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0"/>
    <p:restoredTop sz="94712"/>
  </p:normalViewPr>
  <p:slideViewPr>
    <p:cSldViewPr snapToGrid="0">
      <p:cViewPr varScale="1">
        <p:scale>
          <a:sx n="125" d="100"/>
          <a:sy n="125" d="100"/>
        </p:scale>
        <p:origin x="17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6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7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5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8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5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6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8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9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3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9" r:id="rId6"/>
    <p:sldLayoutId id="2147483804" r:id="rId7"/>
    <p:sldLayoutId id="2147483805" r:id="rId8"/>
    <p:sldLayoutId id="2147483806" r:id="rId9"/>
    <p:sldLayoutId id="2147483808" r:id="rId10"/>
    <p:sldLayoutId id="21474838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AAE2DA9-9BAF-4D46-BC97-20425C532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2D2C6CA-56BB-4A08-A1E2-342F83955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D6A03ED-7B7A-4C88-8FFC-A4D862447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4C83F9B1-3052-5CCD-F4AC-5310CD8224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3" r="15317" b="1"/>
          <a:stretch/>
        </p:blipFill>
        <p:spPr>
          <a:xfrm>
            <a:off x="4561582" y="404592"/>
            <a:ext cx="7177672" cy="5810149"/>
          </a:xfrm>
          <a:custGeom>
            <a:avLst/>
            <a:gdLst/>
            <a:ahLst/>
            <a:cxnLst/>
            <a:rect l="l" t="t" r="r" b="b"/>
            <a:pathLst>
              <a:path w="7401982" h="6180550">
                <a:moveTo>
                  <a:pt x="468623" y="34"/>
                </a:moveTo>
                <a:cubicBezTo>
                  <a:pt x="635980" y="409"/>
                  <a:pt x="845682" y="3920"/>
                  <a:pt x="1032947" y="8815"/>
                </a:cubicBezTo>
                <a:lnTo>
                  <a:pt x="6362252" y="38273"/>
                </a:lnTo>
                <a:lnTo>
                  <a:pt x="7392971" y="78157"/>
                </a:lnTo>
                <a:cubicBezTo>
                  <a:pt x="7425268" y="2113988"/>
                  <a:pt x="7360673" y="4125596"/>
                  <a:pt x="7356636" y="6149315"/>
                </a:cubicBezTo>
                <a:lnTo>
                  <a:pt x="7156946" y="6148904"/>
                </a:lnTo>
                <a:lnTo>
                  <a:pt x="1149311" y="6180550"/>
                </a:lnTo>
                <a:cubicBezTo>
                  <a:pt x="670432" y="6151091"/>
                  <a:pt x="328375" y="6180551"/>
                  <a:pt x="0" y="6151091"/>
                </a:cubicBezTo>
                <a:cubicBezTo>
                  <a:pt x="20775" y="3685334"/>
                  <a:pt x="-22804" y="1383584"/>
                  <a:pt x="68412" y="126652"/>
                </a:cubicBezTo>
                <a:cubicBezTo>
                  <a:pt x="76255" y="-27768"/>
                  <a:pt x="69755" y="22759"/>
                  <a:pt x="227100" y="3120"/>
                </a:cubicBezTo>
                <a:cubicBezTo>
                  <a:pt x="283036" y="711"/>
                  <a:pt x="368207" y="-192"/>
                  <a:pt x="468623" y="34"/>
                </a:cubicBez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3975754-B125-4FFC-9140-F88A16E3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60726" y="398616"/>
            <a:ext cx="7177671" cy="5810148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31470"/>
              <a:gd name="connsiteY0" fmla="*/ 6405352 h 6405386"/>
              <a:gd name="connsiteX1" fmla="*/ 6552830 w 7631470"/>
              <a:gd name="connsiteY1" fmla="*/ 6396252 h 6405386"/>
              <a:gd name="connsiteX2" fmla="*/ 987782 w 7631470"/>
              <a:gd name="connsiteY2" fmla="*/ 6365722 h 6405386"/>
              <a:gd name="connsiteX3" fmla="*/ 0 w 7631470"/>
              <a:gd name="connsiteY3" fmla="*/ 6336938 h 6405386"/>
              <a:gd name="connsiteX4" fmla="*/ 0 w 7631470"/>
              <a:gd name="connsiteY4" fmla="*/ 32372 h 6405386"/>
              <a:gd name="connsiteX5" fmla="*/ 157934 w 7631470"/>
              <a:gd name="connsiteY5" fmla="*/ 32797 h 6405386"/>
              <a:gd name="connsiteX6" fmla="*/ 6431319 w 7631470"/>
              <a:gd name="connsiteY6" fmla="*/ 0 h 6405386"/>
              <a:gd name="connsiteX7" fmla="*/ 7631470 w 7631470"/>
              <a:gd name="connsiteY7" fmla="*/ 30531 h 6405386"/>
              <a:gd name="connsiteX8" fmla="*/ 7560032 w 7631470"/>
              <a:gd name="connsiteY8" fmla="*/ 6274128 h 6405386"/>
              <a:gd name="connsiteX9" fmla="*/ 7394324 w 7631470"/>
              <a:gd name="connsiteY9" fmla="*/ 6402154 h 6405386"/>
              <a:gd name="connsiteX10" fmla="*/ 7142118 w 7631470"/>
              <a:gd name="connsiteY10" fmla="*/ 6405352 h 6405386"/>
              <a:gd name="connsiteX0" fmla="*/ 7154766 w 7644118"/>
              <a:gd name="connsiteY0" fmla="*/ 6405352 h 6405386"/>
              <a:gd name="connsiteX1" fmla="*/ 6565478 w 7644118"/>
              <a:gd name="connsiteY1" fmla="*/ 6396252 h 6405386"/>
              <a:gd name="connsiteX2" fmla="*/ 1000430 w 7644118"/>
              <a:gd name="connsiteY2" fmla="*/ 6365722 h 6405386"/>
              <a:gd name="connsiteX3" fmla="*/ 0 w 7644118"/>
              <a:gd name="connsiteY3" fmla="*/ 6324387 h 6405386"/>
              <a:gd name="connsiteX4" fmla="*/ 12648 w 7644118"/>
              <a:gd name="connsiteY4" fmla="*/ 32372 h 6405386"/>
              <a:gd name="connsiteX5" fmla="*/ 170582 w 7644118"/>
              <a:gd name="connsiteY5" fmla="*/ 32797 h 6405386"/>
              <a:gd name="connsiteX6" fmla="*/ 6443967 w 7644118"/>
              <a:gd name="connsiteY6" fmla="*/ 0 h 6405386"/>
              <a:gd name="connsiteX7" fmla="*/ 7644118 w 7644118"/>
              <a:gd name="connsiteY7" fmla="*/ 30531 h 6405386"/>
              <a:gd name="connsiteX8" fmla="*/ 7572680 w 7644118"/>
              <a:gd name="connsiteY8" fmla="*/ 6274128 h 6405386"/>
              <a:gd name="connsiteX9" fmla="*/ 7406972 w 7644118"/>
              <a:gd name="connsiteY9" fmla="*/ 6402154 h 6405386"/>
              <a:gd name="connsiteX10" fmla="*/ 7154766 w 7644118"/>
              <a:gd name="connsiteY10" fmla="*/ 6405352 h 6405386"/>
              <a:gd name="connsiteX0" fmla="*/ 7167747 w 7657099"/>
              <a:gd name="connsiteY0" fmla="*/ 6405352 h 6405386"/>
              <a:gd name="connsiteX1" fmla="*/ 6578459 w 7657099"/>
              <a:gd name="connsiteY1" fmla="*/ 6396252 h 6405386"/>
              <a:gd name="connsiteX2" fmla="*/ 1013411 w 7657099"/>
              <a:gd name="connsiteY2" fmla="*/ 6365722 h 6405386"/>
              <a:gd name="connsiteX3" fmla="*/ 12981 w 7657099"/>
              <a:gd name="connsiteY3" fmla="*/ 6324387 h 6405386"/>
              <a:gd name="connsiteX4" fmla="*/ 25629 w 7657099"/>
              <a:gd name="connsiteY4" fmla="*/ 32372 h 6405386"/>
              <a:gd name="connsiteX5" fmla="*/ 183563 w 7657099"/>
              <a:gd name="connsiteY5" fmla="*/ 32797 h 6405386"/>
              <a:gd name="connsiteX6" fmla="*/ 6456948 w 7657099"/>
              <a:gd name="connsiteY6" fmla="*/ 0 h 6405386"/>
              <a:gd name="connsiteX7" fmla="*/ 7657099 w 7657099"/>
              <a:gd name="connsiteY7" fmla="*/ 30531 h 6405386"/>
              <a:gd name="connsiteX8" fmla="*/ 7585661 w 7657099"/>
              <a:gd name="connsiteY8" fmla="*/ 6274128 h 6405386"/>
              <a:gd name="connsiteX9" fmla="*/ 7419953 w 7657099"/>
              <a:gd name="connsiteY9" fmla="*/ 6402154 h 6405386"/>
              <a:gd name="connsiteX10" fmla="*/ 7167747 w 7657099"/>
              <a:gd name="connsiteY10" fmla="*/ 6405352 h 6405386"/>
              <a:gd name="connsiteX0" fmla="*/ 7236700 w 7726052"/>
              <a:gd name="connsiteY0" fmla="*/ 6405352 h 6405386"/>
              <a:gd name="connsiteX1" fmla="*/ 6647412 w 7726052"/>
              <a:gd name="connsiteY1" fmla="*/ 6396252 h 6405386"/>
              <a:gd name="connsiteX2" fmla="*/ 1082364 w 7726052"/>
              <a:gd name="connsiteY2" fmla="*/ 6365722 h 6405386"/>
              <a:gd name="connsiteX3" fmla="*/ 6051 w 7726052"/>
              <a:gd name="connsiteY3" fmla="*/ 6324387 h 6405386"/>
              <a:gd name="connsiteX4" fmla="*/ 94582 w 7726052"/>
              <a:gd name="connsiteY4" fmla="*/ 32372 h 6405386"/>
              <a:gd name="connsiteX5" fmla="*/ 252516 w 7726052"/>
              <a:gd name="connsiteY5" fmla="*/ 32797 h 6405386"/>
              <a:gd name="connsiteX6" fmla="*/ 6525901 w 7726052"/>
              <a:gd name="connsiteY6" fmla="*/ 0 h 6405386"/>
              <a:gd name="connsiteX7" fmla="*/ 7726052 w 7726052"/>
              <a:gd name="connsiteY7" fmla="*/ 30531 h 6405386"/>
              <a:gd name="connsiteX8" fmla="*/ 7654614 w 7726052"/>
              <a:gd name="connsiteY8" fmla="*/ 6274128 h 6405386"/>
              <a:gd name="connsiteX9" fmla="*/ 7488906 w 7726052"/>
              <a:gd name="connsiteY9" fmla="*/ 6402154 h 6405386"/>
              <a:gd name="connsiteX10" fmla="*/ 7236700 w 7726052"/>
              <a:gd name="connsiteY10" fmla="*/ 6405352 h 6405386"/>
              <a:gd name="connsiteX0" fmla="*/ 7240058 w 7729410"/>
              <a:gd name="connsiteY0" fmla="*/ 6405352 h 6405386"/>
              <a:gd name="connsiteX1" fmla="*/ 6650770 w 7729410"/>
              <a:gd name="connsiteY1" fmla="*/ 6396252 h 6405386"/>
              <a:gd name="connsiteX2" fmla="*/ 1085722 w 7729410"/>
              <a:gd name="connsiteY2" fmla="*/ 6365722 h 6405386"/>
              <a:gd name="connsiteX3" fmla="*/ 9409 w 7729410"/>
              <a:gd name="connsiteY3" fmla="*/ 6324387 h 6405386"/>
              <a:gd name="connsiteX4" fmla="*/ 47351 w 7729410"/>
              <a:gd name="connsiteY4" fmla="*/ 32372 h 6405386"/>
              <a:gd name="connsiteX5" fmla="*/ 255874 w 7729410"/>
              <a:gd name="connsiteY5" fmla="*/ 32797 h 6405386"/>
              <a:gd name="connsiteX6" fmla="*/ 6529259 w 7729410"/>
              <a:gd name="connsiteY6" fmla="*/ 0 h 6405386"/>
              <a:gd name="connsiteX7" fmla="*/ 7729410 w 7729410"/>
              <a:gd name="connsiteY7" fmla="*/ 30531 h 6405386"/>
              <a:gd name="connsiteX8" fmla="*/ 7657972 w 7729410"/>
              <a:gd name="connsiteY8" fmla="*/ 6274128 h 6405386"/>
              <a:gd name="connsiteX9" fmla="*/ 7492264 w 7729410"/>
              <a:gd name="connsiteY9" fmla="*/ 6402154 h 6405386"/>
              <a:gd name="connsiteX10" fmla="*/ 7240058 w 7729410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9410" h="6405386">
                <a:moveTo>
                  <a:pt x="7240058" y="6405352"/>
                </a:moveTo>
                <a:cubicBezTo>
                  <a:pt x="7065297" y="6404963"/>
                  <a:pt x="6846319" y="6401325"/>
                  <a:pt x="6650770" y="6396252"/>
                </a:cubicBezTo>
                <a:lnTo>
                  <a:pt x="1085722" y="6365722"/>
                </a:lnTo>
                <a:lnTo>
                  <a:pt x="9409" y="6324387"/>
                </a:lnTo>
                <a:cubicBezTo>
                  <a:pt x="-24317" y="4214496"/>
                  <a:pt x="43135" y="2129710"/>
                  <a:pt x="47351" y="32372"/>
                </a:cubicBezTo>
                <a:lnTo>
                  <a:pt x="255874" y="32797"/>
                </a:lnTo>
                <a:lnTo>
                  <a:pt x="6529259" y="0"/>
                </a:lnTo>
                <a:cubicBezTo>
                  <a:pt x="7029322" y="30531"/>
                  <a:pt x="7386510" y="-1"/>
                  <a:pt x="7729410" y="30531"/>
                </a:cubicBezTo>
                <a:cubicBezTo>
                  <a:pt x="7707716" y="2585987"/>
                  <a:pt x="7753223" y="4971471"/>
                  <a:pt x="7657972" y="6274128"/>
                </a:cubicBezTo>
                <a:cubicBezTo>
                  <a:pt x="7649782" y="6434165"/>
                  <a:pt x="7656570" y="6381800"/>
                  <a:pt x="7492264" y="6402154"/>
                </a:cubicBezTo>
                <a:cubicBezTo>
                  <a:pt x="7433854" y="6404650"/>
                  <a:pt x="7344915" y="6405586"/>
                  <a:pt x="7240058" y="640535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673667-46AA-4DF0-A85B-F7D6E52DB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39370" flipH="1" flipV="1">
            <a:off x="617882" y="494866"/>
            <a:ext cx="4036224" cy="2597228"/>
          </a:xfrm>
          <a:custGeom>
            <a:avLst/>
            <a:gdLst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403600 w 3637280"/>
              <a:gd name="connsiteY39" fmla="*/ 3505200 h 4023360"/>
              <a:gd name="connsiteX40" fmla="*/ 3505200 w 3637280"/>
              <a:gd name="connsiteY40" fmla="*/ 3596640 h 4023360"/>
              <a:gd name="connsiteX41" fmla="*/ 3545840 w 3637280"/>
              <a:gd name="connsiteY41" fmla="*/ 3637280 h 4023360"/>
              <a:gd name="connsiteX42" fmla="*/ 3596640 w 3637280"/>
              <a:gd name="connsiteY42" fmla="*/ 3667760 h 4023360"/>
              <a:gd name="connsiteX43" fmla="*/ 3637280 w 3637280"/>
              <a:gd name="connsiteY43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45840 w 3637280"/>
              <a:gd name="connsiteY40" fmla="*/ 3637280 h 4023360"/>
              <a:gd name="connsiteX41" fmla="*/ 3596640 w 3637280"/>
              <a:gd name="connsiteY41" fmla="*/ 3667760 h 4023360"/>
              <a:gd name="connsiteX42" fmla="*/ 3637280 w 3637280"/>
              <a:gd name="connsiteY42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41" fmla="*/ 3637280 w 3637280"/>
              <a:gd name="connsiteY41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0" fmla="*/ 3637280 w 3820160"/>
              <a:gd name="connsiteY0" fmla="*/ 3352800 h 4023360"/>
              <a:gd name="connsiteX1" fmla="*/ 3606800 w 3820160"/>
              <a:gd name="connsiteY1" fmla="*/ 3403600 h 4023360"/>
              <a:gd name="connsiteX2" fmla="*/ 3556000 w 3820160"/>
              <a:gd name="connsiteY2" fmla="*/ 3474720 h 4023360"/>
              <a:gd name="connsiteX3" fmla="*/ 3535680 w 3820160"/>
              <a:gd name="connsiteY3" fmla="*/ 3505200 h 4023360"/>
              <a:gd name="connsiteX4" fmla="*/ 3515360 w 3820160"/>
              <a:gd name="connsiteY4" fmla="*/ 3525520 h 4023360"/>
              <a:gd name="connsiteX5" fmla="*/ 3474720 w 3820160"/>
              <a:gd name="connsiteY5" fmla="*/ 3576320 h 4023360"/>
              <a:gd name="connsiteX6" fmla="*/ 3230880 w 3820160"/>
              <a:gd name="connsiteY6" fmla="*/ 3749040 h 4023360"/>
              <a:gd name="connsiteX7" fmla="*/ 2763520 w 3820160"/>
              <a:gd name="connsiteY7" fmla="*/ 3931920 h 4023360"/>
              <a:gd name="connsiteX8" fmla="*/ 2407920 w 3820160"/>
              <a:gd name="connsiteY8" fmla="*/ 4013200 h 4023360"/>
              <a:gd name="connsiteX9" fmla="*/ 2204720 w 3820160"/>
              <a:gd name="connsiteY9" fmla="*/ 4023360 h 4023360"/>
              <a:gd name="connsiteX10" fmla="*/ 1869440 w 3820160"/>
              <a:gd name="connsiteY10" fmla="*/ 4013200 h 4023360"/>
              <a:gd name="connsiteX11" fmla="*/ 1483360 w 3820160"/>
              <a:gd name="connsiteY11" fmla="*/ 3942080 h 4023360"/>
              <a:gd name="connsiteX12" fmla="*/ 1259840 w 3820160"/>
              <a:gd name="connsiteY12" fmla="*/ 3870960 h 4023360"/>
              <a:gd name="connsiteX13" fmla="*/ 1056640 w 3820160"/>
              <a:gd name="connsiteY13" fmla="*/ 3779520 h 4023360"/>
              <a:gd name="connsiteX14" fmla="*/ 792480 w 3820160"/>
              <a:gd name="connsiteY14" fmla="*/ 3616960 h 4023360"/>
              <a:gd name="connsiteX15" fmla="*/ 355600 w 3820160"/>
              <a:gd name="connsiteY15" fmla="*/ 3017520 h 4023360"/>
              <a:gd name="connsiteX16" fmla="*/ 152400 w 3820160"/>
              <a:gd name="connsiteY16" fmla="*/ 2611120 h 4023360"/>
              <a:gd name="connsiteX17" fmla="*/ 30480 w 3820160"/>
              <a:gd name="connsiteY17" fmla="*/ 2204720 h 4023360"/>
              <a:gd name="connsiteX18" fmla="*/ 0 w 3820160"/>
              <a:gd name="connsiteY18" fmla="*/ 1981200 h 4023360"/>
              <a:gd name="connsiteX19" fmla="*/ 71120 w 3820160"/>
              <a:gd name="connsiteY19" fmla="*/ 1158240 h 4023360"/>
              <a:gd name="connsiteX20" fmla="*/ 132080 w 3820160"/>
              <a:gd name="connsiteY20" fmla="*/ 975360 h 4023360"/>
              <a:gd name="connsiteX21" fmla="*/ 294640 w 3820160"/>
              <a:gd name="connsiteY21" fmla="*/ 690880 h 4023360"/>
              <a:gd name="connsiteX22" fmla="*/ 751840 w 3820160"/>
              <a:gd name="connsiteY22" fmla="*/ 254000 h 4023360"/>
              <a:gd name="connsiteX23" fmla="*/ 1127760 w 3820160"/>
              <a:gd name="connsiteY23" fmla="*/ 71120 h 4023360"/>
              <a:gd name="connsiteX24" fmla="*/ 1432560 w 3820160"/>
              <a:gd name="connsiteY24" fmla="*/ 10160 h 4023360"/>
              <a:gd name="connsiteX25" fmla="*/ 1625600 w 3820160"/>
              <a:gd name="connsiteY25" fmla="*/ 0 h 4023360"/>
              <a:gd name="connsiteX26" fmla="*/ 2174240 w 3820160"/>
              <a:gd name="connsiteY26" fmla="*/ 20320 h 4023360"/>
              <a:gd name="connsiteX27" fmla="*/ 2407920 w 3820160"/>
              <a:gd name="connsiteY27" fmla="*/ 101600 h 4023360"/>
              <a:gd name="connsiteX28" fmla="*/ 2580640 w 3820160"/>
              <a:gd name="connsiteY28" fmla="*/ 223520 h 4023360"/>
              <a:gd name="connsiteX29" fmla="*/ 2794000 w 3820160"/>
              <a:gd name="connsiteY29" fmla="*/ 599440 h 4023360"/>
              <a:gd name="connsiteX30" fmla="*/ 2885440 w 3820160"/>
              <a:gd name="connsiteY30" fmla="*/ 853440 h 4023360"/>
              <a:gd name="connsiteX31" fmla="*/ 3007360 w 3820160"/>
              <a:gd name="connsiteY31" fmla="*/ 1361440 h 4023360"/>
              <a:gd name="connsiteX32" fmla="*/ 3078480 w 3820160"/>
              <a:gd name="connsiteY32" fmla="*/ 1899920 h 4023360"/>
              <a:gd name="connsiteX33" fmla="*/ 3078480 w 3820160"/>
              <a:gd name="connsiteY33" fmla="*/ 2570480 h 4023360"/>
              <a:gd name="connsiteX34" fmla="*/ 3037840 w 3820160"/>
              <a:gd name="connsiteY34" fmla="*/ 2844800 h 4023360"/>
              <a:gd name="connsiteX35" fmla="*/ 3017520 w 3820160"/>
              <a:gd name="connsiteY35" fmla="*/ 2926080 h 4023360"/>
              <a:gd name="connsiteX36" fmla="*/ 2997200 w 3820160"/>
              <a:gd name="connsiteY36" fmla="*/ 2966720 h 4023360"/>
              <a:gd name="connsiteX37" fmla="*/ 3068320 w 3820160"/>
              <a:gd name="connsiteY37" fmla="*/ 3098800 h 4023360"/>
              <a:gd name="connsiteX38" fmla="*/ 3108960 w 3820160"/>
              <a:gd name="connsiteY38" fmla="*/ 3169920 h 4023360"/>
              <a:gd name="connsiteX39" fmla="*/ 3820160 w 3820160"/>
              <a:gd name="connsiteY39" fmla="*/ 3078480 h 4023360"/>
              <a:gd name="connsiteX0" fmla="*/ 3606800 w 3820160"/>
              <a:gd name="connsiteY0" fmla="*/ 3403600 h 4023360"/>
              <a:gd name="connsiteX1" fmla="*/ 3556000 w 3820160"/>
              <a:gd name="connsiteY1" fmla="*/ 3474720 h 4023360"/>
              <a:gd name="connsiteX2" fmla="*/ 3535680 w 3820160"/>
              <a:gd name="connsiteY2" fmla="*/ 3505200 h 4023360"/>
              <a:gd name="connsiteX3" fmla="*/ 3515360 w 3820160"/>
              <a:gd name="connsiteY3" fmla="*/ 3525520 h 4023360"/>
              <a:gd name="connsiteX4" fmla="*/ 3474720 w 3820160"/>
              <a:gd name="connsiteY4" fmla="*/ 3576320 h 4023360"/>
              <a:gd name="connsiteX5" fmla="*/ 3230880 w 3820160"/>
              <a:gd name="connsiteY5" fmla="*/ 3749040 h 4023360"/>
              <a:gd name="connsiteX6" fmla="*/ 2763520 w 3820160"/>
              <a:gd name="connsiteY6" fmla="*/ 3931920 h 4023360"/>
              <a:gd name="connsiteX7" fmla="*/ 2407920 w 3820160"/>
              <a:gd name="connsiteY7" fmla="*/ 4013200 h 4023360"/>
              <a:gd name="connsiteX8" fmla="*/ 2204720 w 3820160"/>
              <a:gd name="connsiteY8" fmla="*/ 4023360 h 4023360"/>
              <a:gd name="connsiteX9" fmla="*/ 1869440 w 3820160"/>
              <a:gd name="connsiteY9" fmla="*/ 4013200 h 4023360"/>
              <a:gd name="connsiteX10" fmla="*/ 1483360 w 3820160"/>
              <a:gd name="connsiteY10" fmla="*/ 3942080 h 4023360"/>
              <a:gd name="connsiteX11" fmla="*/ 1259840 w 3820160"/>
              <a:gd name="connsiteY11" fmla="*/ 3870960 h 4023360"/>
              <a:gd name="connsiteX12" fmla="*/ 1056640 w 3820160"/>
              <a:gd name="connsiteY12" fmla="*/ 3779520 h 4023360"/>
              <a:gd name="connsiteX13" fmla="*/ 792480 w 3820160"/>
              <a:gd name="connsiteY13" fmla="*/ 3616960 h 4023360"/>
              <a:gd name="connsiteX14" fmla="*/ 355600 w 3820160"/>
              <a:gd name="connsiteY14" fmla="*/ 3017520 h 4023360"/>
              <a:gd name="connsiteX15" fmla="*/ 152400 w 3820160"/>
              <a:gd name="connsiteY15" fmla="*/ 2611120 h 4023360"/>
              <a:gd name="connsiteX16" fmla="*/ 30480 w 3820160"/>
              <a:gd name="connsiteY16" fmla="*/ 2204720 h 4023360"/>
              <a:gd name="connsiteX17" fmla="*/ 0 w 3820160"/>
              <a:gd name="connsiteY17" fmla="*/ 1981200 h 4023360"/>
              <a:gd name="connsiteX18" fmla="*/ 71120 w 3820160"/>
              <a:gd name="connsiteY18" fmla="*/ 1158240 h 4023360"/>
              <a:gd name="connsiteX19" fmla="*/ 132080 w 3820160"/>
              <a:gd name="connsiteY19" fmla="*/ 975360 h 4023360"/>
              <a:gd name="connsiteX20" fmla="*/ 294640 w 3820160"/>
              <a:gd name="connsiteY20" fmla="*/ 690880 h 4023360"/>
              <a:gd name="connsiteX21" fmla="*/ 751840 w 3820160"/>
              <a:gd name="connsiteY21" fmla="*/ 254000 h 4023360"/>
              <a:gd name="connsiteX22" fmla="*/ 1127760 w 3820160"/>
              <a:gd name="connsiteY22" fmla="*/ 71120 h 4023360"/>
              <a:gd name="connsiteX23" fmla="*/ 1432560 w 3820160"/>
              <a:gd name="connsiteY23" fmla="*/ 10160 h 4023360"/>
              <a:gd name="connsiteX24" fmla="*/ 1625600 w 3820160"/>
              <a:gd name="connsiteY24" fmla="*/ 0 h 4023360"/>
              <a:gd name="connsiteX25" fmla="*/ 2174240 w 3820160"/>
              <a:gd name="connsiteY25" fmla="*/ 20320 h 4023360"/>
              <a:gd name="connsiteX26" fmla="*/ 2407920 w 3820160"/>
              <a:gd name="connsiteY26" fmla="*/ 101600 h 4023360"/>
              <a:gd name="connsiteX27" fmla="*/ 2580640 w 3820160"/>
              <a:gd name="connsiteY27" fmla="*/ 223520 h 4023360"/>
              <a:gd name="connsiteX28" fmla="*/ 2794000 w 3820160"/>
              <a:gd name="connsiteY28" fmla="*/ 599440 h 4023360"/>
              <a:gd name="connsiteX29" fmla="*/ 2885440 w 3820160"/>
              <a:gd name="connsiteY29" fmla="*/ 853440 h 4023360"/>
              <a:gd name="connsiteX30" fmla="*/ 3007360 w 3820160"/>
              <a:gd name="connsiteY30" fmla="*/ 1361440 h 4023360"/>
              <a:gd name="connsiteX31" fmla="*/ 3078480 w 3820160"/>
              <a:gd name="connsiteY31" fmla="*/ 1899920 h 4023360"/>
              <a:gd name="connsiteX32" fmla="*/ 3078480 w 3820160"/>
              <a:gd name="connsiteY32" fmla="*/ 2570480 h 4023360"/>
              <a:gd name="connsiteX33" fmla="*/ 3037840 w 3820160"/>
              <a:gd name="connsiteY33" fmla="*/ 2844800 h 4023360"/>
              <a:gd name="connsiteX34" fmla="*/ 3017520 w 3820160"/>
              <a:gd name="connsiteY34" fmla="*/ 2926080 h 4023360"/>
              <a:gd name="connsiteX35" fmla="*/ 2997200 w 3820160"/>
              <a:gd name="connsiteY35" fmla="*/ 2966720 h 4023360"/>
              <a:gd name="connsiteX36" fmla="*/ 3068320 w 3820160"/>
              <a:gd name="connsiteY36" fmla="*/ 3098800 h 4023360"/>
              <a:gd name="connsiteX37" fmla="*/ 3108960 w 3820160"/>
              <a:gd name="connsiteY37" fmla="*/ 3169920 h 4023360"/>
              <a:gd name="connsiteX38" fmla="*/ 3820160 w 3820160"/>
              <a:gd name="connsiteY38" fmla="*/ 3078480 h 4023360"/>
              <a:gd name="connsiteX0" fmla="*/ 3556000 w 3820160"/>
              <a:gd name="connsiteY0" fmla="*/ 3474720 h 4023360"/>
              <a:gd name="connsiteX1" fmla="*/ 3535680 w 3820160"/>
              <a:gd name="connsiteY1" fmla="*/ 3505200 h 4023360"/>
              <a:gd name="connsiteX2" fmla="*/ 3515360 w 3820160"/>
              <a:gd name="connsiteY2" fmla="*/ 3525520 h 4023360"/>
              <a:gd name="connsiteX3" fmla="*/ 3474720 w 3820160"/>
              <a:gd name="connsiteY3" fmla="*/ 3576320 h 4023360"/>
              <a:gd name="connsiteX4" fmla="*/ 3230880 w 3820160"/>
              <a:gd name="connsiteY4" fmla="*/ 3749040 h 4023360"/>
              <a:gd name="connsiteX5" fmla="*/ 2763520 w 3820160"/>
              <a:gd name="connsiteY5" fmla="*/ 3931920 h 4023360"/>
              <a:gd name="connsiteX6" fmla="*/ 2407920 w 3820160"/>
              <a:gd name="connsiteY6" fmla="*/ 4013200 h 4023360"/>
              <a:gd name="connsiteX7" fmla="*/ 2204720 w 3820160"/>
              <a:gd name="connsiteY7" fmla="*/ 4023360 h 4023360"/>
              <a:gd name="connsiteX8" fmla="*/ 1869440 w 3820160"/>
              <a:gd name="connsiteY8" fmla="*/ 4013200 h 4023360"/>
              <a:gd name="connsiteX9" fmla="*/ 1483360 w 3820160"/>
              <a:gd name="connsiteY9" fmla="*/ 3942080 h 4023360"/>
              <a:gd name="connsiteX10" fmla="*/ 1259840 w 3820160"/>
              <a:gd name="connsiteY10" fmla="*/ 3870960 h 4023360"/>
              <a:gd name="connsiteX11" fmla="*/ 1056640 w 3820160"/>
              <a:gd name="connsiteY11" fmla="*/ 3779520 h 4023360"/>
              <a:gd name="connsiteX12" fmla="*/ 792480 w 3820160"/>
              <a:gd name="connsiteY12" fmla="*/ 3616960 h 4023360"/>
              <a:gd name="connsiteX13" fmla="*/ 355600 w 3820160"/>
              <a:gd name="connsiteY13" fmla="*/ 3017520 h 4023360"/>
              <a:gd name="connsiteX14" fmla="*/ 152400 w 3820160"/>
              <a:gd name="connsiteY14" fmla="*/ 2611120 h 4023360"/>
              <a:gd name="connsiteX15" fmla="*/ 30480 w 3820160"/>
              <a:gd name="connsiteY15" fmla="*/ 2204720 h 4023360"/>
              <a:gd name="connsiteX16" fmla="*/ 0 w 3820160"/>
              <a:gd name="connsiteY16" fmla="*/ 1981200 h 4023360"/>
              <a:gd name="connsiteX17" fmla="*/ 71120 w 3820160"/>
              <a:gd name="connsiteY17" fmla="*/ 1158240 h 4023360"/>
              <a:gd name="connsiteX18" fmla="*/ 132080 w 3820160"/>
              <a:gd name="connsiteY18" fmla="*/ 975360 h 4023360"/>
              <a:gd name="connsiteX19" fmla="*/ 294640 w 3820160"/>
              <a:gd name="connsiteY19" fmla="*/ 690880 h 4023360"/>
              <a:gd name="connsiteX20" fmla="*/ 751840 w 3820160"/>
              <a:gd name="connsiteY20" fmla="*/ 254000 h 4023360"/>
              <a:gd name="connsiteX21" fmla="*/ 1127760 w 3820160"/>
              <a:gd name="connsiteY21" fmla="*/ 71120 h 4023360"/>
              <a:gd name="connsiteX22" fmla="*/ 1432560 w 3820160"/>
              <a:gd name="connsiteY22" fmla="*/ 10160 h 4023360"/>
              <a:gd name="connsiteX23" fmla="*/ 1625600 w 3820160"/>
              <a:gd name="connsiteY23" fmla="*/ 0 h 4023360"/>
              <a:gd name="connsiteX24" fmla="*/ 2174240 w 3820160"/>
              <a:gd name="connsiteY24" fmla="*/ 20320 h 4023360"/>
              <a:gd name="connsiteX25" fmla="*/ 2407920 w 3820160"/>
              <a:gd name="connsiteY25" fmla="*/ 101600 h 4023360"/>
              <a:gd name="connsiteX26" fmla="*/ 2580640 w 3820160"/>
              <a:gd name="connsiteY26" fmla="*/ 223520 h 4023360"/>
              <a:gd name="connsiteX27" fmla="*/ 2794000 w 3820160"/>
              <a:gd name="connsiteY27" fmla="*/ 599440 h 4023360"/>
              <a:gd name="connsiteX28" fmla="*/ 2885440 w 3820160"/>
              <a:gd name="connsiteY28" fmla="*/ 853440 h 4023360"/>
              <a:gd name="connsiteX29" fmla="*/ 3007360 w 3820160"/>
              <a:gd name="connsiteY29" fmla="*/ 1361440 h 4023360"/>
              <a:gd name="connsiteX30" fmla="*/ 3078480 w 3820160"/>
              <a:gd name="connsiteY30" fmla="*/ 1899920 h 4023360"/>
              <a:gd name="connsiteX31" fmla="*/ 3078480 w 3820160"/>
              <a:gd name="connsiteY31" fmla="*/ 2570480 h 4023360"/>
              <a:gd name="connsiteX32" fmla="*/ 3037840 w 3820160"/>
              <a:gd name="connsiteY32" fmla="*/ 2844800 h 4023360"/>
              <a:gd name="connsiteX33" fmla="*/ 3017520 w 3820160"/>
              <a:gd name="connsiteY33" fmla="*/ 2926080 h 4023360"/>
              <a:gd name="connsiteX34" fmla="*/ 2997200 w 3820160"/>
              <a:gd name="connsiteY34" fmla="*/ 2966720 h 4023360"/>
              <a:gd name="connsiteX35" fmla="*/ 3068320 w 3820160"/>
              <a:gd name="connsiteY35" fmla="*/ 3098800 h 4023360"/>
              <a:gd name="connsiteX36" fmla="*/ 3108960 w 3820160"/>
              <a:gd name="connsiteY36" fmla="*/ 3169920 h 4023360"/>
              <a:gd name="connsiteX37" fmla="*/ 3820160 w 3820160"/>
              <a:gd name="connsiteY37" fmla="*/ 3078480 h 4023360"/>
              <a:gd name="connsiteX0" fmla="*/ 3535680 w 3820160"/>
              <a:gd name="connsiteY0" fmla="*/ 3505200 h 4023360"/>
              <a:gd name="connsiteX1" fmla="*/ 3515360 w 3820160"/>
              <a:gd name="connsiteY1" fmla="*/ 3525520 h 4023360"/>
              <a:gd name="connsiteX2" fmla="*/ 3474720 w 3820160"/>
              <a:gd name="connsiteY2" fmla="*/ 3576320 h 4023360"/>
              <a:gd name="connsiteX3" fmla="*/ 3230880 w 3820160"/>
              <a:gd name="connsiteY3" fmla="*/ 3749040 h 4023360"/>
              <a:gd name="connsiteX4" fmla="*/ 2763520 w 3820160"/>
              <a:gd name="connsiteY4" fmla="*/ 3931920 h 4023360"/>
              <a:gd name="connsiteX5" fmla="*/ 2407920 w 3820160"/>
              <a:gd name="connsiteY5" fmla="*/ 4013200 h 4023360"/>
              <a:gd name="connsiteX6" fmla="*/ 2204720 w 3820160"/>
              <a:gd name="connsiteY6" fmla="*/ 4023360 h 4023360"/>
              <a:gd name="connsiteX7" fmla="*/ 1869440 w 3820160"/>
              <a:gd name="connsiteY7" fmla="*/ 4013200 h 4023360"/>
              <a:gd name="connsiteX8" fmla="*/ 1483360 w 3820160"/>
              <a:gd name="connsiteY8" fmla="*/ 3942080 h 4023360"/>
              <a:gd name="connsiteX9" fmla="*/ 1259840 w 3820160"/>
              <a:gd name="connsiteY9" fmla="*/ 3870960 h 4023360"/>
              <a:gd name="connsiteX10" fmla="*/ 1056640 w 3820160"/>
              <a:gd name="connsiteY10" fmla="*/ 3779520 h 4023360"/>
              <a:gd name="connsiteX11" fmla="*/ 792480 w 3820160"/>
              <a:gd name="connsiteY11" fmla="*/ 3616960 h 4023360"/>
              <a:gd name="connsiteX12" fmla="*/ 355600 w 3820160"/>
              <a:gd name="connsiteY12" fmla="*/ 3017520 h 4023360"/>
              <a:gd name="connsiteX13" fmla="*/ 152400 w 3820160"/>
              <a:gd name="connsiteY13" fmla="*/ 2611120 h 4023360"/>
              <a:gd name="connsiteX14" fmla="*/ 30480 w 3820160"/>
              <a:gd name="connsiteY14" fmla="*/ 2204720 h 4023360"/>
              <a:gd name="connsiteX15" fmla="*/ 0 w 3820160"/>
              <a:gd name="connsiteY15" fmla="*/ 1981200 h 4023360"/>
              <a:gd name="connsiteX16" fmla="*/ 71120 w 3820160"/>
              <a:gd name="connsiteY16" fmla="*/ 1158240 h 4023360"/>
              <a:gd name="connsiteX17" fmla="*/ 132080 w 3820160"/>
              <a:gd name="connsiteY17" fmla="*/ 975360 h 4023360"/>
              <a:gd name="connsiteX18" fmla="*/ 294640 w 3820160"/>
              <a:gd name="connsiteY18" fmla="*/ 690880 h 4023360"/>
              <a:gd name="connsiteX19" fmla="*/ 751840 w 3820160"/>
              <a:gd name="connsiteY19" fmla="*/ 254000 h 4023360"/>
              <a:gd name="connsiteX20" fmla="*/ 1127760 w 3820160"/>
              <a:gd name="connsiteY20" fmla="*/ 71120 h 4023360"/>
              <a:gd name="connsiteX21" fmla="*/ 1432560 w 3820160"/>
              <a:gd name="connsiteY21" fmla="*/ 10160 h 4023360"/>
              <a:gd name="connsiteX22" fmla="*/ 1625600 w 3820160"/>
              <a:gd name="connsiteY22" fmla="*/ 0 h 4023360"/>
              <a:gd name="connsiteX23" fmla="*/ 2174240 w 3820160"/>
              <a:gd name="connsiteY23" fmla="*/ 20320 h 4023360"/>
              <a:gd name="connsiteX24" fmla="*/ 2407920 w 3820160"/>
              <a:gd name="connsiteY24" fmla="*/ 101600 h 4023360"/>
              <a:gd name="connsiteX25" fmla="*/ 2580640 w 3820160"/>
              <a:gd name="connsiteY25" fmla="*/ 223520 h 4023360"/>
              <a:gd name="connsiteX26" fmla="*/ 2794000 w 3820160"/>
              <a:gd name="connsiteY26" fmla="*/ 599440 h 4023360"/>
              <a:gd name="connsiteX27" fmla="*/ 2885440 w 3820160"/>
              <a:gd name="connsiteY27" fmla="*/ 853440 h 4023360"/>
              <a:gd name="connsiteX28" fmla="*/ 3007360 w 3820160"/>
              <a:gd name="connsiteY28" fmla="*/ 1361440 h 4023360"/>
              <a:gd name="connsiteX29" fmla="*/ 3078480 w 3820160"/>
              <a:gd name="connsiteY29" fmla="*/ 1899920 h 4023360"/>
              <a:gd name="connsiteX30" fmla="*/ 3078480 w 3820160"/>
              <a:gd name="connsiteY30" fmla="*/ 2570480 h 4023360"/>
              <a:gd name="connsiteX31" fmla="*/ 3037840 w 3820160"/>
              <a:gd name="connsiteY31" fmla="*/ 2844800 h 4023360"/>
              <a:gd name="connsiteX32" fmla="*/ 3017520 w 3820160"/>
              <a:gd name="connsiteY32" fmla="*/ 2926080 h 4023360"/>
              <a:gd name="connsiteX33" fmla="*/ 2997200 w 3820160"/>
              <a:gd name="connsiteY33" fmla="*/ 2966720 h 4023360"/>
              <a:gd name="connsiteX34" fmla="*/ 3068320 w 3820160"/>
              <a:gd name="connsiteY34" fmla="*/ 3098800 h 4023360"/>
              <a:gd name="connsiteX35" fmla="*/ 3108960 w 3820160"/>
              <a:gd name="connsiteY35" fmla="*/ 3169920 h 4023360"/>
              <a:gd name="connsiteX36" fmla="*/ 3820160 w 3820160"/>
              <a:gd name="connsiteY36" fmla="*/ 3078480 h 4023360"/>
              <a:gd name="connsiteX0" fmla="*/ 3535680 w 3820160"/>
              <a:gd name="connsiteY0" fmla="*/ 350520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20160"/>
              <a:gd name="connsiteY0" fmla="*/ 327152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261360 w 3810000"/>
              <a:gd name="connsiteY27" fmla="*/ 129032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786592 w 3810000"/>
              <a:gd name="connsiteY33" fmla="*/ 3236276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09999 w 3810000"/>
              <a:gd name="connsiteY33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108960 w 3810000"/>
              <a:gd name="connsiteY31" fmla="*/ 3169920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436071 w 3810000"/>
              <a:gd name="connsiteY28" fmla="*/ 2265991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359674 w 3810000"/>
              <a:gd name="connsiteY26" fmla="*/ 1222849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3001978 w 3810000"/>
              <a:gd name="connsiteY24" fmla="*/ 421964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407920 w 3810000"/>
              <a:gd name="connsiteY22" fmla="*/ 101600 h 4023360"/>
              <a:gd name="connsiteX23" fmla="*/ 3001978 w 3810000"/>
              <a:gd name="connsiteY23" fmla="*/ 421964 h 4023360"/>
              <a:gd name="connsiteX24" fmla="*/ 3359674 w 3810000"/>
              <a:gd name="connsiteY24" fmla="*/ 1222849 h 4023360"/>
              <a:gd name="connsiteX25" fmla="*/ 3436071 w 3810000"/>
              <a:gd name="connsiteY25" fmla="*/ 2265991 h 4023360"/>
              <a:gd name="connsiteX26" fmla="*/ 3373317 w 3810000"/>
              <a:gd name="connsiteY26" fmla="*/ 2711759 h 4023360"/>
              <a:gd name="connsiteX27" fmla="*/ 3306183 w 3810000"/>
              <a:gd name="connsiteY27" fmla="*/ 2962752 h 4023360"/>
              <a:gd name="connsiteX28" fmla="*/ 3277496 w 3810000"/>
              <a:gd name="connsiteY28" fmla="*/ 3058791 h 4023360"/>
              <a:gd name="connsiteX29" fmla="*/ 3809999 w 3810000"/>
              <a:gd name="connsiteY29" fmla="*/ 3287872 h 4023360"/>
              <a:gd name="connsiteX0" fmla="*/ 3810000 w 3810000"/>
              <a:gd name="connsiteY0" fmla="*/ 3272025 h 4023865"/>
              <a:gd name="connsiteX1" fmla="*/ 3474720 w 3810000"/>
              <a:gd name="connsiteY1" fmla="*/ 3576825 h 4023865"/>
              <a:gd name="connsiteX2" fmla="*/ 3230880 w 3810000"/>
              <a:gd name="connsiteY2" fmla="*/ 3749545 h 4023865"/>
              <a:gd name="connsiteX3" fmla="*/ 2763520 w 3810000"/>
              <a:gd name="connsiteY3" fmla="*/ 3932425 h 4023865"/>
              <a:gd name="connsiteX4" fmla="*/ 2407920 w 3810000"/>
              <a:gd name="connsiteY4" fmla="*/ 4013705 h 4023865"/>
              <a:gd name="connsiteX5" fmla="*/ 2204720 w 3810000"/>
              <a:gd name="connsiteY5" fmla="*/ 4023865 h 4023865"/>
              <a:gd name="connsiteX6" fmla="*/ 1869440 w 3810000"/>
              <a:gd name="connsiteY6" fmla="*/ 4013705 h 4023865"/>
              <a:gd name="connsiteX7" fmla="*/ 1483360 w 3810000"/>
              <a:gd name="connsiteY7" fmla="*/ 3942585 h 4023865"/>
              <a:gd name="connsiteX8" fmla="*/ 1259840 w 3810000"/>
              <a:gd name="connsiteY8" fmla="*/ 3871465 h 4023865"/>
              <a:gd name="connsiteX9" fmla="*/ 1056640 w 3810000"/>
              <a:gd name="connsiteY9" fmla="*/ 3780025 h 4023865"/>
              <a:gd name="connsiteX10" fmla="*/ 792480 w 3810000"/>
              <a:gd name="connsiteY10" fmla="*/ 3617465 h 4023865"/>
              <a:gd name="connsiteX11" fmla="*/ 355600 w 3810000"/>
              <a:gd name="connsiteY11" fmla="*/ 3018025 h 4023865"/>
              <a:gd name="connsiteX12" fmla="*/ 152400 w 3810000"/>
              <a:gd name="connsiteY12" fmla="*/ 2611625 h 4023865"/>
              <a:gd name="connsiteX13" fmla="*/ 30480 w 3810000"/>
              <a:gd name="connsiteY13" fmla="*/ 2205225 h 4023865"/>
              <a:gd name="connsiteX14" fmla="*/ 0 w 3810000"/>
              <a:gd name="connsiteY14" fmla="*/ 1981705 h 4023865"/>
              <a:gd name="connsiteX15" fmla="*/ 71120 w 3810000"/>
              <a:gd name="connsiteY15" fmla="*/ 1158745 h 4023865"/>
              <a:gd name="connsiteX16" fmla="*/ 132080 w 3810000"/>
              <a:gd name="connsiteY16" fmla="*/ 975865 h 4023865"/>
              <a:gd name="connsiteX17" fmla="*/ 294640 w 3810000"/>
              <a:gd name="connsiteY17" fmla="*/ 691385 h 4023865"/>
              <a:gd name="connsiteX18" fmla="*/ 751840 w 3810000"/>
              <a:gd name="connsiteY18" fmla="*/ 254505 h 4023865"/>
              <a:gd name="connsiteX19" fmla="*/ 1127760 w 3810000"/>
              <a:gd name="connsiteY19" fmla="*/ 71625 h 4023865"/>
              <a:gd name="connsiteX20" fmla="*/ 1625600 w 3810000"/>
              <a:gd name="connsiteY20" fmla="*/ 505 h 4023865"/>
              <a:gd name="connsiteX21" fmla="*/ 2407920 w 3810000"/>
              <a:gd name="connsiteY21" fmla="*/ 102105 h 4023865"/>
              <a:gd name="connsiteX22" fmla="*/ 3001978 w 3810000"/>
              <a:gd name="connsiteY22" fmla="*/ 422469 h 4023865"/>
              <a:gd name="connsiteX23" fmla="*/ 3359674 w 3810000"/>
              <a:gd name="connsiteY23" fmla="*/ 1223354 h 4023865"/>
              <a:gd name="connsiteX24" fmla="*/ 3436071 w 3810000"/>
              <a:gd name="connsiteY24" fmla="*/ 2266496 h 4023865"/>
              <a:gd name="connsiteX25" fmla="*/ 3373317 w 3810000"/>
              <a:gd name="connsiteY25" fmla="*/ 2712264 h 4023865"/>
              <a:gd name="connsiteX26" fmla="*/ 3306183 w 3810000"/>
              <a:gd name="connsiteY26" fmla="*/ 2963257 h 4023865"/>
              <a:gd name="connsiteX27" fmla="*/ 3277496 w 3810000"/>
              <a:gd name="connsiteY27" fmla="*/ 3059296 h 4023865"/>
              <a:gd name="connsiteX28" fmla="*/ 3809999 w 3810000"/>
              <a:gd name="connsiteY28" fmla="*/ 3288377 h 4023865"/>
              <a:gd name="connsiteX0" fmla="*/ 3810000 w 3810000"/>
              <a:gd name="connsiteY0" fmla="*/ 3281919 h 4033759"/>
              <a:gd name="connsiteX1" fmla="*/ 3474720 w 3810000"/>
              <a:gd name="connsiteY1" fmla="*/ 3586719 h 4033759"/>
              <a:gd name="connsiteX2" fmla="*/ 3230880 w 3810000"/>
              <a:gd name="connsiteY2" fmla="*/ 3759439 h 4033759"/>
              <a:gd name="connsiteX3" fmla="*/ 2763520 w 3810000"/>
              <a:gd name="connsiteY3" fmla="*/ 3942319 h 4033759"/>
              <a:gd name="connsiteX4" fmla="*/ 2407920 w 3810000"/>
              <a:gd name="connsiteY4" fmla="*/ 4023599 h 4033759"/>
              <a:gd name="connsiteX5" fmla="*/ 2204720 w 3810000"/>
              <a:gd name="connsiteY5" fmla="*/ 4033759 h 4033759"/>
              <a:gd name="connsiteX6" fmla="*/ 1869440 w 3810000"/>
              <a:gd name="connsiteY6" fmla="*/ 4023599 h 4033759"/>
              <a:gd name="connsiteX7" fmla="*/ 1483360 w 3810000"/>
              <a:gd name="connsiteY7" fmla="*/ 3952479 h 4033759"/>
              <a:gd name="connsiteX8" fmla="*/ 1259840 w 3810000"/>
              <a:gd name="connsiteY8" fmla="*/ 3881359 h 4033759"/>
              <a:gd name="connsiteX9" fmla="*/ 1056640 w 3810000"/>
              <a:gd name="connsiteY9" fmla="*/ 3789919 h 4033759"/>
              <a:gd name="connsiteX10" fmla="*/ 792480 w 3810000"/>
              <a:gd name="connsiteY10" fmla="*/ 3627359 h 4033759"/>
              <a:gd name="connsiteX11" fmla="*/ 355600 w 3810000"/>
              <a:gd name="connsiteY11" fmla="*/ 3027919 h 4033759"/>
              <a:gd name="connsiteX12" fmla="*/ 152400 w 3810000"/>
              <a:gd name="connsiteY12" fmla="*/ 2621519 h 4033759"/>
              <a:gd name="connsiteX13" fmla="*/ 30480 w 3810000"/>
              <a:gd name="connsiteY13" fmla="*/ 2215119 h 4033759"/>
              <a:gd name="connsiteX14" fmla="*/ 0 w 3810000"/>
              <a:gd name="connsiteY14" fmla="*/ 1991599 h 4033759"/>
              <a:gd name="connsiteX15" fmla="*/ 71120 w 3810000"/>
              <a:gd name="connsiteY15" fmla="*/ 1168639 h 4033759"/>
              <a:gd name="connsiteX16" fmla="*/ 132080 w 3810000"/>
              <a:gd name="connsiteY16" fmla="*/ 985759 h 4033759"/>
              <a:gd name="connsiteX17" fmla="*/ 294640 w 3810000"/>
              <a:gd name="connsiteY17" fmla="*/ 701279 h 4033759"/>
              <a:gd name="connsiteX18" fmla="*/ 1127760 w 3810000"/>
              <a:gd name="connsiteY18" fmla="*/ 81519 h 4033759"/>
              <a:gd name="connsiteX19" fmla="*/ 1625600 w 3810000"/>
              <a:gd name="connsiteY19" fmla="*/ 10399 h 4033759"/>
              <a:gd name="connsiteX20" fmla="*/ 2407920 w 3810000"/>
              <a:gd name="connsiteY20" fmla="*/ 111999 h 4033759"/>
              <a:gd name="connsiteX21" fmla="*/ 3001978 w 3810000"/>
              <a:gd name="connsiteY21" fmla="*/ 432363 h 4033759"/>
              <a:gd name="connsiteX22" fmla="*/ 3359674 w 3810000"/>
              <a:gd name="connsiteY22" fmla="*/ 1233248 h 4033759"/>
              <a:gd name="connsiteX23" fmla="*/ 3436071 w 3810000"/>
              <a:gd name="connsiteY23" fmla="*/ 2276390 h 4033759"/>
              <a:gd name="connsiteX24" fmla="*/ 3373317 w 3810000"/>
              <a:gd name="connsiteY24" fmla="*/ 2722158 h 4033759"/>
              <a:gd name="connsiteX25" fmla="*/ 3306183 w 3810000"/>
              <a:gd name="connsiteY25" fmla="*/ 2973151 h 4033759"/>
              <a:gd name="connsiteX26" fmla="*/ 3277496 w 3810000"/>
              <a:gd name="connsiteY26" fmla="*/ 3069190 h 4033759"/>
              <a:gd name="connsiteX27" fmla="*/ 3809999 w 3810000"/>
              <a:gd name="connsiteY27" fmla="*/ 3298271 h 4033759"/>
              <a:gd name="connsiteX0" fmla="*/ 3810000 w 3810000"/>
              <a:gd name="connsiteY0" fmla="*/ 3271645 h 4023485"/>
              <a:gd name="connsiteX1" fmla="*/ 3474720 w 3810000"/>
              <a:gd name="connsiteY1" fmla="*/ 3576445 h 4023485"/>
              <a:gd name="connsiteX2" fmla="*/ 3230880 w 3810000"/>
              <a:gd name="connsiteY2" fmla="*/ 3749165 h 4023485"/>
              <a:gd name="connsiteX3" fmla="*/ 2763520 w 3810000"/>
              <a:gd name="connsiteY3" fmla="*/ 3932045 h 4023485"/>
              <a:gd name="connsiteX4" fmla="*/ 2407920 w 3810000"/>
              <a:gd name="connsiteY4" fmla="*/ 4013325 h 4023485"/>
              <a:gd name="connsiteX5" fmla="*/ 2204720 w 3810000"/>
              <a:gd name="connsiteY5" fmla="*/ 4023485 h 4023485"/>
              <a:gd name="connsiteX6" fmla="*/ 1869440 w 3810000"/>
              <a:gd name="connsiteY6" fmla="*/ 4013325 h 4023485"/>
              <a:gd name="connsiteX7" fmla="*/ 1483360 w 3810000"/>
              <a:gd name="connsiteY7" fmla="*/ 3942205 h 4023485"/>
              <a:gd name="connsiteX8" fmla="*/ 1259840 w 3810000"/>
              <a:gd name="connsiteY8" fmla="*/ 3871085 h 4023485"/>
              <a:gd name="connsiteX9" fmla="*/ 1056640 w 3810000"/>
              <a:gd name="connsiteY9" fmla="*/ 3779645 h 4023485"/>
              <a:gd name="connsiteX10" fmla="*/ 792480 w 3810000"/>
              <a:gd name="connsiteY10" fmla="*/ 3617085 h 4023485"/>
              <a:gd name="connsiteX11" fmla="*/ 355600 w 3810000"/>
              <a:gd name="connsiteY11" fmla="*/ 3017645 h 4023485"/>
              <a:gd name="connsiteX12" fmla="*/ 152400 w 3810000"/>
              <a:gd name="connsiteY12" fmla="*/ 2611245 h 4023485"/>
              <a:gd name="connsiteX13" fmla="*/ 30480 w 3810000"/>
              <a:gd name="connsiteY13" fmla="*/ 2204845 h 4023485"/>
              <a:gd name="connsiteX14" fmla="*/ 0 w 3810000"/>
              <a:gd name="connsiteY14" fmla="*/ 1981325 h 4023485"/>
              <a:gd name="connsiteX15" fmla="*/ 71120 w 3810000"/>
              <a:gd name="connsiteY15" fmla="*/ 1158365 h 4023485"/>
              <a:gd name="connsiteX16" fmla="*/ 132080 w 3810000"/>
              <a:gd name="connsiteY16" fmla="*/ 975485 h 4023485"/>
              <a:gd name="connsiteX17" fmla="*/ 294640 w 3810000"/>
              <a:gd name="connsiteY17" fmla="*/ 691005 h 4023485"/>
              <a:gd name="connsiteX18" fmla="*/ 893683 w 3810000"/>
              <a:gd name="connsiteY18" fmla="*/ 261752 h 4023485"/>
              <a:gd name="connsiteX19" fmla="*/ 1625600 w 3810000"/>
              <a:gd name="connsiteY19" fmla="*/ 125 h 4023485"/>
              <a:gd name="connsiteX20" fmla="*/ 2407920 w 3810000"/>
              <a:gd name="connsiteY20" fmla="*/ 101725 h 4023485"/>
              <a:gd name="connsiteX21" fmla="*/ 3001978 w 3810000"/>
              <a:gd name="connsiteY21" fmla="*/ 422089 h 4023485"/>
              <a:gd name="connsiteX22" fmla="*/ 3359674 w 3810000"/>
              <a:gd name="connsiteY22" fmla="*/ 1222974 h 4023485"/>
              <a:gd name="connsiteX23" fmla="*/ 3436071 w 3810000"/>
              <a:gd name="connsiteY23" fmla="*/ 2266116 h 4023485"/>
              <a:gd name="connsiteX24" fmla="*/ 3373317 w 3810000"/>
              <a:gd name="connsiteY24" fmla="*/ 2711884 h 4023485"/>
              <a:gd name="connsiteX25" fmla="*/ 3306183 w 3810000"/>
              <a:gd name="connsiteY25" fmla="*/ 2962877 h 4023485"/>
              <a:gd name="connsiteX26" fmla="*/ 3277496 w 3810000"/>
              <a:gd name="connsiteY26" fmla="*/ 3058916 h 4023485"/>
              <a:gd name="connsiteX27" fmla="*/ 3809999 w 3810000"/>
              <a:gd name="connsiteY27" fmla="*/ 3287997 h 4023485"/>
              <a:gd name="connsiteX0" fmla="*/ 3810000 w 3810000"/>
              <a:gd name="connsiteY0" fmla="*/ 3220097 h 3971937"/>
              <a:gd name="connsiteX1" fmla="*/ 3474720 w 3810000"/>
              <a:gd name="connsiteY1" fmla="*/ 3524897 h 3971937"/>
              <a:gd name="connsiteX2" fmla="*/ 3230880 w 3810000"/>
              <a:gd name="connsiteY2" fmla="*/ 3697617 h 3971937"/>
              <a:gd name="connsiteX3" fmla="*/ 2763520 w 3810000"/>
              <a:gd name="connsiteY3" fmla="*/ 3880497 h 3971937"/>
              <a:gd name="connsiteX4" fmla="*/ 2407920 w 3810000"/>
              <a:gd name="connsiteY4" fmla="*/ 3961777 h 3971937"/>
              <a:gd name="connsiteX5" fmla="*/ 2204720 w 3810000"/>
              <a:gd name="connsiteY5" fmla="*/ 3971937 h 3971937"/>
              <a:gd name="connsiteX6" fmla="*/ 1869440 w 3810000"/>
              <a:gd name="connsiteY6" fmla="*/ 3961777 h 3971937"/>
              <a:gd name="connsiteX7" fmla="*/ 1483360 w 3810000"/>
              <a:gd name="connsiteY7" fmla="*/ 3890657 h 3971937"/>
              <a:gd name="connsiteX8" fmla="*/ 1259840 w 3810000"/>
              <a:gd name="connsiteY8" fmla="*/ 3819537 h 3971937"/>
              <a:gd name="connsiteX9" fmla="*/ 1056640 w 3810000"/>
              <a:gd name="connsiteY9" fmla="*/ 3728097 h 3971937"/>
              <a:gd name="connsiteX10" fmla="*/ 792480 w 3810000"/>
              <a:gd name="connsiteY10" fmla="*/ 3565537 h 3971937"/>
              <a:gd name="connsiteX11" fmla="*/ 355600 w 3810000"/>
              <a:gd name="connsiteY11" fmla="*/ 2966097 h 3971937"/>
              <a:gd name="connsiteX12" fmla="*/ 152400 w 3810000"/>
              <a:gd name="connsiteY12" fmla="*/ 2559697 h 3971937"/>
              <a:gd name="connsiteX13" fmla="*/ 30480 w 3810000"/>
              <a:gd name="connsiteY13" fmla="*/ 2153297 h 3971937"/>
              <a:gd name="connsiteX14" fmla="*/ 0 w 3810000"/>
              <a:gd name="connsiteY14" fmla="*/ 1929777 h 3971937"/>
              <a:gd name="connsiteX15" fmla="*/ 71120 w 3810000"/>
              <a:gd name="connsiteY15" fmla="*/ 1106817 h 3971937"/>
              <a:gd name="connsiteX16" fmla="*/ 132080 w 3810000"/>
              <a:gd name="connsiteY16" fmla="*/ 923937 h 3971937"/>
              <a:gd name="connsiteX17" fmla="*/ 294640 w 3810000"/>
              <a:gd name="connsiteY17" fmla="*/ 639457 h 3971937"/>
              <a:gd name="connsiteX18" fmla="*/ 893683 w 3810000"/>
              <a:gd name="connsiteY18" fmla="*/ 210204 h 3971937"/>
              <a:gd name="connsiteX19" fmla="*/ 1625600 w 3810000"/>
              <a:gd name="connsiteY19" fmla="*/ 172 h 3971937"/>
              <a:gd name="connsiteX20" fmla="*/ 2407920 w 3810000"/>
              <a:gd name="connsiteY20" fmla="*/ 50177 h 3971937"/>
              <a:gd name="connsiteX21" fmla="*/ 3001978 w 3810000"/>
              <a:gd name="connsiteY21" fmla="*/ 370541 h 3971937"/>
              <a:gd name="connsiteX22" fmla="*/ 3359674 w 3810000"/>
              <a:gd name="connsiteY22" fmla="*/ 1171426 h 3971937"/>
              <a:gd name="connsiteX23" fmla="*/ 3436071 w 3810000"/>
              <a:gd name="connsiteY23" fmla="*/ 2214568 h 3971937"/>
              <a:gd name="connsiteX24" fmla="*/ 3373317 w 3810000"/>
              <a:gd name="connsiteY24" fmla="*/ 2660336 h 3971937"/>
              <a:gd name="connsiteX25" fmla="*/ 3306183 w 3810000"/>
              <a:gd name="connsiteY25" fmla="*/ 2911329 h 3971937"/>
              <a:gd name="connsiteX26" fmla="*/ 3277496 w 3810000"/>
              <a:gd name="connsiteY26" fmla="*/ 3007368 h 3971937"/>
              <a:gd name="connsiteX27" fmla="*/ 3809999 w 3810000"/>
              <a:gd name="connsiteY27" fmla="*/ 3236449 h 3971937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94640 w 3810000"/>
              <a:gd name="connsiteY17" fmla="*/ 639285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937609 w 3810000"/>
              <a:gd name="connsiteY9" fmla="*/ 3434392 h 3971765"/>
              <a:gd name="connsiteX10" fmla="*/ 266650 w 3810000"/>
              <a:gd name="connsiteY10" fmla="*/ 3001646 h 3971765"/>
              <a:gd name="connsiteX11" fmla="*/ 152400 w 3810000"/>
              <a:gd name="connsiteY11" fmla="*/ 2559525 h 3971765"/>
              <a:gd name="connsiteX12" fmla="*/ 30480 w 3810000"/>
              <a:gd name="connsiteY12" fmla="*/ 2153125 h 3971765"/>
              <a:gd name="connsiteX13" fmla="*/ 0 w 3810000"/>
              <a:gd name="connsiteY13" fmla="*/ 1929605 h 3971765"/>
              <a:gd name="connsiteX14" fmla="*/ 61757 w 3810000"/>
              <a:gd name="connsiteY14" fmla="*/ 1344779 h 3971765"/>
              <a:gd name="connsiteX15" fmla="*/ 275913 w 3810000"/>
              <a:gd name="connsiteY15" fmla="*/ 940921 h 3971765"/>
              <a:gd name="connsiteX16" fmla="*/ 893683 w 3810000"/>
              <a:gd name="connsiteY16" fmla="*/ 210032 h 3971765"/>
              <a:gd name="connsiteX17" fmla="*/ 1625600 w 3810000"/>
              <a:gd name="connsiteY17" fmla="*/ 0 h 3971765"/>
              <a:gd name="connsiteX18" fmla="*/ 2407920 w 3810000"/>
              <a:gd name="connsiteY18" fmla="*/ 50005 h 3971765"/>
              <a:gd name="connsiteX19" fmla="*/ 3001978 w 3810000"/>
              <a:gd name="connsiteY19" fmla="*/ 370369 h 3971765"/>
              <a:gd name="connsiteX20" fmla="*/ 3359674 w 3810000"/>
              <a:gd name="connsiteY20" fmla="*/ 1171254 h 3971765"/>
              <a:gd name="connsiteX21" fmla="*/ 3436071 w 3810000"/>
              <a:gd name="connsiteY21" fmla="*/ 2214396 h 3971765"/>
              <a:gd name="connsiteX22" fmla="*/ 3373317 w 3810000"/>
              <a:gd name="connsiteY22" fmla="*/ 2660164 h 3971765"/>
              <a:gd name="connsiteX23" fmla="*/ 3306183 w 3810000"/>
              <a:gd name="connsiteY23" fmla="*/ 2911157 h 3971765"/>
              <a:gd name="connsiteX24" fmla="*/ 3277496 w 3810000"/>
              <a:gd name="connsiteY24" fmla="*/ 3007196 h 3971765"/>
              <a:gd name="connsiteX25" fmla="*/ 3809999 w 3810000"/>
              <a:gd name="connsiteY25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483360 w 3810000"/>
              <a:gd name="connsiteY6" fmla="*/ 3890485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0326"/>
              <a:gd name="connsiteX1" fmla="*/ 3474720 w 3810000"/>
              <a:gd name="connsiteY1" fmla="*/ 3524725 h 3970326"/>
              <a:gd name="connsiteX2" fmla="*/ 3230880 w 3810000"/>
              <a:gd name="connsiteY2" fmla="*/ 3697445 h 3970326"/>
              <a:gd name="connsiteX3" fmla="*/ 2763520 w 3810000"/>
              <a:gd name="connsiteY3" fmla="*/ 3880325 h 3970326"/>
              <a:gd name="connsiteX4" fmla="*/ 2407920 w 3810000"/>
              <a:gd name="connsiteY4" fmla="*/ 3961605 h 3970326"/>
              <a:gd name="connsiteX5" fmla="*/ 1665941 w 3810000"/>
              <a:gd name="connsiteY5" fmla="*/ 3644413 h 3970326"/>
              <a:gd name="connsiteX6" fmla="*/ 1372197 w 3810000"/>
              <a:gd name="connsiteY6" fmla="*/ 3581231 h 3970326"/>
              <a:gd name="connsiteX7" fmla="*/ 937609 w 3810000"/>
              <a:gd name="connsiteY7" fmla="*/ 3434392 h 3970326"/>
              <a:gd name="connsiteX8" fmla="*/ 266650 w 3810000"/>
              <a:gd name="connsiteY8" fmla="*/ 3001646 h 3970326"/>
              <a:gd name="connsiteX9" fmla="*/ 152400 w 3810000"/>
              <a:gd name="connsiteY9" fmla="*/ 2559525 h 3970326"/>
              <a:gd name="connsiteX10" fmla="*/ 30480 w 3810000"/>
              <a:gd name="connsiteY10" fmla="*/ 2153125 h 3970326"/>
              <a:gd name="connsiteX11" fmla="*/ 0 w 3810000"/>
              <a:gd name="connsiteY11" fmla="*/ 1929605 h 3970326"/>
              <a:gd name="connsiteX12" fmla="*/ 61757 w 3810000"/>
              <a:gd name="connsiteY12" fmla="*/ 1344779 h 3970326"/>
              <a:gd name="connsiteX13" fmla="*/ 275913 w 3810000"/>
              <a:gd name="connsiteY13" fmla="*/ 940921 h 3970326"/>
              <a:gd name="connsiteX14" fmla="*/ 893683 w 3810000"/>
              <a:gd name="connsiteY14" fmla="*/ 210032 h 3970326"/>
              <a:gd name="connsiteX15" fmla="*/ 1625600 w 3810000"/>
              <a:gd name="connsiteY15" fmla="*/ 0 h 3970326"/>
              <a:gd name="connsiteX16" fmla="*/ 2407920 w 3810000"/>
              <a:gd name="connsiteY16" fmla="*/ 50005 h 3970326"/>
              <a:gd name="connsiteX17" fmla="*/ 3001978 w 3810000"/>
              <a:gd name="connsiteY17" fmla="*/ 370369 h 3970326"/>
              <a:gd name="connsiteX18" fmla="*/ 3359674 w 3810000"/>
              <a:gd name="connsiteY18" fmla="*/ 1171254 h 3970326"/>
              <a:gd name="connsiteX19" fmla="*/ 3436071 w 3810000"/>
              <a:gd name="connsiteY19" fmla="*/ 2214396 h 3970326"/>
              <a:gd name="connsiteX20" fmla="*/ 3373317 w 3810000"/>
              <a:gd name="connsiteY20" fmla="*/ 2660164 h 3970326"/>
              <a:gd name="connsiteX21" fmla="*/ 3306183 w 3810000"/>
              <a:gd name="connsiteY21" fmla="*/ 2911157 h 3970326"/>
              <a:gd name="connsiteX22" fmla="*/ 3277496 w 3810000"/>
              <a:gd name="connsiteY22" fmla="*/ 3007196 h 3970326"/>
              <a:gd name="connsiteX23" fmla="*/ 3809999 w 3810000"/>
              <a:gd name="connsiteY23" fmla="*/ 3236277 h 3970326"/>
              <a:gd name="connsiteX0" fmla="*/ 3810000 w 3810000"/>
              <a:gd name="connsiteY0" fmla="*/ 3219925 h 3880478"/>
              <a:gd name="connsiteX1" fmla="*/ 3474720 w 3810000"/>
              <a:gd name="connsiteY1" fmla="*/ 3524725 h 3880478"/>
              <a:gd name="connsiteX2" fmla="*/ 3230880 w 3810000"/>
              <a:gd name="connsiteY2" fmla="*/ 3697445 h 3880478"/>
              <a:gd name="connsiteX3" fmla="*/ 2763520 w 3810000"/>
              <a:gd name="connsiteY3" fmla="*/ 3880325 h 3880478"/>
              <a:gd name="connsiteX4" fmla="*/ 2384513 w 3810000"/>
              <a:gd name="connsiteY4" fmla="*/ 3727441 h 3880478"/>
              <a:gd name="connsiteX5" fmla="*/ 1665941 w 3810000"/>
              <a:gd name="connsiteY5" fmla="*/ 3644413 h 3880478"/>
              <a:gd name="connsiteX6" fmla="*/ 1372197 w 3810000"/>
              <a:gd name="connsiteY6" fmla="*/ 3581231 h 3880478"/>
              <a:gd name="connsiteX7" fmla="*/ 937609 w 3810000"/>
              <a:gd name="connsiteY7" fmla="*/ 3434392 h 3880478"/>
              <a:gd name="connsiteX8" fmla="*/ 266650 w 3810000"/>
              <a:gd name="connsiteY8" fmla="*/ 3001646 h 3880478"/>
              <a:gd name="connsiteX9" fmla="*/ 152400 w 3810000"/>
              <a:gd name="connsiteY9" fmla="*/ 2559525 h 3880478"/>
              <a:gd name="connsiteX10" fmla="*/ 30480 w 3810000"/>
              <a:gd name="connsiteY10" fmla="*/ 2153125 h 3880478"/>
              <a:gd name="connsiteX11" fmla="*/ 0 w 3810000"/>
              <a:gd name="connsiteY11" fmla="*/ 1929605 h 3880478"/>
              <a:gd name="connsiteX12" fmla="*/ 61757 w 3810000"/>
              <a:gd name="connsiteY12" fmla="*/ 1344779 h 3880478"/>
              <a:gd name="connsiteX13" fmla="*/ 275913 w 3810000"/>
              <a:gd name="connsiteY13" fmla="*/ 940921 h 3880478"/>
              <a:gd name="connsiteX14" fmla="*/ 893683 w 3810000"/>
              <a:gd name="connsiteY14" fmla="*/ 210032 h 3880478"/>
              <a:gd name="connsiteX15" fmla="*/ 1625600 w 3810000"/>
              <a:gd name="connsiteY15" fmla="*/ 0 h 3880478"/>
              <a:gd name="connsiteX16" fmla="*/ 2407920 w 3810000"/>
              <a:gd name="connsiteY16" fmla="*/ 50005 h 3880478"/>
              <a:gd name="connsiteX17" fmla="*/ 3001978 w 3810000"/>
              <a:gd name="connsiteY17" fmla="*/ 370369 h 3880478"/>
              <a:gd name="connsiteX18" fmla="*/ 3359674 w 3810000"/>
              <a:gd name="connsiteY18" fmla="*/ 1171254 h 3880478"/>
              <a:gd name="connsiteX19" fmla="*/ 3436071 w 3810000"/>
              <a:gd name="connsiteY19" fmla="*/ 2214396 h 3880478"/>
              <a:gd name="connsiteX20" fmla="*/ 3373317 w 3810000"/>
              <a:gd name="connsiteY20" fmla="*/ 2660164 h 3880478"/>
              <a:gd name="connsiteX21" fmla="*/ 3306183 w 3810000"/>
              <a:gd name="connsiteY21" fmla="*/ 2911157 h 3880478"/>
              <a:gd name="connsiteX22" fmla="*/ 3277496 w 3810000"/>
              <a:gd name="connsiteY22" fmla="*/ 3007196 h 3880478"/>
              <a:gd name="connsiteX23" fmla="*/ 3809999 w 3810000"/>
              <a:gd name="connsiteY23" fmla="*/ 3236277 h 3880478"/>
              <a:gd name="connsiteX0" fmla="*/ 3810000 w 3810000"/>
              <a:gd name="connsiteY0" fmla="*/ 3219925 h 3735785"/>
              <a:gd name="connsiteX1" fmla="*/ 3474720 w 3810000"/>
              <a:gd name="connsiteY1" fmla="*/ 3524725 h 3735785"/>
              <a:gd name="connsiteX2" fmla="*/ 3230880 w 3810000"/>
              <a:gd name="connsiteY2" fmla="*/ 3697445 h 3735785"/>
              <a:gd name="connsiteX3" fmla="*/ 2688614 w 3810000"/>
              <a:gd name="connsiteY3" fmla="*/ 3729507 h 3735785"/>
              <a:gd name="connsiteX4" fmla="*/ 2384513 w 3810000"/>
              <a:gd name="connsiteY4" fmla="*/ 3727441 h 3735785"/>
              <a:gd name="connsiteX5" fmla="*/ 1665941 w 3810000"/>
              <a:gd name="connsiteY5" fmla="*/ 3644413 h 3735785"/>
              <a:gd name="connsiteX6" fmla="*/ 1372197 w 3810000"/>
              <a:gd name="connsiteY6" fmla="*/ 3581231 h 3735785"/>
              <a:gd name="connsiteX7" fmla="*/ 937609 w 3810000"/>
              <a:gd name="connsiteY7" fmla="*/ 3434392 h 3735785"/>
              <a:gd name="connsiteX8" fmla="*/ 266650 w 3810000"/>
              <a:gd name="connsiteY8" fmla="*/ 3001646 h 3735785"/>
              <a:gd name="connsiteX9" fmla="*/ 152400 w 3810000"/>
              <a:gd name="connsiteY9" fmla="*/ 2559525 h 3735785"/>
              <a:gd name="connsiteX10" fmla="*/ 30480 w 3810000"/>
              <a:gd name="connsiteY10" fmla="*/ 2153125 h 3735785"/>
              <a:gd name="connsiteX11" fmla="*/ 0 w 3810000"/>
              <a:gd name="connsiteY11" fmla="*/ 1929605 h 3735785"/>
              <a:gd name="connsiteX12" fmla="*/ 61757 w 3810000"/>
              <a:gd name="connsiteY12" fmla="*/ 1344779 h 3735785"/>
              <a:gd name="connsiteX13" fmla="*/ 275913 w 3810000"/>
              <a:gd name="connsiteY13" fmla="*/ 940921 h 3735785"/>
              <a:gd name="connsiteX14" fmla="*/ 893683 w 3810000"/>
              <a:gd name="connsiteY14" fmla="*/ 210032 h 3735785"/>
              <a:gd name="connsiteX15" fmla="*/ 1625600 w 3810000"/>
              <a:gd name="connsiteY15" fmla="*/ 0 h 3735785"/>
              <a:gd name="connsiteX16" fmla="*/ 2407920 w 3810000"/>
              <a:gd name="connsiteY16" fmla="*/ 50005 h 3735785"/>
              <a:gd name="connsiteX17" fmla="*/ 3001978 w 3810000"/>
              <a:gd name="connsiteY17" fmla="*/ 370369 h 3735785"/>
              <a:gd name="connsiteX18" fmla="*/ 3359674 w 3810000"/>
              <a:gd name="connsiteY18" fmla="*/ 1171254 h 3735785"/>
              <a:gd name="connsiteX19" fmla="*/ 3436071 w 3810000"/>
              <a:gd name="connsiteY19" fmla="*/ 2214396 h 3735785"/>
              <a:gd name="connsiteX20" fmla="*/ 3373317 w 3810000"/>
              <a:gd name="connsiteY20" fmla="*/ 2660164 h 3735785"/>
              <a:gd name="connsiteX21" fmla="*/ 3306183 w 3810000"/>
              <a:gd name="connsiteY21" fmla="*/ 2911157 h 3735785"/>
              <a:gd name="connsiteX22" fmla="*/ 3277496 w 3810000"/>
              <a:gd name="connsiteY22" fmla="*/ 3007196 h 3735785"/>
              <a:gd name="connsiteX23" fmla="*/ 3809999 w 3810000"/>
              <a:gd name="connsiteY23" fmla="*/ 3236277 h 3735785"/>
              <a:gd name="connsiteX0" fmla="*/ 3810000 w 3810000"/>
              <a:gd name="connsiteY0" fmla="*/ 3219925 h 3736003"/>
              <a:gd name="connsiteX1" fmla="*/ 3474720 w 3810000"/>
              <a:gd name="connsiteY1" fmla="*/ 3524725 h 3736003"/>
              <a:gd name="connsiteX2" fmla="*/ 3062345 w 3810000"/>
              <a:gd name="connsiteY2" fmla="*/ 3693477 h 3736003"/>
              <a:gd name="connsiteX3" fmla="*/ 2688614 w 3810000"/>
              <a:gd name="connsiteY3" fmla="*/ 3729507 h 3736003"/>
              <a:gd name="connsiteX4" fmla="*/ 2384513 w 3810000"/>
              <a:gd name="connsiteY4" fmla="*/ 3727441 h 3736003"/>
              <a:gd name="connsiteX5" fmla="*/ 1665941 w 3810000"/>
              <a:gd name="connsiteY5" fmla="*/ 3644413 h 3736003"/>
              <a:gd name="connsiteX6" fmla="*/ 1372197 w 3810000"/>
              <a:gd name="connsiteY6" fmla="*/ 3581231 h 3736003"/>
              <a:gd name="connsiteX7" fmla="*/ 937609 w 3810000"/>
              <a:gd name="connsiteY7" fmla="*/ 3434392 h 3736003"/>
              <a:gd name="connsiteX8" fmla="*/ 266650 w 3810000"/>
              <a:gd name="connsiteY8" fmla="*/ 3001646 h 3736003"/>
              <a:gd name="connsiteX9" fmla="*/ 152400 w 3810000"/>
              <a:gd name="connsiteY9" fmla="*/ 2559525 h 3736003"/>
              <a:gd name="connsiteX10" fmla="*/ 30480 w 3810000"/>
              <a:gd name="connsiteY10" fmla="*/ 2153125 h 3736003"/>
              <a:gd name="connsiteX11" fmla="*/ 0 w 3810000"/>
              <a:gd name="connsiteY11" fmla="*/ 1929605 h 3736003"/>
              <a:gd name="connsiteX12" fmla="*/ 61757 w 3810000"/>
              <a:gd name="connsiteY12" fmla="*/ 1344779 h 3736003"/>
              <a:gd name="connsiteX13" fmla="*/ 275913 w 3810000"/>
              <a:gd name="connsiteY13" fmla="*/ 940921 h 3736003"/>
              <a:gd name="connsiteX14" fmla="*/ 893683 w 3810000"/>
              <a:gd name="connsiteY14" fmla="*/ 210032 h 3736003"/>
              <a:gd name="connsiteX15" fmla="*/ 1625600 w 3810000"/>
              <a:gd name="connsiteY15" fmla="*/ 0 h 3736003"/>
              <a:gd name="connsiteX16" fmla="*/ 2407920 w 3810000"/>
              <a:gd name="connsiteY16" fmla="*/ 50005 h 3736003"/>
              <a:gd name="connsiteX17" fmla="*/ 3001978 w 3810000"/>
              <a:gd name="connsiteY17" fmla="*/ 370369 h 3736003"/>
              <a:gd name="connsiteX18" fmla="*/ 3359674 w 3810000"/>
              <a:gd name="connsiteY18" fmla="*/ 1171254 h 3736003"/>
              <a:gd name="connsiteX19" fmla="*/ 3436071 w 3810000"/>
              <a:gd name="connsiteY19" fmla="*/ 2214396 h 3736003"/>
              <a:gd name="connsiteX20" fmla="*/ 3373317 w 3810000"/>
              <a:gd name="connsiteY20" fmla="*/ 2660164 h 3736003"/>
              <a:gd name="connsiteX21" fmla="*/ 3306183 w 3810000"/>
              <a:gd name="connsiteY21" fmla="*/ 2911157 h 3736003"/>
              <a:gd name="connsiteX22" fmla="*/ 3277496 w 3810000"/>
              <a:gd name="connsiteY22" fmla="*/ 3007196 h 3736003"/>
              <a:gd name="connsiteX23" fmla="*/ 3809999 w 3810000"/>
              <a:gd name="connsiteY23" fmla="*/ 3236277 h 3736003"/>
              <a:gd name="connsiteX0" fmla="*/ 3810000 w 3810000"/>
              <a:gd name="connsiteY0" fmla="*/ 3219925 h 3730351"/>
              <a:gd name="connsiteX1" fmla="*/ 3474720 w 3810000"/>
              <a:gd name="connsiteY1" fmla="*/ 3524725 h 3730351"/>
              <a:gd name="connsiteX2" fmla="*/ 3062345 w 3810000"/>
              <a:gd name="connsiteY2" fmla="*/ 3693477 h 3730351"/>
              <a:gd name="connsiteX3" fmla="*/ 2384513 w 3810000"/>
              <a:gd name="connsiteY3" fmla="*/ 3727441 h 3730351"/>
              <a:gd name="connsiteX4" fmla="*/ 1665941 w 3810000"/>
              <a:gd name="connsiteY4" fmla="*/ 3644413 h 3730351"/>
              <a:gd name="connsiteX5" fmla="*/ 1372197 w 3810000"/>
              <a:gd name="connsiteY5" fmla="*/ 3581231 h 3730351"/>
              <a:gd name="connsiteX6" fmla="*/ 937609 w 3810000"/>
              <a:gd name="connsiteY6" fmla="*/ 3434392 h 3730351"/>
              <a:gd name="connsiteX7" fmla="*/ 266650 w 3810000"/>
              <a:gd name="connsiteY7" fmla="*/ 3001646 h 3730351"/>
              <a:gd name="connsiteX8" fmla="*/ 152400 w 3810000"/>
              <a:gd name="connsiteY8" fmla="*/ 2559525 h 3730351"/>
              <a:gd name="connsiteX9" fmla="*/ 30480 w 3810000"/>
              <a:gd name="connsiteY9" fmla="*/ 2153125 h 3730351"/>
              <a:gd name="connsiteX10" fmla="*/ 0 w 3810000"/>
              <a:gd name="connsiteY10" fmla="*/ 1929605 h 3730351"/>
              <a:gd name="connsiteX11" fmla="*/ 61757 w 3810000"/>
              <a:gd name="connsiteY11" fmla="*/ 1344779 h 3730351"/>
              <a:gd name="connsiteX12" fmla="*/ 275913 w 3810000"/>
              <a:gd name="connsiteY12" fmla="*/ 940921 h 3730351"/>
              <a:gd name="connsiteX13" fmla="*/ 893683 w 3810000"/>
              <a:gd name="connsiteY13" fmla="*/ 210032 h 3730351"/>
              <a:gd name="connsiteX14" fmla="*/ 1625600 w 3810000"/>
              <a:gd name="connsiteY14" fmla="*/ 0 h 3730351"/>
              <a:gd name="connsiteX15" fmla="*/ 2407920 w 3810000"/>
              <a:gd name="connsiteY15" fmla="*/ 50005 h 3730351"/>
              <a:gd name="connsiteX16" fmla="*/ 3001978 w 3810000"/>
              <a:gd name="connsiteY16" fmla="*/ 370369 h 3730351"/>
              <a:gd name="connsiteX17" fmla="*/ 3359674 w 3810000"/>
              <a:gd name="connsiteY17" fmla="*/ 1171254 h 3730351"/>
              <a:gd name="connsiteX18" fmla="*/ 3436071 w 3810000"/>
              <a:gd name="connsiteY18" fmla="*/ 2214396 h 3730351"/>
              <a:gd name="connsiteX19" fmla="*/ 3373317 w 3810000"/>
              <a:gd name="connsiteY19" fmla="*/ 2660164 h 3730351"/>
              <a:gd name="connsiteX20" fmla="*/ 3306183 w 3810000"/>
              <a:gd name="connsiteY20" fmla="*/ 2911157 h 3730351"/>
              <a:gd name="connsiteX21" fmla="*/ 3277496 w 3810000"/>
              <a:gd name="connsiteY21" fmla="*/ 3007196 h 3730351"/>
              <a:gd name="connsiteX22" fmla="*/ 3809999 w 3810000"/>
              <a:gd name="connsiteY22" fmla="*/ 3236277 h 3730351"/>
              <a:gd name="connsiteX0" fmla="*/ 3810000 w 3810000"/>
              <a:gd name="connsiteY0" fmla="*/ 3219925 h 3729628"/>
              <a:gd name="connsiteX1" fmla="*/ 3474720 w 3810000"/>
              <a:gd name="connsiteY1" fmla="*/ 3524725 h 3729628"/>
              <a:gd name="connsiteX2" fmla="*/ 3020211 w 3810000"/>
              <a:gd name="connsiteY2" fmla="*/ 3689508 h 3729628"/>
              <a:gd name="connsiteX3" fmla="*/ 2384513 w 3810000"/>
              <a:gd name="connsiteY3" fmla="*/ 3727441 h 3729628"/>
              <a:gd name="connsiteX4" fmla="*/ 1665941 w 3810000"/>
              <a:gd name="connsiteY4" fmla="*/ 3644413 h 3729628"/>
              <a:gd name="connsiteX5" fmla="*/ 1372197 w 3810000"/>
              <a:gd name="connsiteY5" fmla="*/ 3581231 h 3729628"/>
              <a:gd name="connsiteX6" fmla="*/ 937609 w 3810000"/>
              <a:gd name="connsiteY6" fmla="*/ 3434392 h 3729628"/>
              <a:gd name="connsiteX7" fmla="*/ 266650 w 3810000"/>
              <a:gd name="connsiteY7" fmla="*/ 3001646 h 3729628"/>
              <a:gd name="connsiteX8" fmla="*/ 152400 w 3810000"/>
              <a:gd name="connsiteY8" fmla="*/ 2559525 h 3729628"/>
              <a:gd name="connsiteX9" fmla="*/ 30480 w 3810000"/>
              <a:gd name="connsiteY9" fmla="*/ 2153125 h 3729628"/>
              <a:gd name="connsiteX10" fmla="*/ 0 w 3810000"/>
              <a:gd name="connsiteY10" fmla="*/ 1929605 h 3729628"/>
              <a:gd name="connsiteX11" fmla="*/ 61757 w 3810000"/>
              <a:gd name="connsiteY11" fmla="*/ 1344779 h 3729628"/>
              <a:gd name="connsiteX12" fmla="*/ 275913 w 3810000"/>
              <a:gd name="connsiteY12" fmla="*/ 940921 h 3729628"/>
              <a:gd name="connsiteX13" fmla="*/ 893683 w 3810000"/>
              <a:gd name="connsiteY13" fmla="*/ 210032 h 3729628"/>
              <a:gd name="connsiteX14" fmla="*/ 1625600 w 3810000"/>
              <a:gd name="connsiteY14" fmla="*/ 0 h 3729628"/>
              <a:gd name="connsiteX15" fmla="*/ 2407920 w 3810000"/>
              <a:gd name="connsiteY15" fmla="*/ 50005 h 3729628"/>
              <a:gd name="connsiteX16" fmla="*/ 3001978 w 3810000"/>
              <a:gd name="connsiteY16" fmla="*/ 370369 h 3729628"/>
              <a:gd name="connsiteX17" fmla="*/ 3359674 w 3810000"/>
              <a:gd name="connsiteY17" fmla="*/ 1171254 h 3729628"/>
              <a:gd name="connsiteX18" fmla="*/ 3436071 w 3810000"/>
              <a:gd name="connsiteY18" fmla="*/ 2214396 h 3729628"/>
              <a:gd name="connsiteX19" fmla="*/ 3373317 w 3810000"/>
              <a:gd name="connsiteY19" fmla="*/ 2660164 h 3729628"/>
              <a:gd name="connsiteX20" fmla="*/ 3306183 w 3810000"/>
              <a:gd name="connsiteY20" fmla="*/ 2911157 h 3729628"/>
              <a:gd name="connsiteX21" fmla="*/ 3277496 w 3810000"/>
              <a:gd name="connsiteY21" fmla="*/ 3007196 h 3729628"/>
              <a:gd name="connsiteX22" fmla="*/ 3809999 w 3810000"/>
              <a:gd name="connsiteY22" fmla="*/ 3236277 h 3729628"/>
              <a:gd name="connsiteX0" fmla="*/ 3810000 w 3810000"/>
              <a:gd name="connsiteY0" fmla="*/ 3219925 h 3729629"/>
              <a:gd name="connsiteX1" fmla="*/ 3474720 w 3810000"/>
              <a:gd name="connsiteY1" fmla="*/ 3524725 h 3729629"/>
              <a:gd name="connsiteX2" fmla="*/ 3020211 w 3810000"/>
              <a:gd name="connsiteY2" fmla="*/ 3689508 h 3729629"/>
              <a:gd name="connsiteX3" fmla="*/ 2309608 w 3810000"/>
              <a:gd name="connsiteY3" fmla="*/ 3727442 h 3729629"/>
              <a:gd name="connsiteX4" fmla="*/ 1665941 w 3810000"/>
              <a:gd name="connsiteY4" fmla="*/ 3644413 h 3729629"/>
              <a:gd name="connsiteX5" fmla="*/ 1372197 w 3810000"/>
              <a:gd name="connsiteY5" fmla="*/ 3581231 h 3729629"/>
              <a:gd name="connsiteX6" fmla="*/ 937609 w 3810000"/>
              <a:gd name="connsiteY6" fmla="*/ 3434392 h 3729629"/>
              <a:gd name="connsiteX7" fmla="*/ 266650 w 3810000"/>
              <a:gd name="connsiteY7" fmla="*/ 3001646 h 3729629"/>
              <a:gd name="connsiteX8" fmla="*/ 152400 w 3810000"/>
              <a:gd name="connsiteY8" fmla="*/ 2559525 h 3729629"/>
              <a:gd name="connsiteX9" fmla="*/ 30480 w 3810000"/>
              <a:gd name="connsiteY9" fmla="*/ 2153125 h 3729629"/>
              <a:gd name="connsiteX10" fmla="*/ 0 w 3810000"/>
              <a:gd name="connsiteY10" fmla="*/ 1929605 h 3729629"/>
              <a:gd name="connsiteX11" fmla="*/ 61757 w 3810000"/>
              <a:gd name="connsiteY11" fmla="*/ 1344779 h 3729629"/>
              <a:gd name="connsiteX12" fmla="*/ 275913 w 3810000"/>
              <a:gd name="connsiteY12" fmla="*/ 940921 h 3729629"/>
              <a:gd name="connsiteX13" fmla="*/ 893683 w 3810000"/>
              <a:gd name="connsiteY13" fmla="*/ 210032 h 3729629"/>
              <a:gd name="connsiteX14" fmla="*/ 1625600 w 3810000"/>
              <a:gd name="connsiteY14" fmla="*/ 0 h 3729629"/>
              <a:gd name="connsiteX15" fmla="*/ 2407920 w 3810000"/>
              <a:gd name="connsiteY15" fmla="*/ 50005 h 3729629"/>
              <a:gd name="connsiteX16" fmla="*/ 3001978 w 3810000"/>
              <a:gd name="connsiteY16" fmla="*/ 370369 h 3729629"/>
              <a:gd name="connsiteX17" fmla="*/ 3359674 w 3810000"/>
              <a:gd name="connsiteY17" fmla="*/ 1171254 h 3729629"/>
              <a:gd name="connsiteX18" fmla="*/ 3436071 w 3810000"/>
              <a:gd name="connsiteY18" fmla="*/ 2214396 h 3729629"/>
              <a:gd name="connsiteX19" fmla="*/ 3373317 w 3810000"/>
              <a:gd name="connsiteY19" fmla="*/ 2660164 h 3729629"/>
              <a:gd name="connsiteX20" fmla="*/ 3306183 w 3810000"/>
              <a:gd name="connsiteY20" fmla="*/ 2911157 h 3729629"/>
              <a:gd name="connsiteX21" fmla="*/ 3277496 w 3810000"/>
              <a:gd name="connsiteY21" fmla="*/ 3007196 h 3729629"/>
              <a:gd name="connsiteX22" fmla="*/ 3809999 w 3810000"/>
              <a:gd name="connsiteY22" fmla="*/ 3236277 h 3729629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152400 w 3810000"/>
              <a:gd name="connsiteY8" fmla="*/ 2559525 h 3729312"/>
              <a:gd name="connsiteX9" fmla="*/ 30480 w 3810000"/>
              <a:gd name="connsiteY9" fmla="*/ 2153125 h 3729312"/>
              <a:gd name="connsiteX10" fmla="*/ 0 w 3810000"/>
              <a:gd name="connsiteY10" fmla="*/ 1929605 h 3729312"/>
              <a:gd name="connsiteX11" fmla="*/ 61757 w 3810000"/>
              <a:gd name="connsiteY11" fmla="*/ 1344779 h 3729312"/>
              <a:gd name="connsiteX12" fmla="*/ 275913 w 3810000"/>
              <a:gd name="connsiteY12" fmla="*/ 940921 h 3729312"/>
              <a:gd name="connsiteX13" fmla="*/ 893683 w 3810000"/>
              <a:gd name="connsiteY13" fmla="*/ 210032 h 3729312"/>
              <a:gd name="connsiteX14" fmla="*/ 1625600 w 3810000"/>
              <a:gd name="connsiteY14" fmla="*/ 0 h 3729312"/>
              <a:gd name="connsiteX15" fmla="*/ 2407920 w 3810000"/>
              <a:gd name="connsiteY15" fmla="*/ 50005 h 3729312"/>
              <a:gd name="connsiteX16" fmla="*/ 3001978 w 3810000"/>
              <a:gd name="connsiteY16" fmla="*/ 370369 h 3729312"/>
              <a:gd name="connsiteX17" fmla="*/ 3359674 w 3810000"/>
              <a:gd name="connsiteY17" fmla="*/ 1171254 h 3729312"/>
              <a:gd name="connsiteX18" fmla="*/ 3436071 w 3810000"/>
              <a:gd name="connsiteY18" fmla="*/ 2214396 h 3729312"/>
              <a:gd name="connsiteX19" fmla="*/ 3373317 w 3810000"/>
              <a:gd name="connsiteY19" fmla="*/ 2660164 h 3729312"/>
              <a:gd name="connsiteX20" fmla="*/ 3306183 w 3810000"/>
              <a:gd name="connsiteY20" fmla="*/ 2911157 h 3729312"/>
              <a:gd name="connsiteX21" fmla="*/ 3277496 w 3810000"/>
              <a:gd name="connsiteY21" fmla="*/ 3007196 h 3729312"/>
              <a:gd name="connsiteX22" fmla="*/ 3809999 w 3810000"/>
              <a:gd name="connsiteY22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83357 w 3831600"/>
              <a:gd name="connsiteY9" fmla="*/ 1344779 h 3729312"/>
              <a:gd name="connsiteX10" fmla="*/ 297513 w 3831600"/>
              <a:gd name="connsiteY10" fmla="*/ 940921 h 3729312"/>
              <a:gd name="connsiteX11" fmla="*/ 915283 w 3831600"/>
              <a:gd name="connsiteY11" fmla="*/ 210032 h 3729312"/>
              <a:gd name="connsiteX12" fmla="*/ 1647200 w 3831600"/>
              <a:gd name="connsiteY12" fmla="*/ 0 h 3729312"/>
              <a:gd name="connsiteX13" fmla="*/ 2429520 w 3831600"/>
              <a:gd name="connsiteY13" fmla="*/ 50005 h 3729312"/>
              <a:gd name="connsiteX14" fmla="*/ 3023578 w 3831600"/>
              <a:gd name="connsiteY14" fmla="*/ 370369 h 3729312"/>
              <a:gd name="connsiteX15" fmla="*/ 3381274 w 3831600"/>
              <a:gd name="connsiteY15" fmla="*/ 1171254 h 3729312"/>
              <a:gd name="connsiteX16" fmla="*/ 3457671 w 3831600"/>
              <a:gd name="connsiteY16" fmla="*/ 2214396 h 3729312"/>
              <a:gd name="connsiteX17" fmla="*/ 3394917 w 3831600"/>
              <a:gd name="connsiteY17" fmla="*/ 2660164 h 3729312"/>
              <a:gd name="connsiteX18" fmla="*/ 3327783 w 3831600"/>
              <a:gd name="connsiteY18" fmla="*/ 2911157 h 3729312"/>
              <a:gd name="connsiteX19" fmla="*/ 3299096 w 3831600"/>
              <a:gd name="connsiteY19" fmla="*/ 3007196 h 3729312"/>
              <a:gd name="connsiteX20" fmla="*/ 3831599 w 38316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311558 w 3831600"/>
              <a:gd name="connsiteY9" fmla="*/ 841700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27607 w 3827607"/>
              <a:gd name="connsiteY0" fmla="*/ 3219925 h 3729312"/>
              <a:gd name="connsiteX1" fmla="*/ 3412740 w 3827607"/>
              <a:gd name="connsiteY1" fmla="*/ 3548539 h 3729312"/>
              <a:gd name="connsiteX2" fmla="*/ 3037818 w 3827607"/>
              <a:gd name="connsiteY2" fmla="*/ 3689508 h 3729312"/>
              <a:gd name="connsiteX3" fmla="*/ 2327215 w 3827607"/>
              <a:gd name="connsiteY3" fmla="*/ 3727442 h 3729312"/>
              <a:gd name="connsiteX4" fmla="*/ 1683548 w 3827607"/>
              <a:gd name="connsiteY4" fmla="*/ 3644413 h 3729312"/>
              <a:gd name="connsiteX5" fmla="*/ 1038687 w 3827607"/>
              <a:gd name="connsiteY5" fmla="*/ 3462165 h 3729312"/>
              <a:gd name="connsiteX6" fmla="*/ 260849 w 3827607"/>
              <a:gd name="connsiteY6" fmla="*/ 2950050 h 3729312"/>
              <a:gd name="connsiteX7" fmla="*/ 10635 w 3827607"/>
              <a:gd name="connsiteY7" fmla="*/ 2200752 h 3729312"/>
              <a:gd name="connsiteX8" fmla="*/ 17607 w 3827607"/>
              <a:gd name="connsiteY8" fmla="*/ 1854197 h 3729312"/>
              <a:gd name="connsiteX9" fmla="*/ 307565 w 3827607"/>
              <a:gd name="connsiteY9" fmla="*/ 841700 h 3729312"/>
              <a:gd name="connsiteX10" fmla="*/ 911290 w 3827607"/>
              <a:gd name="connsiteY10" fmla="*/ 210032 h 3729312"/>
              <a:gd name="connsiteX11" fmla="*/ 1643207 w 3827607"/>
              <a:gd name="connsiteY11" fmla="*/ 0 h 3729312"/>
              <a:gd name="connsiteX12" fmla="*/ 2425527 w 3827607"/>
              <a:gd name="connsiteY12" fmla="*/ 50005 h 3729312"/>
              <a:gd name="connsiteX13" fmla="*/ 3019585 w 3827607"/>
              <a:gd name="connsiteY13" fmla="*/ 370369 h 3729312"/>
              <a:gd name="connsiteX14" fmla="*/ 3377281 w 3827607"/>
              <a:gd name="connsiteY14" fmla="*/ 1171254 h 3729312"/>
              <a:gd name="connsiteX15" fmla="*/ 3453678 w 3827607"/>
              <a:gd name="connsiteY15" fmla="*/ 2214396 h 3729312"/>
              <a:gd name="connsiteX16" fmla="*/ 3390924 w 3827607"/>
              <a:gd name="connsiteY16" fmla="*/ 2660164 h 3729312"/>
              <a:gd name="connsiteX17" fmla="*/ 3323790 w 3827607"/>
              <a:gd name="connsiteY17" fmla="*/ 2911157 h 3729312"/>
              <a:gd name="connsiteX18" fmla="*/ 3295103 w 3827607"/>
              <a:gd name="connsiteY18" fmla="*/ 3007196 h 3729312"/>
              <a:gd name="connsiteX19" fmla="*/ 3827606 w 3827607"/>
              <a:gd name="connsiteY19" fmla="*/ 3236277 h 3729312"/>
              <a:gd name="connsiteX0" fmla="*/ 3833194 w 3833194"/>
              <a:gd name="connsiteY0" fmla="*/ 3219925 h 3729312"/>
              <a:gd name="connsiteX1" fmla="*/ 3418327 w 3833194"/>
              <a:gd name="connsiteY1" fmla="*/ 3548539 h 3729312"/>
              <a:gd name="connsiteX2" fmla="*/ 3043405 w 3833194"/>
              <a:gd name="connsiteY2" fmla="*/ 3689508 h 3729312"/>
              <a:gd name="connsiteX3" fmla="*/ 2332802 w 3833194"/>
              <a:gd name="connsiteY3" fmla="*/ 3727442 h 3729312"/>
              <a:gd name="connsiteX4" fmla="*/ 1689135 w 3833194"/>
              <a:gd name="connsiteY4" fmla="*/ 3644413 h 3729312"/>
              <a:gd name="connsiteX5" fmla="*/ 1044274 w 3833194"/>
              <a:gd name="connsiteY5" fmla="*/ 3462165 h 3729312"/>
              <a:gd name="connsiteX6" fmla="*/ 266436 w 3833194"/>
              <a:gd name="connsiteY6" fmla="*/ 2950050 h 3729312"/>
              <a:gd name="connsiteX7" fmla="*/ 16222 w 3833194"/>
              <a:gd name="connsiteY7" fmla="*/ 2200752 h 3729312"/>
              <a:gd name="connsiteX8" fmla="*/ 23194 w 3833194"/>
              <a:gd name="connsiteY8" fmla="*/ 1854197 h 3729312"/>
              <a:gd name="connsiteX9" fmla="*/ 313152 w 3833194"/>
              <a:gd name="connsiteY9" fmla="*/ 841700 h 3729312"/>
              <a:gd name="connsiteX10" fmla="*/ 916877 w 3833194"/>
              <a:gd name="connsiteY10" fmla="*/ 210032 h 3729312"/>
              <a:gd name="connsiteX11" fmla="*/ 1648794 w 3833194"/>
              <a:gd name="connsiteY11" fmla="*/ 0 h 3729312"/>
              <a:gd name="connsiteX12" fmla="*/ 2431114 w 3833194"/>
              <a:gd name="connsiteY12" fmla="*/ 50005 h 3729312"/>
              <a:gd name="connsiteX13" fmla="*/ 3025172 w 3833194"/>
              <a:gd name="connsiteY13" fmla="*/ 370369 h 3729312"/>
              <a:gd name="connsiteX14" fmla="*/ 3382868 w 3833194"/>
              <a:gd name="connsiteY14" fmla="*/ 1171254 h 3729312"/>
              <a:gd name="connsiteX15" fmla="*/ 3459265 w 3833194"/>
              <a:gd name="connsiteY15" fmla="*/ 2214396 h 3729312"/>
              <a:gd name="connsiteX16" fmla="*/ 3396511 w 3833194"/>
              <a:gd name="connsiteY16" fmla="*/ 2660164 h 3729312"/>
              <a:gd name="connsiteX17" fmla="*/ 3329377 w 3833194"/>
              <a:gd name="connsiteY17" fmla="*/ 2911157 h 3729312"/>
              <a:gd name="connsiteX18" fmla="*/ 3300690 w 3833194"/>
              <a:gd name="connsiteY18" fmla="*/ 3007196 h 3729312"/>
              <a:gd name="connsiteX19" fmla="*/ 3833193 w 3833194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15574 w 3835616"/>
              <a:gd name="connsiteY9" fmla="*/ 841700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171595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29746 w 3835616"/>
              <a:gd name="connsiteY19" fmla="*/ 3216376 h 3729312"/>
              <a:gd name="connsiteX0" fmla="*/ 3835616 w 3841659"/>
              <a:gd name="connsiteY0" fmla="*/ 3219925 h 3729312"/>
              <a:gd name="connsiteX1" fmla="*/ 3420749 w 3841659"/>
              <a:gd name="connsiteY1" fmla="*/ 3548539 h 3729312"/>
              <a:gd name="connsiteX2" fmla="*/ 3045827 w 3841659"/>
              <a:gd name="connsiteY2" fmla="*/ 3689508 h 3729312"/>
              <a:gd name="connsiteX3" fmla="*/ 2335224 w 3841659"/>
              <a:gd name="connsiteY3" fmla="*/ 3727442 h 3729312"/>
              <a:gd name="connsiteX4" fmla="*/ 1691557 w 3841659"/>
              <a:gd name="connsiteY4" fmla="*/ 3644413 h 3729312"/>
              <a:gd name="connsiteX5" fmla="*/ 1046696 w 3841659"/>
              <a:gd name="connsiteY5" fmla="*/ 3462165 h 3729312"/>
              <a:gd name="connsiteX6" fmla="*/ 268858 w 3841659"/>
              <a:gd name="connsiteY6" fmla="*/ 2950050 h 3729312"/>
              <a:gd name="connsiteX7" fmla="*/ 18644 w 3841659"/>
              <a:gd name="connsiteY7" fmla="*/ 2200752 h 3729312"/>
              <a:gd name="connsiteX8" fmla="*/ 30297 w 3841659"/>
              <a:gd name="connsiteY8" fmla="*/ 1762911 h 3729312"/>
              <a:gd name="connsiteX9" fmla="*/ 301529 w 3841659"/>
              <a:gd name="connsiteY9" fmla="*/ 901232 h 3729312"/>
              <a:gd name="connsiteX10" fmla="*/ 717992 w 3841659"/>
              <a:gd name="connsiteY10" fmla="*/ 341005 h 3729312"/>
              <a:gd name="connsiteX11" fmla="*/ 1651216 w 3841659"/>
              <a:gd name="connsiteY11" fmla="*/ 0 h 3729312"/>
              <a:gd name="connsiteX12" fmla="*/ 2433536 w 3841659"/>
              <a:gd name="connsiteY12" fmla="*/ 50005 h 3729312"/>
              <a:gd name="connsiteX13" fmla="*/ 3027594 w 3841659"/>
              <a:gd name="connsiteY13" fmla="*/ 370369 h 3729312"/>
              <a:gd name="connsiteX14" fmla="*/ 3385290 w 3841659"/>
              <a:gd name="connsiteY14" fmla="*/ 1171254 h 3729312"/>
              <a:gd name="connsiteX15" fmla="*/ 3461687 w 3841659"/>
              <a:gd name="connsiteY15" fmla="*/ 2214396 h 3729312"/>
              <a:gd name="connsiteX16" fmla="*/ 3398933 w 3841659"/>
              <a:gd name="connsiteY16" fmla="*/ 2660164 h 3729312"/>
              <a:gd name="connsiteX17" fmla="*/ 3331799 w 3841659"/>
              <a:gd name="connsiteY17" fmla="*/ 2911157 h 3729312"/>
              <a:gd name="connsiteX18" fmla="*/ 3303112 w 3841659"/>
              <a:gd name="connsiteY18" fmla="*/ 3007196 h 3729312"/>
              <a:gd name="connsiteX19" fmla="*/ 3841659 w 3841659"/>
              <a:gd name="connsiteY19" fmla="*/ 3223109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762243 w 3835616"/>
              <a:gd name="connsiteY19" fmla="*/ 3112020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65486"/>
              <a:gd name="connsiteY0" fmla="*/ 3219925 h 3729312"/>
              <a:gd name="connsiteX1" fmla="*/ 3420749 w 3865486"/>
              <a:gd name="connsiteY1" fmla="*/ 3548539 h 3729312"/>
              <a:gd name="connsiteX2" fmla="*/ 3045827 w 3865486"/>
              <a:gd name="connsiteY2" fmla="*/ 3689508 h 3729312"/>
              <a:gd name="connsiteX3" fmla="*/ 2335224 w 3865486"/>
              <a:gd name="connsiteY3" fmla="*/ 3727442 h 3729312"/>
              <a:gd name="connsiteX4" fmla="*/ 1691557 w 3865486"/>
              <a:gd name="connsiteY4" fmla="*/ 3644413 h 3729312"/>
              <a:gd name="connsiteX5" fmla="*/ 1046696 w 3865486"/>
              <a:gd name="connsiteY5" fmla="*/ 3462165 h 3729312"/>
              <a:gd name="connsiteX6" fmla="*/ 268858 w 3865486"/>
              <a:gd name="connsiteY6" fmla="*/ 2950050 h 3729312"/>
              <a:gd name="connsiteX7" fmla="*/ 18644 w 3865486"/>
              <a:gd name="connsiteY7" fmla="*/ 2200752 h 3729312"/>
              <a:gd name="connsiteX8" fmla="*/ 30297 w 3865486"/>
              <a:gd name="connsiteY8" fmla="*/ 1762911 h 3729312"/>
              <a:gd name="connsiteX9" fmla="*/ 301529 w 3865486"/>
              <a:gd name="connsiteY9" fmla="*/ 901232 h 3729312"/>
              <a:gd name="connsiteX10" fmla="*/ 717992 w 3865486"/>
              <a:gd name="connsiteY10" fmla="*/ 341005 h 3729312"/>
              <a:gd name="connsiteX11" fmla="*/ 1651216 w 3865486"/>
              <a:gd name="connsiteY11" fmla="*/ 0 h 3729312"/>
              <a:gd name="connsiteX12" fmla="*/ 2433536 w 3865486"/>
              <a:gd name="connsiteY12" fmla="*/ 50005 h 3729312"/>
              <a:gd name="connsiteX13" fmla="*/ 3027594 w 3865486"/>
              <a:gd name="connsiteY13" fmla="*/ 370369 h 3729312"/>
              <a:gd name="connsiteX14" fmla="*/ 3385290 w 3865486"/>
              <a:gd name="connsiteY14" fmla="*/ 1171254 h 3729312"/>
              <a:gd name="connsiteX15" fmla="*/ 3461687 w 3865486"/>
              <a:gd name="connsiteY15" fmla="*/ 2214396 h 3729312"/>
              <a:gd name="connsiteX16" fmla="*/ 3398933 w 3865486"/>
              <a:gd name="connsiteY16" fmla="*/ 2660164 h 3729312"/>
              <a:gd name="connsiteX17" fmla="*/ 3331799 w 3865486"/>
              <a:gd name="connsiteY17" fmla="*/ 2911157 h 3729312"/>
              <a:gd name="connsiteX18" fmla="*/ 3865486 w 3865486"/>
              <a:gd name="connsiteY18" fmla="*/ 313895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576"/>
              <a:gd name="connsiteX1" fmla="*/ 3416779 w 3837690"/>
              <a:gd name="connsiteY1" fmla="*/ 3528340 h 3729576"/>
              <a:gd name="connsiteX2" fmla="*/ 3045827 w 3837690"/>
              <a:gd name="connsiteY2" fmla="*/ 3689508 h 3729576"/>
              <a:gd name="connsiteX3" fmla="*/ 2335224 w 3837690"/>
              <a:gd name="connsiteY3" fmla="*/ 3727442 h 3729576"/>
              <a:gd name="connsiteX4" fmla="*/ 1691557 w 3837690"/>
              <a:gd name="connsiteY4" fmla="*/ 3644413 h 3729576"/>
              <a:gd name="connsiteX5" fmla="*/ 1046696 w 3837690"/>
              <a:gd name="connsiteY5" fmla="*/ 3462165 h 3729576"/>
              <a:gd name="connsiteX6" fmla="*/ 268858 w 3837690"/>
              <a:gd name="connsiteY6" fmla="*/ 2950050 h 3729576"/>
              <a:gd name="connsiteX7" fmla="*/ 18644 w 3837690"/>
              <a:gd name="connsiteY7" fmla="*/ 2200752 h 3729576"/>
              <a:gd name="connsiteX8" fmla="*/ 30297 w 3837690"/>
              <a:gd name="connsiteY8" fmla="*/ 1762911 h 3729576"/>
              <a:gd name="connsiteX9" fmla="*/ 301529 w 3837690"/>
              <a:gd name="connsiteY9" fmla="*/ 901232 h 3729576"/>
              <a:gd name="connsiteX10" fmla="*/ 717992 w 3837690"/>
              <a:gd name="connsiteY10" fmla="*/ 341005 h 3729576"/>
              <a:gd name="connsiteX11" fmla="*/ 1651216 w 3837690"/>
              <a:gd name="connsiteY11" fmla="*/ 0 h 3729576"/>
              <a:gd name="connsiteX12" fmla="*/ 2433536 w 3837690"/>
              <a:gd name="connsiteY12" fmla="*/ 50005 h 3729576"/>
              <a:gd name="connsiteX13" fmla="*/ 3027594 w 3837690"/>
              <a:gd name="connsiteY13" fmla="*/ 370369 h 3729576"/>
              <a:gd name="connsiteX14" fmla="*/ 3385290 w 3837690"/>
              <a:gd name="connsiteY14" fmla="*/ 1171254 h 3729576"/>
              <a:gd name="connsiteX15" fmla="*/ 3461687 w 3837690"/>
              <a:gd name="connsiteY15" fmla="*/ 2214396 h 3729576"/>
              <a:gd name="connsiteX16" fmla="*/ 3430700 w 3837690"/>
              <a:gd name="connsiteY16" fmla="*/ 2656798 h 3729576"/>
              <a:gd name="connsiteX17" fmla="*/ 3292091 w 3837690"/>
              <a:gd name="connsiteY17" fmla="*/ 2978484 h 3729576"/>
              <a:gd name="connsiteX18" fmla="*/ 3837690 w 3837690"/>
              <a:gd name="connsiteY18" fmla="*/ 3213012 h 3729576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13012 h 3727718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23110 h 3727718"/>
              <a:gd name="connsiteX0" fmla="*/ 3835616 w 3837690"/>
              <a:gd name="connsiteY0" fmla="*/ 3219925 h 3729804"/>
              <a:gd name="connsiteX1" fmla="*/ 3416779 w 3837690"/>
              <a:gd name="connsiteY1" fmla="*/ 3528340 h 3729804"/>
              <a:gd name="connsiteX2" fmla="*/ 2964477 w 3837690"/>
              <a:gd name="connsiteY2" fmla="*/ 3558897 h 3729804"/>
              <a:gd name="connsiteX3" fmla="*/ 2335224 w 3837690"/>
              <a:gd name="connsiteY3" fmla="*/ 3727442 h 3729804"/>
              <a:gd name="connsiteX4" fmla="*/ 1691557 w 3837690"/>
              <a:gd name="connsiteY4" fmla="*/ 3644413 h 3729804"/>
              <a:gd name="connsiteX5" fmla="*/ 1046696 w 3837690"/>
              <a:gd name="connsiteY5" fmla="*/ 3462165 h 3729804"/>
              <a:gd name="connsiteX6" fmla="*/ 268858 w 3837690"/>
              <a:gd name="connsiteY6" fmla="*/ 2950050 h 3729804"/>
              <a:gd name="connsiteX7" fmla="*/ 18644 w 3837690"/>
              <a:gd name="connsiteY7" fmla="*/ 2200752 h 3729804"/>
              <a:gd name="connsiteX8" fmla="*/ 30297 w 3837690"/>
              <a:gd name="connsiteY8" fmla="*/ 1762911 h 3729804"/>
              <a:gd name="connsiteX9" fmla="*/ 301529 w 3837690"/>
              <a:gd name="connsiteY9" fmla="*/ 901232 h 3729804"/>
              <a:gd name="connsiteX10" fmla="*/ 717992 w 3837690"/>
              <a:gd name="connsiteY10" fmla="*/ 341005 h 3729804"/>
              <a:gd name="connsiteX11" fmla="*/ 1651216 w 3837690"/>
              <a:gd name="connsiteY11" fmla="*/ 0 h 3729804"/>
              <a:gd name="connsiteX12" fmla="*/ 2433536 w 3837690"/>
              <a:gd name="connsiteY12" fmla="*/ 50005 h 3729804"/>
              <a:gd name="connsiteX13" fmla="*/ 3027594 w 3837690"/>
              <a:gd name="connsiteY13" fmla="*/ 370369 h 3729804"/>
              <a:gd name="connsiteX14" fmla="*/ 3385290 w 3837690"/>
              <a:gd name="connsiteY14" fmla="*/ 1171254 h 3729804"/>
              <a:gd name="connsiteX15" fmla="*/ 3461687 w 3837690"/>
              <a:gd name="connsiteY15" fmla="*/ 2214396 h 3729804"/>
              <a:gd name="connsiteX16" fmla="*/ 3430700 w 3837690"/>
              <a:gd name="connsiteY16" fmla="*/ 2656798 h 3729804"/>
              <a:gd name="connsiteX17" fmla="*/ 3292091 w 3837690"/>
              <a:gd name="connsiteY17" fmla="*/ 2978484 h 3729804"/>
              <a:gd name="connsiteX18" fmla="*/ 3837690 w 3837690"/>
              <a:gd name="connsiteY18" fmla="*/ 3223110 h 3729804"/>
              <a:gd name="connsiteX0" fmla="*/ 3835616 w 3837690"/>
              <a:gd name="connsiteY0" fmla="*/ 3219925 h 3728640"/>
              <a:gd name="connsiteX1" fmla="*/ 3416779 w 3837690"/>
              <a:gd name="connsiteY1" fmla="*/ 3528340 h 3728640"/>
              <a:gd name="connsiteX2" fmla="*/ 2964477 w 3837690"/>
              <a:gd name="connsiteY2" fmla="*/ 3558897 h 3728640"/>
              <a:gd name="connsiteX3" fmla="*/ 2335224 w 3837690"/>
              <a:gd name="connsiteY3" fmla="*/ 3727442 h 3728640"/>
              <a:gd name="connsiteX4" fmla="*/ 1046696 w 3837690"/>
              <a:gd name="connsiteY4" fmla="*/ 3462165 h 3728640"/>
              <a:gd name="connsiteX5" fmla="*/ 268858 w 3837690"/>
              <a:gd name="connsiteY5" fmla="*/ 2950050 h 3728640"/>
              <a:gd name="connsiteX6" fmla="*/ 18644 w 3837690"/>
              <a:gd name="connsiteY6" fmla="*/ 2200752 h 3728640"/>
              <a:gd name="connsiteX7" fmla="*/ 30297 w 3837690"/>
              <a:gd name="connsiteY7" fmla="*/ 1762911 h 3728640"/>
              <a:gd name="connsiteX8" fmla="*/ 301529 w 3837690"/>
              <a:gd name="connsiteY8" fmla="*/ 901232 h 3728640"/>
              <a:gd name="connsiteX9" fmla="*/ 717992 w 3837690"/>
              <a:gd name="connsiteY9" fmla="*/ 341005 h 3728640"/>
              <a:gd name="connsiteX10" fmla="*/ 1651216 w 3837690"/>
              <a:gd name="connsiteY10" fmla="*/ 0 h 3728640"/>
              <a:gd name="connsiteX11" fmla="*/ 2433536 w 3837690"/>
              <a:gd name="connsiteY11" fmla="*/ 50005 h 3728640"/>
              <a:gd name="connsiteX12" fmla="*/ 3027594 w 3837690"/>
              <a:gd name="connsiteY12" fmla="*/ 370369 h 3728640"/>
              <a:gd name="connsiteX13" fmla="*/ 3385290 w 3837690"/>
              <a:gd name="connsiteY13" fmla="*/ 1171254 h 3728640"/>
              <a:gd name="connsiteX14" fmla="*/ 3461687 w 3837690"/>
              <a:gd name="connsiteY14" fmla="*/ 2214396 h 3728640"/>
              <a:gd name="connsiteX15" fmla="*/ 3430700 w 3837690"/>
              <a:gd name="connsiteY15" fmla="*/ 2656798 h 3728640"/>
              <a:gd name="connsiteX16" fmla="*/ 3292091 w 3837690"/>
              <a:gd name="connsiteY16" fmla="*/ 2978484 h 3728640"/>
              <a:gd name="connsiteX17" fmla="*/ 3837690 w 3837690"/>
              <a:gd name="connsiteY17" fmla="*/ 3223110 h 3728640"/>
              <a:gd name="connsiteX0" fmla="*/ 3835616 w 3837690"/>
              <a:gd name="connsiteY0" fmla="*/ 3219925 h 3728656"/>
              <a:gd name="connsiteX1" fmla="*/ 3417487 w 3837690"/>
              <a:gd name="connsiteY1" fmla="*/ 3513956 h 3728656"/>
              <a:gd name="connsiteX2" fmla="*/ 2964477 w 3837690"/>
              <a:gd name="connsiteY2" fmla="*/ 3558897 h 3728656"/>
              <a:gd name="connsiteX3" fmla="*/ 2335224 w 3837690"/>
              <a:gd name="connsiteY3" fmla="*/ 3727442 h 3728656"/>
              <a:gd name="connsiteX4" fmla="*/ 1046696 w 3837690"/>
              <a:gd name="connsiteY4" fmla="*/ 3462165 h 3728656"/>
              <a:gd name="connsiteX5" fmla="*/ 268858 w 3837690"/>
              <a:gd name="connsiteY5" fmla="*/ 2950050 h 3728656"/>
              <a:gd name="connsiteX6" fmla="*/ 18644 w 3837690"/>
              <a:gd name="connsiteY6" fmla="*/ 2200752 h 3728656"/>
              <a:gd name="connsiteX7" fmla="*/ 30297 w 3837690"/>
              <a:gd name="connsiteY7" fmla="*/ 1762911 h 3728656"/>
              <a:gd name="connsiteX8" fmla="*/ 301529 w 3837690"/>
              <a:gd name="connsiteY8" fmla="*/ 901232 h 3728656"/>
              <a:gd name="connsiteX9" fmla="*/ 717992 w 3837690"/>
              <a:gd name="connsiteY9" fmla="*/ 341005 h 3728656"/>
              <a:gd name="connsiteX10" fmla="*/ 1651216 w 3837690"/>
              <a:gd name="connsiteY10" fmla="*/ 0 h 3728656"/>
              <a:gd name="connsiteX11" fmla="*/ 2433536 w 3837690"/>
              <a:gd name="connsiteY11" fmla="*/ 50005 h 3728656"/>
              <a:gd name="connsiteX12" fmla="*/ 3027594 w 3837690"/>
              <a:gd name="connsiteY12" fmla="*/ 370369 h 3728656"/>
              <a:gd name="connsiteX13" fmla="*/ 3385290 w 3837690"/>
              <a:gd name="connsiteY13" fmla="*/ 1171254 h 3728656"/>
              <a:gd name="connsiteX14" fmla="*/ 3461687 w 3837690"/>
              <a:gd name="connsiteY14" fmla="*/ 2214396 h 3728656"/>
              <a:gd name="connsiteX15" fmla="*/ 3430700 w 3837690"/>
              <a:gd name="connsiteY15" fmla="*/ 2656798 h 3728656"/>
              <a:gd name="connsiteX16" fmla="*/ 3292091 w 3837690"/>
              <a:gd name="connsiteY16" fmla="*/ 2978484 h 3728656"/>
              <a:gd name="connsiteX17" fmla="*/ 3837690 w 3837690"/>
              <a:gd name="connsiteY17" fmla="*/ 3223110 h 3728656"/>
              <a:gd name="connsiteX0" fmla="*/ 3835616 w 3835616"/>
              <a:gd name="connsiteY0" fmla="*/ 3219925 h 3728656"/>
              <a:gd name="connsiteX1" fmla="*/ 3417487 w 3835616"/>
              <a:gd name="connsiteY1" fmla="*/ 3513956 h 3728656"/>
              <a:gd name="connsiteX2" fmla="*/ 2964477 w 3835616"/>
              <a:gd name="connsiteY2" fmla="*/ 3558897 h 3728656"/>
              <a:gd name="connsiteX3" fmla="*/ 2335224 w 3835616"/>
              <a:gd name="connsiteY3" fmla="*/ 3727442 h 3728656"/>
              <a:gd name="connsiteX4" fmla="*/ 1046696 w 3835616"/>
              <a:gd name="connsiteY4" fmla="*/ 3462165 h 3728656"/>
              <a:gd name="connsiteX5" fmla="*/ 268858 w 3835616"/>
              <a:gd name="connsiteY5" fmla="*/ 2950050 h 3728656"/>
              <a:gd name="connsiteX6" fmla="*/ 18644 w 3835616"/>
              <a:gd name="connsiteY6" fmla="*/ 2200752 h 3728656"/>
              <a:gd name="connsiteX7" fmla="*/ 30297 w 3835616"/>
              <a:gd name="connsiteY7" fmla="*/ 1762911 h 3728656"/>
              <a:gd name="connsiteX8" fmla="*/ 301529 w 3835616"/>
              <a:gd name="connsiteY8" fmla="*/ 901232 h 3728656"/>
              <a:gd name="connsiteX9" fmla="*/ 717992 w 3835616"/>
              <a:gd name="connsiteY9" fmla="*/ 341005 h 3728656"/>
              <a:gd name="connsiteX10" fmla="*/ 1651216 w 3835616"/>
              <a:gd name="connsiteY10" fmla="*/ 0 h 3728656"/>
              <a:gd name="connsiteX11" fmla="*/ 2433536 w 3835616"/>
              <a:gd name="connsiteY11" fmla="*/ 50005 h 3728656"/>
              <a:gd name="connsiteX12" fmla="*/ 3027594 w 3835616"/>
              <a:gd name="connsiteY12" fmla="*/ 370369 h 3728656"/>
              <a:gd name="connsiteX13" fmla="*/ 3385290 w 3835616"/>
              <a:gd name="connsiteY13" fmla="*/ 1171254 h 3728656"/>
              <a:gd name="connsiteX14" fmla="*/ 3461687 w 3835616"/>
              <a:gd name="connsiteY14" fmla="*/ 2214396 h 3728656"/>
              <a:gd name="connsiteX15" fmla="*/ 3430700 w 3835616"/>
              <a:gd name="connsiteY15" fmla="*/ 2656798 h 3728656"/>
              <a:gd name="connsiteX16" fmla="*/ 3292091 w 3835616"/>
              <a:gd name="connsiteY16" fmla="*/ 2978484 h 3728656"/>
              <a:gd name="connsiteX17" fmla="*/ 3751780 w 3835616"/>
              <a:gd name="connsiteY17" fmla="*/ 3256428 h 3728656"/>
              <a:gd name="connsiteX0" fmla="*/ 3835616 w 3835616"/>
              <a:gd name="connsiteY0" fmla="*/ 3219925 h 3729924"/>
              <a:gd name="connsiteX1" fmla="*/ 3417487 w 3835616"/>
              <a:gd name="connsiteY1" fmla="*/ 3513956 h 3729924"/>
              <a:gd name="connsiteX2" fmla="*/ 2964477 w 3835616"/>
              <a:gd name="connsiteY2" fmla="*/ 3558897 h 3729924"/>
              <a:gd name="connsiteX3" fmla="*/ 2222800 w 3835616"/>
              <a:gd name="connsiteY3" fmla="*/ 3728717 h 3729924"/>
              <a:gd name="connsiteX4" fmla="*/ 1046696 w 3835616"/>
              <a:gd name="connsiteY4" fmla="*/ 3462165 h 3729924"/>
              <a:gd name="connsiteX5" fmla="*/ 268858 w 3835616"/>
              <a:gd name="connsiteY5" fmla="*/ 2950050 h 3729924"/>
              <a:gd name="connsiteX6" fmla="*/ 18644 w 3835616"/>
              <a:gd name="connsiteY6" fmla="*/ 2200752 h 3729924"/>
              <a:gd name="connsiteX7" fmla="*/ 30297 w 3835616"/>
              <a:gd name="connsiteY7" fmla="*/ 1762911 h 3729924"/>
              <a:gd name="connsiteX8" fmla="*/ 301529 w 3835616"/>
              <a:gd name="connsiteY8" fmla="*/ 901232 h 3729924"/>
              <a:gd name="connsiteX9" fmla="*/ 717992 w 3835616"/>
              <a:gd name="connsiteY9" fmla="*/ 341005 h 3729924"/>
              <a:gd name="connsiteX10" fmla="*/ 1651216 w 3835616"/>
              <a:gd name="connsiteY10" fmla="*/ 0 h 3729924"/>
              <a:gd name="connsiteX11" fmla="*/ 2433536 w 3835616"/>
              <a:gd name="connsiteY11" fmla="*/ 50005 h 3729924"/>
              <a:gd name="connsiteX12" fmla="*/ 3027594 w 3835616"/>
              <a:gd name="connsiteY12" fmla="*/ 370369 h 3729924"/>
              <a:gd name="connsiteX13" fmla="*/ 3385290 w 3835616"/>
              <a:gd name="connsiteY13" fmla="*/ 1171254 h 3729924"/>
              <a:gd name="connsiteX14" fmla="*/ 3461687 w 3835616"/>
              <a:gd name="connsiteY14" fmla="*/ 2214396 h 3729924"/>
              <a:gd name="connsiteX15" fmla="*/ 3430700 w 3835616"/>
              <a:gd name="connsiteY15" fmla="*/ 2656798 h 3729924"/>
              <a:gd name="connsiteX16" fmla="*/ 3292091 w 3835616"/>
              <a:gd name="connsiteY16" fmla="*/ 2978484 h 3729924"/>
              <a:gd name="connsiteX17" fmla="*/ 3751780 w 3835616"/>
              <a:gd name="connsiteY17" fmla="*/ 3256428 h 3729924"/>
              <a:gd name="connsiteX0" fmla="*/ 3835616 w 3835616"/>
              <a:gd name="connsiteY0" fmla="*/ 3219925 h 3731978"/>
              <a:gd name="connsiteX1" fmla="*/ 3417487 w 3835616"/>
              <a:gd name="connsiteY1" fmla="*/ 3513956 h 3731978"/>
              <a:gd name="connsiteX2" fmla="*/ 2964477 w 3835616"/>
              <a:gd name="connsiteY2" fmla="*/ 3558897 h 3731978"/>
              <a:gd name="connsiteX3" fmla="*/ 2222800 w 3835616"/>
              <a:gd name="connsiteY3" fmla="*/ 3728717 h 3731978"/>
              <a:gd name="connsiteX4" fmla="*/ 1046696 w 3835616"/>
              <a:gd name="connsiteY4" fmla="*/ 3462165 h 3731978"/>
              <a:gd name="connsiteX5" fmla="*/ 268858 w 3835616"/>
              <a:gd name="connsiteY5" fmla="*/ 2950050 h 3731978"/>
              <a:gd name="connsiteX6" fmla="*/ 18644 w 3835616"/>
              <a:gd name="connsiteY6" fmla="*/ 2200752 h 3731978"/>
              <a:gd name="connsiteX7" fmla="*/ 30297 w 3835616"/>
              <a:gd name="connsiteY7" fmla="*/ 1762911 h 3731978"/>
              <a:gd name="connsiteX8" fmla="*/ 301529 w 3835616"/>
              <a:gd name="connsiteY8" fmla="*/ 901232 h 3731978"/>
              <a:gd name="connsiteX9" fmla="*/ 717992 w 3835616"/>
              <a:gd name="connsiteY9" fmla="*/ 341005 h 3731978"/>
              <a:gd name="connsiteX10" fmla="*/ 1651216 w 3835616"/>
              <a:gd name="connsiteY10" fmla="*/ 0 h 3731978"/>
              <a:gd name="connsiteX11" fmla="*/ 2433536 w 3835616"/>
              <a:gd name="connsiteY11" fmla="*/ 50005 h 3731978"/>
              <a:gd name="connsiteX12" fmla="*/ 3027594 w 3835616"/>
              <a:gd name="connsiteY12" fmla="*/ 370369 h 3731978"/>
              <a:gd name="connsiteX13" fmla="*/ 3385290 w 3835616"/>
              <a:gd name="connsiteY13" fmla="*/ 1171254 h 3731978"/>
              <a:gd name="connsiteX14" fmla="*/ 3461687 w 3835616"/>
              <a:gd name="connsiteY14" fmla="*/ 2214396 h 3731978"/>
              <a:gd name="connsiteX15" fmla="*/ 3430700 w 3835616"/>
              <a:gd name="connsiteY15" fmla="*/ 2656798 h 3731978"/>
              <a:gd name="connsiteX16" fmla="*/ 3292091 w 3835616"/>
              <a:gd name="connsiteY16" fmla="*/ 2978484 h 3731978"/>
              <a:gd name="connsiteX17" fmla="*/ 3751780 w 3835616"/>
              <a:gd name="connsiteY17" fmla="*/ 3256428 h 3731978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717992 w 3835616"/>
              <a:gd name="connsiteY8" fmla="*/ 34100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542523 w 3835616"/>
              <a:gd name="connsiteY8" fmla="*/ 29147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188 w 3833188"/>
              <a:gd name="connsiteY0" fmla="*/ 3219925 h 3731979"/>
              <a:gd name="connsiteX1" fmla="*/ 3415059 w 3833188"/>
              <a:gd name="connsiteY1" fmla="*/ 3513956 h 3731979"/>
              <a:gd name="connsiteX2" fmla="*/ 2962049 w 3833188"/>
              <a:gd name="connsiteY2" fmla="*/ 3558897 h 3731979"/>
              <a:gd name="connsiteX3" fmla="*/ 2220372 w 3833188"/>
              <a:gd name="connsiteY3" fmla="*/ 3728717 h 3731979"/>
              <a:gd name="connsiteX4" fmla="*/ 1044268 w 3833188"/>
              <a:gd name="connsiteY4" fmla="*/ 3462165 h 3731979"/>
              <a:gd name="connsiteX5" fmla="*/ 261479 w 3833188"/>
              <a:gd name="connsiteY5" fmla="*/ 3050740 h 3731979"/>
              <a:gd name="connsiteX6" fmla="*/ 16216 w 3833188"/>
              <a:gd name="connsiteY6" fmla="*/ 2200752 h 3731979"/>
              <a:gd name="connsiteX7" fmla="*/ 34233 w 3833188"/>
              <a:gd name="connsiteY7" fmla="*/ 1633447 h 3731979"/>
              <a:gd name="connsiteX8" fmla="*/ 540095 w 3833188"/>
              <a:gd name="connsiteY8" fmla="*/ 291475 h 3731979"/>
              <a:gd name="connsiteX9" fmla="*/ 1648788 w 3833188"/>
              <a:gd name="connsiteY9" fmla="*/ 0 h 3731979"/>
              <a:gd name="connsiteX10" fmla="*/ 2431108 w 3833188"/>
              <a:gd name="connsiteY10" fmla="*/ 50005 h 3731979"/>
              <a:gd name="connsiteX11" fmla="*/ 3025166 w 3833188"/>
              <a:gd name="connsiteY11" fmla="*/ 370369 h 3731979"/>
              <a:gd name="connsiteX12" fmla="*/ 3382862 w 3833188"/>
              <a:gd name="connsiteY12" fmla="*/ 1171254 h 3731979"/>
              <a:gd name="connsiteX13" fmla="*/ 3459259 w 3833188"/>
              <a:gd name="connsiteY13" fmla="*/ 2214396 h 3731979"/>
              <a:gd name="connsiteX14" fmla="*/ 3428272 w 3833188"/>
              <a:gd name="connsiteY14" fmla="*/ 2656798 h 3731979"/>
              <a:gd name="connsiteX15" fmla="*/ 3289663 w 3833188"/>
              <a:gd name="connsiteY15" fmla="*/ 2978484 h 3731979"/>
              <a:gd name="connsiteX16" fmla="*/ 3749352 w 3833188"/>
              <a:gd name="connsiteY16" fmla="*/ 3256428 h 3731979"/>
              <a:gd name="connsiteX0" fmla="*/ 3833188 w 3833188"/>
              <a:gd name="connsiteY0" fmla="*/ 3219925 h 3729118"/>
              <a:gd name="connsiteX1" fmla="*/ 3415059 w 3833188"/>
              <a:gd name="connsiteY1" fmla="*/ 3513956 h 3729118"/>
              <a:gd name="connsiteX2" fmla="*/ 2962049 w 3833188"/>
              <a:gd name="connsiteY2" fmla="*/ 3558897 h 3729118"/>
              <a:gd name="connsiteX3" fmla="*/ 2220372 w 3833188"/>
              <a:gd name="connsiteY3" fmla="*/ 3728717 h 3729118"/>
              <a:gd name="connsiteX4" fmla="*/ 1042147 w 3833188"/>
              <a:gd name="connsiteY4" fmla="*/ 3505319 h 3729118"/>
              <a:gd name="connsiteX5" fmla="*/ 261479 w 3833188"/>
              <a:gd name="connsiteY5" fmla="*/ 3050740 h 3729118"/>
              <a:gd name="connsiteX6" fmla="*/ 16216 w 3833188"/>
              <a:gd name="connsiteY6" fmla="*/ 2200752 h 3729118"/>
              <a:gd name="connsiteX7" fmla="*/ 34233 w 3833188"/>
              <a:gd name="connsiteY7" fmla="*/ 1633447 h 3729118"/>
              <a:gd name="connsiteX8" fmla="*/ 540095 w 3833188"/>
              <a:gd name="connsiteY8" fmla="*/ 291475 h 3729118"/>
              <a:gd name="connsiteX9" fmla="*/ 1648788 w 3833188"/>
              <a:gd name="connsiteY9" fmla="*/ 0 h 3729118"/>
              <a:gd name="connsiteX10" fmla="*/ 2431108 w 3833188"/>
              <a:gd name="connsiteY10" fmla="*/ 50005 h 3729118"/>
              <a:gd name="connsiteX11" fmla="*/ 3025166 w 3833188"/>
              <a:gd name="connsiteY11" fmla="*/ 370369 h 3729118"/>
              <a:gd name="connsiteX12" fmla="*/ 3382862 w 3833188"/>
              <a:gd name="connsiteY12" fmla="*/ 1171254 h 3729118"/>
              <a:gd name="connsiteX13" fmla="*/ 3459259 w 3833188"/>
              <a:gd name="connsiteY13" fmla="*/ 2214396 h 3729118"/>
              <a:gd name="connsiteX14" fmla="*/ 3428272 w 3833188"/>
              <a:gd name="connsiteY14" fmla="*/ 2656798 h 3729118"/>
              <a:gd name="connsiteX15" fmla="*/ 3289663 w 3833188"/>
              <a:gd name="connsiteY15" fmla="*/ 2978484 h 3729118"/>
              <a:gd name="connsiteX16" fmla="*/ 3749352 w 3833188"/>
              <a:gd name="connsiteY16" fmla="*/ 3256428 h 3729118"/>
              <a:gd name="connsiteX0" fmla="*/ 3755903 w 3755903"/>
              <a:gd name="connsiteY0" fmla="*/ 3264410 h 3729117"/>
              <a:gd name="connsiteX1" fmla="*/ 3415059 w 3755903"/>
              <a:gd name="connsiteY1" fmla="*/ 3513956 h 3729117"/>
              <a:gd name="connsiteX2" fmla="*/ 2962049 w 3755903"/>
              <a:gd name="connsiteY2" fmla="*/ 3558897 h 3729117"/>
              <a:gd name="connsiteX3" fmla="*/ 2220372 w 3755903"/>
              <a:gd name="connsiteY3" fmla="*/ 3728717 h 3729117"/>
              <a:gd name="connsiteX4" fmla="*/ 1042147 w 3755903"/>
              <a:gd name="connsiteY4" fmla="*/ 3505319 h 3729117"/>
              <a:gd name="connsiteX5" fmla="*/ 261479 w 3755903"/>
              <a:gd name="connsiteY5" fmla="*/ 3050740 h 3729117"/>
              <a:gd name="connsiteX6" fmla="*/ 16216 w 3755903"/>
              <a:gd name="connsiteY6" fmla="*/ 2200752 h 3729117"/>
              <a:gd name="connsiteX7" fmla="*/ 34233 w 3755903"/>
              <a:gd name="connsiteY7" fmla="*/ 1633447 h 3729117"/>
              <a:gd name="connsiteX8" fmla="*/ 540095 w 3755903"/>
              <a:gd name="connsiteY8" fmla="*/ 291475 h 3729117"/>
              <a:gd name="connsiteX9" fmla="*/ 1648788 w 3755903"/>
              <a:gd name="connsiteY9" fmla="*/ 0 h 3729117"/>
              <a:gd name="connsiteX10" fmla="*/ 2431108 w 3755903"/>
              <a:gd name="connsiteY10" fmla="*/ 50005 h 3729117"/>
              <a:gd name="connsiteX11" fmla="*/ 3025166 w 3755903"/>
              <a:gd name="connsiteY11" fmla="*/ 370369 h 3729117"/>
              <a:gd name="connsiteX12" fmla="*/ 3382862 w 3755903"/>
              <a:gd name="connsiteY12" fmla="*/ 1171254 h 3729117"/>
              <a:gd name="connsiteX13" fmla="*/ 3459259 w 3755903"/>
              <a:gd name="connsiteY13" fmla="*/ 2214396 h 3729117"/>
              <a:gd name="connsiteX14" fmla="*/ 3428272 w 3755903"/>
              <a:gd name="connsiteY14" fmla="*/ 2656798 h 3729117"/>
              <a:gd name="connsiteX15" fmla="*/ 3289663 w 3755903"/>
              <a:gd name="connsiteY15" fmla="*/ 2978484 h 3729117"/>
              <a:gd name="connsiteX16" fmla="*/ 3749352 w 3755903"/>
              <a:gd name="connsiteY16" fmla="*/ 3256428 h 3729117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8272 w 3755903"/>
              <a:gd name="connsiteY14" fmla="*/ 2656798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2529 w 3755903"/>
              <a:gd name="connsiteY14" fmla="*/ 2656123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22529 w 3755903"/>
              <a:gd name="connsiteY13" fmla="*/ 2656123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8881"/>
              <a:gd name="connsiteX1" fmla="*/ 3391649 w 3755903"/>
              <a:gd name="connsiteY1" fmla="*/ 3520134 h 3728881"/>
              <a:gd name="connsiteX2" fmla="*/ 2962922 w 3755903"/>
              <a:gd name="connsiteY2" fmla="*/ 3541149 h 3728881"/>
              <a:gd name="connsiteX3" fmla="*/ 2220372 w 3755903"/>
              <a:gd name="connsiteY3" fmla="*/ 3728717 h 3728881"/>
              <a:gd name="connsiteX4" fmla="*/ 1042147 w 3755903"/>
              <a:gd name="connsiteY4" fmla="*/ 3505319 h 3728881"/>
              <a:gd name="connsiteX5" fmla="*/ 261479 w 3755903"/>
              <a:gd name="connsiteY5" fmla="*/ 3050740 h 3728881"/>
              <a:gd name="connsiteX6" fmla="*/ 16216 w 3755903"/>
              <a:gd name="connsiteY6" fmla="*/ 2200752 h 3728881"/>
              <a:gd name="connsiteX7" fmla="*/ 34233 w 3755903"/>
              <a:gd name="connsiteY7" fmla="*/ 1633447 h 3728881"/>
              <a:gd name="connsiteX8" fmla="*/ 540095 w 3755903"/>
              <a:gd name="connsiteY8" fmla="*/ 291475 h 3728881"/>
              <a:gd name="connsiteX9" fmla="*/ 1648788 w 3755903"/>
              <a:gd name="connsiteY9" fmla="*/ 0 h 3728881"/>
              <a:gd name="connsiteX10" fmla="*/ 2431108 w 3755903"/>
              <a:gd name="connsiteY10" fmla="*/ 50005 h 3728881"/>
              <a:gd name="connsiteX11" fmla="*/ 3025166 w 3755903"/>
              <a:gd name="connsiteY11" fmla="*/ 370369 h 3728881"/>
              <a:gd name="connsiteX12" fmla="*/ 3382862 w 3755903"/>
              <a:gd name="connsiteY12" fmla="*/ 1171254 h 3728881"/>
              <a:gd name="connsiteX13" fmla="*/ 3430454 w 3755903"/>
              <a:gd name="connsiteY13" fmla="*/ 2612424 h 3728881"/>
              <a:gd name="connsiteX14" fmla="*/ 3289663 w 3755903"/>
              <a:gd name="connsiteY14" fmla="*/ 2978484 h 3728881"/>
              <a:gd name="connsiteX15" fmla="*/ 3749352 w 3755903"/>
              <a:gd name="connsiteY15" fmla="*/ 3256428 h 3728881"/>
              <a:gd name="connsiteX0" fmla="*/ 3755903 w 3755903"/>
              <a:gd name="connsiteY0" fmla="*/ 3264410 h 3728816"/>
              <a:gd name="connsiteX1" fmla="*/ 3391649 w 3755903"/>
              <a:gd name="connsiteY1" fmla="*/ 3520134 h 3728816"/>
              <a:gd name="connsiteX2" fmla="*/ 2962922 w 3755903"/>
              <a:gd name="connsiteY2" fmla="*/ 3541149 h 3728816"/>
              <a:gd name="connsiteX3" fmla="*/ 2220372 w 3755903"/>
              <a:gd name="connsiteY3" fmla="*/ 3728717 h 3728816"/>
              <a:gd name="connsiteX4" fmla="*/ 1039530 w 3755903"/>
              <a:gd name="connsiteY4" fmla="*/ 3558566 h 3728816"/>
              <a:gd name="connsiteX5" fmla="*/ 261479 w 3755903"/>
              <a:gd name="connsiteY5" fmla="*/ 3050740 h 3728816"/>
              <a:gd name="connsiteX6" fmla="*/ 16216 w 3755903"/>
              <a:gd name="connsiteY6" fmla="*/ 2200752 h 3728816"/>
              <a:gd name="connsiteX7" fmla="*/ 34233 w 3755903"/>
              <a:gd name="connsiteY7" fmla="*/ 1633447 h 3728816"/>
              <a:gd name="connsiteX8" fmla="*/ 540095 w 3755903"/>
              <a:gd name="connsiteY8" fmla="*/ 291475 h 3728816"/>
              <a:gd name="connsiteX9" fmla="*/ 1648788 w 3755903"/>
              <a:gd name="connsiteY9" fmla="*/ 0 h 3728816"/>
              <a:gd name="connsiteX10" fmla="*/ 2431108 w 3755903"/>
              <a:gd name="connsiteY10" fmla="*/ 50005 h 3728816"/>
              <a:gd name="connsiteX11" fmla="*/ 3025166 w 3755903"/>
              <a:gd name="connsiteY11" fmla="*/ 370369 h 3728816"/>
              <a:gd name="connsiteX12" fmla="*/ 3382862 w 3755903"/>
              <a:gd name="connsiteY12" fmla="*/ 1171254 h 3728816"/>
              <a:gd name="connsiteX13" fmla="*/ 3430454 w 3755903"/>
              <a:gd name="connsiteY13" fmla="*/ 2612424 h 3728816"/>
              <a:gd name="connsiteX14" fmla="*/ 3289663 w 3755903"/>
              <a:gd name="connsiteY14" fmla="*/ 2978484 h 3728816"/>
              <a:gd name="connsiteX15" fmla="*/ 3749352 w 3755903"/>
              <a:gd name="connsiteY15" fmla="*/ 3256428 h 3728816"/>
              <a:gd name="connsiteX0" fmla="*/ 3750266 w 3750266"/>
              <a:gd name="connsiteY0" fmla="*/ 3264410 h 3728817"/>
              <a:gd name="connsiteX1" fmla="*/ 3386012 w 3750266"/>
              <a:gd name="connsiteY1" fmla="*/ 3520134 h 3728817"/>
              <a:gd name="connsiteX2" fmla="*/ 2957285 w 3750266"/>
              <a:gd name="connsiteY2" fmla="*/ 3541149 h 3728817"/>
              <a:gd name="connsiteX3" fmla="*/ 2214735 w 3750266"/>
              <a:gd name="connsiteY3" fmla="*/ 3728717 h 3728817"/>
              <a:gd name="connsiteX4" fmla="*/ 1033893 w 3750266"/>
              <a:gd name="connsiteY4" fmla="*/ 3558566 h 3728817"/>
              <a:gd name="connsiteX5" fmla="*/ 255842 w 3750266"/>
              <a:gd name="connsiteY5" fmla="*/ 3050740 h 3728817"/>
              <a:gd name="connsiteX6" fmla="*/ 18139 w 3750266"/>
              <a:gd name="connsiteY6" fmla="*/ 2281973 h 3728817"/>
              <a:gd name="connsiteX7" fmla="*/ 28596 w 3750266"/>
              <a:gd name="connsiteY7" fmla="*/ 1633447 h 3728817"/>
              <a:gd name="connsiteX8" fmla="*/ 534458 w 3750266"/>
              <a:gd name="connsiteY8" fmla="*/ 291475 h 3728817"/>
              <a:gd name="connsiteX9" fmla="*/ 1643151 w 3750266"/>
              <a:gd name="connsiteY9" fmla="*/ 0 h 3728817"/>
              <a:gd name="connsiteX10" fmla="*/ 2425471 w 3750266"/>
              <a:gd name="connsiteY10" fmla="*/ 50005 h 3728817"/>
              <a:gd name="connsiteX11" fmla="*/ 3019529 w 3750266"/>
              <a:gd name="connsiteY11" fmla="*/ 370369 h 3728817"/>
              <a:gd name="connsiteX12" fmla="*/ 3377225 w 3750266"/>
              <a:gd name="connsiteY12" fmla="*/ 1171254 h 3728817"/>
              <a:gd name="connsiteX13" fmla="*/ 3424817 w 3750266"/>
              <a:gd name="connsiteY13" fmla="*/ 2612424 h 3728817"/>
              <a:gd name="connsiteX14" fmla="*/ 3284026 w 3750266"/>
              <a:gd name="connsiteY14" fmla="*/ 2978484 h 3728817"/>
              <a:gd name="connsiteX15" fmla="*/ 3743715 w 3750266"/>
              <a:gd name="connsiteY15" fmla="*/ 3256428 h 37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50266" h="3728817">
                <a:moveTo>
                  <a:pt x="3750266" y="3264410"/>
                </a:moveTo>
                <a:cubicBezTo>
                  <a:pt x="3737566" y="3279227"/>
                  <a:pt x="3518175" y="3474011"/>
                  <a:pt x="3386012" y="3520134"/>
                </a:cubicBezTo>
                <a:cubicBezTo>
                  <a:pt x="3253849" y="3566257"/>
                  <a:pt x="3152498" y="3506385"/>
                  <a:pt x="2957285" y="3541149"/>
                </a:cubicBezTo>
                <a:cubicBezTo>
                  <a:pt x="2762072" y="3575913"/>
                  <a:pt x="2535300" y="3725814"/>
                  <a:pt x="2214735" y="3728717"/>
                </a:cubicBezTo>
                <a:cubicBezTo>
                  <a:pt x="1894170" y="3731620"/>
                  <a:pt x="1360375" y="3671562"/>
                  <a:pt x="1033893" y="3558566"/>
                </a:cubicBezTo>
                <a:cubicBezTo>
                  <a:pt x="707411" y="3445570"/>
                  <a:pt x="425134" y="3263505"/>
                  <a:pt x="255842" y="3050740"/>
                </a:cubicBezTo>
                <a:cubicBezTo>
                  <a:pt x="86550" y="2837975"/>
                  <a:pt x="56013" y="2518188"/>
                  <a:pt x="18139" y="2281973"/>
                </a:cubicBezTo>
                <a:cubicBezTo>
                  <a:pt x="-19735" y="2045758"/>
                  <a:pt x="10668" y="1759550"/>
                  <a:pt x="28596" y="1633447"/>
                </a:cubicBezTo>
                <a:cubicBezTo>
                  <a:pt x="109920" y="1087868"/>
                  <a:pt x="265366" y="563716"/>
                  <a:pt x="534458" y="291475"/>
                </a:cubicBezTo>
                <a:cubicBezTo>
                  <a:pt x="803551" y="19234"/>
                  <a:pt x="1289344" y="6827"/>
                  <a:pt x="1643151" y="0"/>
                </a:cubicBezTo>
                <a:cubicBezTo>
                  <a:pt x="1856511" y="5080"/>
                  <a:pt x="2196075" y="-11723"/>
                  <a:pt x="2425471" y="50005"/>
                </a:cubicBezTo>
                <a:cubicBezTo>
                  <a:pt x="2654867" y="111733"/>
                  <a:pt x="2860903" y="183494"/>
                  <a:pt x="3019529" y="370369"/>
                </a:cubicBezTo>
                <a:cubicBezTo>
                  <a:pt x="3178155" y="557244"/>
                  <a:pt x="3309677" y="797578"/>
                  <a:pt x="3377225" y="1171254"/>
                </a:cubicBezTo>
                <a:cubicBezTo>
                  <a:pt x="3444773" y="1544930"/>
                  <a:pt x="3548826" y="1984764"/>
                  <a:pt x="3424817" y="2612424"/>
                </a:cubicBezTo>
                <a:cubicBezTo>
                  <a:pt x="3389203" y="2718531"/>
                  <a:pt x="3367291" y="2865644"/>
                  <a:pt x="3284026" y="2978484"/>
                </a:cubicBezTo>
                <a:cubicBezTo>
                  <a:pt x="3298252" y="3020691"/>
                  <a:pt x="3403215" y="3263535"/>
                  <a:pt x="3743715" y="3256428"/>
                </a:cubicBezTo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6C1F2A2-D184-49FB-99E6-B2EE7A52C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39370" flipH="1" flipV="1">
            <a:off x="633254" y="452324"/>
            <a:ext cx="4036224" cy="2597228"/>
          </a:xfrm>
          <a:custGeom>
            <a:avLst/>
            <a:gdLst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403600 w 3637280"/>
              <a:gd name="connsiteY39" fmla="*/ 3505200 h 4023360"/>
              <a:gd name="connsiteX40" fmla="*/ 3505200 w 3637280"/>
              <a:gd name="connsiteY40" fmla="*/ 3596640 h 4023360"/>
              <a:gd name="connsiteX41" fmla="*/ 3545840 w 3637280"/>
              <a:gd name="connsiteY41" fmla="*/ 3637280 h 4023360"/>
              <a:gd name="connsiteX42" fmla="*/ 3596640 w 3637280"/>
              <a:gd name="connsiteY42" fmla="*/ 3667760 h 4023360"/>
              <a:gd name="connsiteX43" fmla="*/ 3637280 w 3637280"/>
              <a:gd name="connsiteY43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45840 w 3637280"/>
              <a:gd name="connsiteY40" fmla="*/ 3637280 h 4023360"/>
              <a:gd name="connsiteX41" fmla="*/ 3596640 w 3637280"/>
              <a:gd name="connsiteY41" fmla="*/ 3667760 h 4023360"/>
              <a:gd name="connsiteX42" fmla="*/ 3637280 w 3637280"/>
              <a:gd name="connsiteY42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41" fmla="*/ 3637280 w 3637280"/>
              <a:gd name="connsiteY41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0" fmla="*/ 3637280 w 3820160"/>
              <a:gd name="connsiteY0" fmla="*/ 3352800 h 4023360"/>
              <a:gd name="connsiteX1" fmla="*/ 3606800 w 3820160"/>
              <a:gd name="connsiteY1" fmla="*/ 3403600 h 4023360"/>
              <a:gd name="connsiteX2" fmla="*/ 3556000 w 3820160"/>
              <a:gd name="connsiteY2" fmla="*/ 3474720 h 4023360"/>
              <a:gd name="connsiteX3" fmla="*/ 3535680 w 3820160"/>
              <a:gd name="connsiteY3" fmla="*/ 3505200 h 4023360"/>
              <a:gd name="connsiteX4" fmla="*/ 3515360 w 3820160"/>
              <a:gd name="connsiteY4" fmla="*/ 3525520 h 4023360"/>
              <a:gd name="connsiteX5" fmla="*/ 3474720 w 3820160"/>
              <a:gd name="connsiteY5" fmla="*/ 3576320 h 4023360"/>
              <a:gd name="connsiteX6" fmla="*/ 3230880 w 3820160"/>
              <a:gd name="connsiteY6" fmla="*/ 3749040 h 4023360"/>
              <a:gd name="connsiteX7" fmla="*/ 2763520 w 3820160"/>
              <a:gd name="connsiteY7" fmla="*/ 3931920 h 4023360"/>
              <a:gd name="connsiteX8" fmla="*/ 2407920 w 3820160"/>
              <a:gd name="connsiteY8" fmla="*/ 4013200 h 4023360"/>
              <a:gd name="connsiteX9" fmla="*/ 2204720 w 3820160"/>
              <a:gd name="connsiteY9" fmla="*/ 4023360 h 4023360"/>
              <a:gd name="connsiteX10" fmla="*/ 1869440 w 3820160"/>
              <a:gd name="connsiteY10" fmla="*/ 4013200 h 4023360"/>
              <a:gd name="connsiteX11" fmla="*/ 1483360 w 3820160"/>
              <a:gd name="connsiteY11" fmla="*/ 3942080 h 4023360"/>
              <a:gd name="connsiteX12" fmla="*/ 1259840 w 3820160"/>
              <a:gd name="connsiteY12" fmla="*/ 3870960 h 4023360"/>
              <a:gd name="connsiteX13" fmla="*/ 1056640 w 3820160"/>
              <a:gd name="connsiteY13" fmla="*/ 3779520 h 4023360"/>
              <a:gd name="connsiteX14" fmla="*/ 792480 w 3820160"/>
              <a:gd name="connsiteY14" fmla="*/ 3616960 h 4023360"/>
              <a:gd name="connsiteX15" fmla="*/ 355600 w 3820160"/>
              <a:gd name="connsiteY15" fmla="*/ 3017520 h 4023360"/>
              <a:gd name="connsiteX16" fmla="*/ 152400 w 3820160"/>
              <a:gd name="connsiteY16" fmla="*/ 2611120 h 4023360"/>
              <a:gd name="connsiteX17" fmla="*/ 30480 w 3820160"/>
              <a:gd name="connsiteY17" fmla="*/ 2204720 h 4023360"/>
              <a:gd name="connsiteX18" fmla="*/ 0 w 3820160"/>
              <a:gd name="connsiteY18" fmla="*/ 1981200 h 4023360"/>
              <a:gd name="connsiteX19" fmla="*/ 71120 w 3820160"/>
              <a:gd name="connsiteY19" fmla="*/ 1158240 h 4023360"/>
              <a:gd name="connsiteX20" fmla="*/ 132080 w 3820160"/>
              <a:gd name="connsiteY20" fmla="*/ 975360 h 4023360"/>
              <a:gd name="connsiteX21" fmla="*/ 294640 w 3820160"/>
              <a:gd name="connsiteY21" fmla="*/ 690880 h 4023360"/>
              <a:gd name="connsiteX22" fmla="*/ 751840 w 3820160"/>
              <a:gd name="connsiteY22" fmla="*/ 254000 h 4023360"/>
              <a:gd name="connsiteX23" fmla="*/ 1127760 w 3820160"/>
              <a:gd name="connsiteY23" fmla="*/ 71120 h 4023360"/>
              <a:gd name="connsiteX24" fmla="*/ 1432560 w 3820160"/>
              <a:gd name="connsiteY24" fmla="*/ 10160 h 4023360"/>
              <a:gd name="connsiteX25" fmla="*/ 1625600 w 3820160"/>
              <a:gd name="connsiteY25" fmla="*/ 0 h 4023360"/>
              <a:gd name="connsiteX26" fmla="*/ 2174240 w 3820160"/>
              <a:gd name="connsiteY26" fmla="*/ 20320 h 4023360"/>
              <a:gd name="connsiteX27" fmla="*/ 2407920 w 3820160"/>
              <a:gd name="connsiteY27" fmla="*/ 101600 h 4023360"/>
              <a:gd name="connsiteX28" fmla="*/ 2580640 w 3820160"/>
              <a:gd name="connsiteY28" fmla="*/ 223520 h 4023360"/>
              <a:gd name="connsiteX29" fmla="*/ 2794000 w 3820160"/>
              <a:gd name="connsiteY29" fmla="*/ 599440 h 4023360"/>
              <a:gd name="connsiteX30" fmla="*/ 2885440 w 3820160"/>
              <a:gd name="connsiteY30" fmla="*/ 853440 h 4023360"/>
              <a:gd name="connsiteX31" fmla="*/ 3007360 w 3820160"/>
              <a:gd name="connsiteY31" fmla="*/ 1361440 h 4023360"/>
              <a:gd name="connsiteX32" fmla="*/ 3078480 w 3820160"/>
              <a:gd name="connsiteY32" fmla="*/ 1899920 h 4023360"/>
              <a:gd name="connsiteX33" fmla="*/ 3078480 w 3820160"/>
              <a:gd name="connsiteY33" fmla="*/ 2570480 h 4023360"/>
              <a:gd name="connsiteX34" fmla="*/ 3037840 w 3820160"/>
              <a:gd name="connsiteY34" fmla="*/ 2844800 h 4023360"/>
              <a:gd name="connsiteX35" fmla="*/ 3017520 w 3820160"/>
              <a:gd name="connsiteY35" fmla="*/ 2926080 h 4023360"/>
              <a:gd name="connsiteX36" fmla="*/ 2997200 w 3820160"/>
              <a:gd name="connsiteY36" fmla="*/ 2966720 h 4023360"/>
              <a:gd name="connsiteX37" fmla="*/ 3068320 w 3820160"/>
              <a:gd name="connsiteY37" fmla="*/ 3098800 h 4023360"/>
              <a:gd name="connsiteX38" fmla="*/ 3108960 w 3820160"/>
              <a:gd name="connsiteY38" fmla="*/ 3169920 h 4023360"/>
              <a:gd name="connsiteX39" fmla="*/ 3820160 w 3820160"/>
              <a:gd name="connsiteY39" fmla="*/ 3078480 h 4023360"/>
              <a:gd name="connsiteX0" fmla="*/ 3606800 w 3820160"/>
              <a:gd name="connsiteY0" fmla="*/ 3403600 h 4023360"/>
              <a:gd name="connsiteX1" fmla="*/ 3556000 w 3820160"/>
              <a:gd name="connsiteY1" fmla="*/ 3474720 h 4023360"/>
              <a:gd name="connsiteX2" fmla="*/ 3535680 w 3820160"/>
              <a:gd name="connsiteY2" fmla="*/ 3505200 h 4023360"/>
              <a:gd name="connsiteX3" fmla="*/ 3515360 w 3820160"/>
              <a:gd name="connsiteY3" fmla="*/ 3525520 h 4023360"/>
              <a:gd name="connsiteX4" fmla="*/ 3474720 w 3820160"/>
              <a:gd name="connsiteY4" fmla="*/ 3576320 h 4023360"/>
              <a:gd name="connsiteX5" fmla="*/ 3230880 w 3820160"/>
              <a:gd name="connsiteY5" fmla="*/ 3749040 h 4023360"/>
              <a:gd name="connsiteX6" fmla="*/ 2763520 w 3820160"/>
              <a:gd name="connsiteY6" fmla="*/ 3931920 h 4023360"/>
              <a:gd name="connsiteX7" fmla="*/ 2407920 w 3820160"/>
              <a:gd name="connsiteY7" fmla="*/ 4013200 h 4023360"/>
              <a:gd name="connsiteX8" fmla="*/ 2204720 w 3820160"/>
              <a:gd name="connsiteY8" fmla="*/ 4023360 h 4023360"/>
              <a:gd name="connsiteX9" fmla="*/ 1869440 w 3820160"/>
              <a:gd name="connsiteY9" fmla="*/ 4013200 h 4023360"/>
              <a:gd name="connsiteX10" fmla="*/ 1483360 w 3820160"/>
              <a:gd name="connsiteY10" fmla="*/ 3942080 h 4023360"/>
              <a:gd name="connsiteX11" fmla="*/ 1259840 w 3820160"/>
              <a:gd name="connsiteY11" fmla="*/ 3870960 h 4023360"/>
              <a:gd name="connsiteX12" fmla="*/ 1056640 w 3820160"/>
              <a:gd name="connsiteY12" fmla="*/ 3779520 h 4023360"/>
              <a:gd name="connsiteX13" fmla="*/ 792480 w 3820160"/>
              <a:gd name="connsiteY13" fmla="*/ 3616960 h 4023360"/>
              <a:gd name="connsiteX14" fmla="*/ 355600 w 3820160"/>
              <a:gd name="connsiteY14" fmla="*/ 3017520 h 4023360"/>
              <a:gd name="connsiteX15" fmla="*/ 152400 w 3820160"/>
              <a:gd name="connsiteY15" fmla="*/ 2611120 h 4023360"/>
              <a:gd name="connsiteX16" fmla="*/ 30480 w 3820160"/>
              <a:gd name="connsiteY16" fmla="*/ 2204720 h 4023360"/>
              <a:gd name="connsiteX17" fmla="*/ 0 w 3820160"/>
              <a:gd name="connsiteY17" fmla="*/ 1981200 h 4023360"/>
              <a:gd name="connsiteX18" fmla="*/ 71120 w 3820160"/>
              <a:gd name="connsiteY18" fmla="*/ 1158240 h 4023360"/>
              <a:gd name="connsiteX19" fmla="*/ 132080 w 3820160"/>
              <a:gd name="connsiteY19" fmla="*/ 975360 h 4023360"/>
              <a:gd name="connsiteX20" fmla="*/ 294640 w 3820160"/>
              <a:gd name="connsiteY20" fmla="*/ 690880 h 4023360"/>
              <a:gd name="connsiteX21" fmla="*/ 751840 w 3820160"/>
              <a:gd name="connsiteY21" fmla="*/ 254000 h 4023360"/>
              <a:gd name="connsiteX22" fmla="*/ 1127760 w 3820160"/>
              <a:gd name="connsiteY22" fmla="*/ 71120 h 4023360"/>
              <a:gd name="connsiteX23" fmla="*/ 1432560 w 3820160"/>
              <a:gd name="connsiteY23" fmla="*/ 10160 h 4023360"/>
              <a:gd name="connsiteX24" fmla="*/ 1625600 w 3820160"/>
              <a:gd name="connsiteY24" fmla="*/ 0 h 4023360"/>
              <a:gd name="connsiteX25" fmla="*/ 2174240 w 3820160"/>
              <a:gd name="connsiteY25" fmla="*/ 20320 h 4023360"/>
              <a:gd name="connsiteX26" fmla="*/ 2407920 w 3820160"/>
              <a:gd name="connsiteY26" fmla="*/ 101600 h 4023360"/>
              <a:gd name="connsiteX27" fmla="*/ 2580640 w 3820160"/>
              <a:gd name="connsiteY27" fmla="*/ 223520 h 4023360"/>
              <a:gd name="connsiteX28" fmla="*/ 2794000 w 3820160"/>
              <a:gd name="connsiteY28" fmla="*/ 599440 h 4023360"/>
              <a:gd name="connsiteX29" fmla="*/ 2885440 w 3820160"/>
              <a:gd name="connsiteY29" fmla="*/ 853440 h 4023360"/>
              <a:gd name="connsiteX30" fmla="*/ 3007360 w 3820160"/>
              <a:gd name="connsiteY30" fmla="*/ 1361440 h 4023360"/>
              <a:gd name="connsiteX31" fmla="*/ 3078480 w 3820160"/>
              <a:gd name="connsiteY31" fmla="*/ 1899920 h 4023360"/>
              <a:gd name="connsiteX32" fmla="*/ 3078480 w 3820160"/>
              <a:gd name="connsiteY32" fmla="*/ 2570480 h 4023360"/>
              <a:gd name="connsiteX33" fmla="*/ 3037840 w 3820160"/>
              <a:gd name="connsiteY33" fmla="*/ 2844800 h 4023360"/>
              <a:gd name="connsiteX34" fmla="*/ 3017520 w 3820160"/>
              <a:gd name="connsiteY34" fmla="*/ 2926080 h 4023360"/>
              <a:gd name="connsiteX35" fmla="*/ 2997200 w 3820160"/>
              <a:gd name="connsiteY35" fmla="*/ 2966720 h 4023360"/>
              <a:gd name="connsiteX36" fmla="*/ 3068320 w 3820160"/>
              <a:gd name="connsiteY36" fmla="*/ 3098800 h 4023360"/>
              <a:gd name="connsiteX37" fmla="*/ 3108960 w 3820160"/>
              <a:gd name="connsiteY37" fmla="*/ 3169920 h 4023360"/>
              <a:gd name="connsiteX38" fmla="*/ 3820160 w 3820160"/>
              <a:gd name="connsiteY38" fmla="*/ 3078480 h 4023360"/>
              <a:gd name="connsiteX0" fmla="*/ 3556000 w 3820160"/>
              <a:gd name="connsiteY0" fmla="*/ 3474720 h 4023360"/>
              <a:gd name="connsiteX1" fmla="*/ 3535680 w 3820160"/>
              <a:gd name="connsiteY1" fmla="*/ 3505200 h 4023360"/>
              <a:gd name="connsiteX2" fmla="*/ 3515360 w 3820160"/>
              <a:gd name="connsiteY2" fmla="*/ 3525520 h 4023360"/>
              <a:gd name="connsiteX3" fmla="*/ 3474720 w 3820160"/>
              <a:gd name="connsiteY3" fmla="*/ 3576320 h 4023360"/>
              <a:gd name="connsiteX4" fmla="*/ 3230880 w 3820160"/>
              <a:gd name="connsiteY4" fmla="*/ 3749040 h 4023360"/>
              <a:gd name="connsiteX5" fmla="*/ 2763520 w 3820160"/>
              <a:gd name="connsiteY5" fmla="*/ 3931920 h 4023360"/>
              <a:gd name="connsiteX6" fmla="*/ 2407920 w 3820160"/>
              <a:gd name="connsiteY6" fmla="*/ 4013200 h 4023360"/>
              <a:gd name="connsiteX7" fmla="*/ 2204720 w 3820160"/>
              <a:gd name="connsiteY7" fmla="*/ 4023360 h 4023360"/>
              <a:gd name="connsiteX8" fmla="*/ 1869440 w 3820160"/>
              <a:gd name="connsiteY8" fmla="*/ 4013200 h 4023360"/>
              <a:gd name="connsiteX9" fmla="*/ 1483360 w 3820160"/>
              <a:gd name="connsiteY9" fmla="*/ 3942080 h 4023360"/>
              <a:gd name="connsiteX10" fmla="*/ 1259840 w 3820160"/>
              <a:gd name="connsiteY10" fmla="*/ 3870960 h 4023360"/>
              <a:gd name="connsiteX11" fmla="*/ 1056640 w 3820160"/>
              <a:gd name="connsiteY11" fmla="*/ 3779520 h 4023360"/>
              <a:gd name="connsiteX12" fmla="*/ 792480 w 3820160"/>
              <a:gd name="connsiteY12" fmla="*/ 3616960 h 4023360"/>
              <a:gd name="connsiteX13" fmla="*/ 355600 w 3820160"/>
              <a:gd name="connsiteY13" fmla="*/ 3017520 h 4023360"/>
              <a:gd name="connsiteX14" fmla="*/ 152400 w 3820160"/>
              <a:gd name="connsiteY14" fmla="*/ 2611120 h 4023360"/>
              <a:gd name="connsiteX15" fmla="*/ 30480 w 3820160"/>
              <a:gd name="connsiteY15" fmla="*/ 2204720 h 4023360"/>
              <a:gd name="connsiteX16" fmla="*/ 0 w 3820160"/>
              <a:gd name="connsiteY16" fmla="*/ 1981200 h 4023360"/>
              <a:gd name="connsiteX17" fmla="*/ 71120 w 3820160"/>
              <a:gd name="connsiteY17" fmla="*/ 1158240 h 4023360"/>
              <a:gd name="connsiteX18" fmla="*/ 132080 w 3820160"/>
              <a:gd name="connsiteY18" fmla="*/ 975360 h 4023360"/>
              <a:gd name="connsiteX19" fmla="*/ 294640 w 3820160"/>
              <a:gd name="connsiteY19" fmla="*/ 690880 h 4023360"/>
              <a:gd name="connsiteX20" fmla="*/ 751840 w 3820160"/>
              <a:gd name="connsiteY20" fmla="*/ 254000 h 4023360"/>
              <a:gd name="connsiteX21" fmla="*/ 1127760 w 3820160"/>
              <a:gd name="connsiteY21" fmla="*/ 71120 h 4023360"/>
              <a:gd name="connsiteX22" fmla="*/ 1432560 w 3820160"/>
              <a:gd name="connsiteY22" fmla="*/ 10160 h 4023360"/>
              <a:gd name="connsiteX23" fmla="*/ 1625600 w 3820160"/>
              <a:gd name="connsiteY23" fmla="*/ 0 h 4023360"/>
              <a:gd name="connsiteX24" fmla="*/ 2174240 w 3820160"/>
              <a:gd name="connsiteY24" fmla="*/ 20320 h 4023360"/>
              <a:gd name="connsiteX25" fmla="*/ 2407920 w 3820160"/>
              <a:gd name="connsiteY25" fmla="*/ 101600 h 4023360"/>
              <a:gd name="connsiteX26" fmla="*/ 2580640 w 3820160"/>
              <a:gd name="connsiteY26" fmla="*/ 223520 h 4023360"/>
              <a:gd name="connsiteX27" fmla="*/ 2794000 w 3820160"/>
              <a:gd name="connsiteY27" fmla="*/ 599440 h 4023360"/>
              <a:gd name="connsiteX28" fmla="*/ 2885440 w 3820160"/>
              <a:gd name="connsiteY28" fmla="*/ 853440 h 4023360"/>
              <a:gd name="connsiteX29" fmla="*/ 3007360 w 3820160"/>
              <a:gd name="connsiteY29" fmla="*/ 1361440 h 4023360"/>
              <a:gd name="connsiteX30" fmla="*/ 3078480 w 3820160"/>
              <a:gd name="connsiteY30" fmla="*/ 1899920 h 4023360"/>
              <a:gd name="connsiteX31" fmla="*/ 3078480 w 3820160"/>
              <a:gd name="connsiteY31" fmla="*/ 2570480 h 4023360"/>
              <a:gd name="connsiteX32" fmla="*/ 3037840 w 3820160"/>
              <a:gd name="connsiteY32" fmla="*/ 2844800 h 4023360"/>
              <a:gd name="connsiteX33" fmla="*/ 3017520 w 3820160"/>
              <a:gd name="connsiteY33" fmla="*/ 2926080 h 4023360"/>
              <a:gd name="connsiteX34" fmla="*/ 2997200 w 3820160"/>
              <a:gd name="connsiteY34" fmla="*/ 2966720 h 4023360"/>
              <a:gd name="connsiteX35" fmla="*/ 3068320 w 3820160"/>
              <a:gd name="connsiteY35" fmla="*/ 3098800 h 4023360"/>
              <a:gd name="connsiteX36" fmla="*/ 3108960 w 3820160"/>
              <a:gd name="connsiteY36" fmla="*/ 3169920 h 4023360"/>
              <a:gd name="connsiteX37" fmla="*/ 3820160 w 3820160"/>
              <a:gd name="connsiteY37" fmla="*/ 3078480 h 4023360"/>
              <a:gd name="connsiteX0" fmla="*/ 3535680 w 3820160"/>
              <a:gd name="connsiteY0" fmla="*/ 3505200 h 4023360"/>
              <a:gd name="connsiteX1" fmla="*/ 3515360 w 3820160"/>
              <a:gd name="connsiteY1" fmla="*/ 3525520 h 4023360"/>
              <a:gd name="connsiteX2" fmla="*/ 3474720 w 3820160"/>
              <a:gd name="connsiteY2" fmla="*/ 3576320 h 4023360"/>
              <a:gd name="connsiteX3" fmla="*/ 3230880 w 3820160"/>
              <a:gd name="connsiteY3" fmla="*/ 3749040 h 4023360"/>
              <a:gd name="connsiteX4" fmla="*/ 2763520 w 3820160"/>
              <a:gd name="connsiteY4" fmla="*/ 3931920 h 4023360"/>
              <a:gd name="connsiteX5" fmla="*/ 2407920 w 3820160"/>
              <a:gd name="connsiteY5" fmla="*/ 4013200 h 4023360"/>
              <a:gd name="connsiteX6" fmla="*/ 2204720 w 3820160"/>
              <a:gd name="connsiteY6" fmla="*/ 4023360 h 4023360"/>
              <a:gd name="connsiteX7" fmla="*/ 1869440 w 3820160"/>
              <a:gd name="connsiteY7" fmla="*/ 4013200 h 4023360"/>
              <a:gd name="connsiteX8" fmla="*/ 1483360 w 3820160"/>
              <a:gd name="connsiteY8" fmla="*/ 3942080 h 4023360"/>
              <a:gd name="connsiteX9" fmla="*/ 1259840 w 3820160"/>
              <a:gd name="connsiteY9" fmla="*/ 3870960 h 4023360"/>
              <a:gd name="connsiteX10" fmla="*/ 1056640 w 3820160"/>
              <a:gd name="connsiteY10" fmla="*/ 3779520 h 4023360"/>
              <a:gd name="connsiteX11" fmla="*/ 792480 w 3820160"/>
              <a:gd name="connsiteY11" fmla="*/ 3616960 h 4023360"/>
              <a:gd name="connsiteX12" fmla="*/ 355600 w 3820160"/>
              <a:gd name="connsiteY12" fmla="*/ 3017520 h 4023360"/>
              <a:gd name="connsiteX13" fmla="*/ 152400 w 3820160"/>
              <a:gd name="connsiteY13" fmla="*/ 2611120 h 4023360"/>
              <a:gd name="connsiteX14" fmla="*/ 30480 w 3820160"/>
              <a:gd name="connsiteY14" fmla="*/ 2204720 h 4023360"/>
              <a:gd name="connsiteX15" fmla="*/ 0 w 3820160"/>
              <a:gd name="connsiteY15" fmla="*/ 1981200 h 4023360"/>
              <a:gd name="connsiteX16" fmla="*/ 71120 w 3820160"/>
              <a:gd name="connsiteY16" fmla="*/ 1158240 h 4023360"/>
              <a:gd name="connsiteX17" fmla="*/ 132080 w 3820160"/>
              <a:gd name="connsiteY17" fmla="*/ 975360 h 4023360"/>
              <a:gd name="connsiteX18" fmla="*/ 294640 w 3820160"/>
              <a:gd name="connsiteY18" fmla="*/ 690880 h 4023360"/>
              <a:gd name="connsiteX19" fmla="*/ 751840 w 3820160"/>
              <a:gd name="connsiteY19" fmla="*/ 254000 h 4023360"/>
              <a:gd name="connsiteX20" fmla="*/ 1127760 w 3820160"/>
              <a:gd name="connsiteY20" fmla="*/ 71120 h 4023360"/>
              <a:gd name="connsiteX21" fmla="*/ 1432560 w 3820160"/>
              <a:gd name="connsiteY21" fmla="*/ 10160 h 4023360"/>
              <a:gd name="connsiteX22" fmla="*/ 1625600 w 3820160"/>
              <a:gd name="connsiteY22" fmla="*/ 0 h 4023360"/>
              <a:gd name="connsiteX23" fmla="*/ 2174240 w 3820160"/>
              <a:gd name="connsiteY23" fmla="*/ 20320 h 4023360"/>
              <a:gd name="connsiteX24" fmla="*/ 2407920 w 3820160"/>
              <a:gd name="connsiteY24" fmla="*/ 101600 h 4023360"/>
              <a:gd name="connsiteX25" fmla="*/ 2580640 w 3820160"/>
              <a:gd name="connsiteY25" fmla="*/ 223520 h 4023360"/>
              <a:gd name="connsiteX26" fmla="*/ 2794000 w 3820160"/>
              <a:gd name="connsiteY26" fmla="*/ 599440 h 4023360"/>
              <a:gd name="connsiteX27" fmla="*/ 2885440 w 3820160"/>
              <a:gd name="connsiteY27" fmla="*/ 853440 h 4023360"/>
              <a:gd name="connsiteX28" fmla="*/ 3007360 w 3820160"/>
              <a:gd name="connsiteY28" fmla="*/ 1361440 h 4023360"/>
              <a:gd name="connsiteX29" fmla="*/ 3078480 w 3820160"/>
              <a:gd name="connsiteY29" fmla="*/ 1899920 h 4023360"/>
              <a:gd name="connsiteX30" fmla="*/ 3078480 w 3820160"/>
              <a:gd name="connsiteY30" fmla="*/ 2570480 h 4023360"/>
              <a:gd name="connsiteX31" fmla="*/ 3037840 w 3820160"/>
              <a:gd name="connsiteY31" fmla="*/ 2844800 h 4023360"/>
              <a:gd name="connsiteX32" fmla="*/ 3017520 w 3820160"/>
              <a:gd name="connsiteY32" fmla="*/ 2926080 h 4023360"/>
              <a:gd name="connsiteX33" fmla="*/ 2997200 w 3820160"/>
              <a:gd name="connsiteY33" fmla="*/ 2966720 h 4023360"/>
              <a:gd name="connsiteX34" fmla="*/ 3068320 w 3820160"/>
              <a:gd name="connsiteY34" fmla="*/ 3098800 h 4023360"/>
              <a:gd name="connsiteX35" fmla="*/ 3108960 w 3820160"/>
              <a:gd name="connsiteY35" fmla="*/ 3169920 h 4023360"/>
              <a:gd name="connsiteX36" fmla="*/ 3820160 w 3820160"/>
              <a:gd name="connsiteY36" fmla="*/ 3078480 h 4023360"/>
              <a:gd name="connsiteX0" fmla="*/ 3535680 w 3820160"/>
              <a:gd name="connsiteY0" fmla="*/ 350520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20160"/>
              <a:gd name="connsiteY0" fmla="*/ 327152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261360 w 3810000"/>
              <a:gd name="connsiteY27" fmla="*/ 129032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786592 w 3810000"/>
              <a:gd name="connsiteY33" fmla="*/ 3236276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09999 w 3810000"/>
              <a:gd name="connsiteY33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108960 w 3810000"/>
              <a:gd name="connsiteY31" fmla="*/ 3169920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436071 w 3810000"/>
              <a:gd name="connsiteY28" fmla="*/ 2265991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359674 w 3810000"/>
              <a:gd name="connsiteY26" fmla="*/ 1222849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3001978 w 3810000"/>
              <a:gd name="connsiteY24" fmla="*/ 421964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407920 w 3810000"/>
              <a:gd name="connsiteY22" fmla="*/ 101600 h 4023360"/>
              <a:gd name="connsiteX23" fmla="*/ 3001978 w 3810000"/>
              <a:gd name="connsiteY23" fmla="*/ 421964 h 4023360"/>
              <a:gd name="connsiteX24" fmla="*/ 3359674 w 3810000"/>
              <a:gd name="connsiteY24" fmla="*/ 1222849 h 4023360"/>
              <a:gd name="connsiteX25" fmla="*/ 3436071 w 3810000"/>
              <a:gd name="connsiteY25" fmla="*/ 2265991 h 4023360"/>
              <a:gd name="connsiteX26" fmla="*/ 3373317 w 3810000"/>
              <a:gd name="connsiteY26" fmla="*/ 2711759 h 4023360"/>
              <a:gd name="connsiteX27" fmla="*/ 3306183 w 3810000"/>
              <a:gd name="connsiteY27" fmla="*/ 2962752 h 4023360"/>
              <a:gd name="connsiteX28" fmla="*/ 3277496 w 3810000"/>
              <a:gd name="connsiteY28" fmla="*/ 3058791 h 4023360"/>
              <a:gd name="connsiteX29" fmla="*/ 3809999 w 3810000"/>
              <a:gd name="connsiteY29" fmla="*/ 3287872 h 4023360"/>
              <a:gd name="connsiteX0" fmla="*/ 3810000 w 3810000"/>
              <a:gd name="connsiteY0" fmla="*/ 3272025 h 4023865"/>
              <a:gd name="connsiteX1" fmla="*/ 3474720 w 3810000"/>
              <a:gd name="connsiteY1" fmla="*/ 3576825 h 4023865"/>
              <a:gd name="connsiteX2" fmla="*/ 3230880 w 3810000"/>
              <a:gd name="connsiteY2" fmla="*/ 3749545 h 4023865"/>
              <a:gd name="connsiteX3" fmla="*/ 2763520 w 3810000"/>
              <a:gd name="connsiteY3" fmla="*/ 3932425 h 4023865"/>
              <a:gd name="connsiteX4" fmla="*/ 2407920 w 3810000"/>
              <a:gd name="connsiteY4" fmla="*/ 4013705 h 4023865"/>
              <a:gd name="connsiteX5" fmla="*/ 2204720 w 3810000"/>
              <a:gd name="connsiteY5" fmla="*/ 4023865 h 4023865"/>
              <a:gd name="connsiteX6" fmla="*/ 1869440 w 3810000"/>
              <a:gd name="connsiteY6" fmla="*/ 4013705 h 4023865"/>
              <a:gd name="connsiteX7" fmla="*/ 1483360 w 3810000"/>
              <a:gd name="connsiteY7" fmla="*/ 3942585 h 4023865"/>
              <a:gd name="connsiteX8" fmla="*/ 1259840 w 3810000"/>
              <a:gd name="connsiteY8" fmla="*/ 3871465 h 4023865"/>
              <a:gd name="connsiteX9" fmla="*/ 1056640 w 3810000"/>
              <a:gd name="connsiteY9" fmla="*/ 3780025 h 4023865"/>
              <a:gd name="connsiteX10" fmla="*/ 792480 w 3810000"/>
              <a:gd name="connsiteY10" fmla="*/ 3617465 h 4023865"/>
              <a:gd name="connsiteX11" fmla="*/ 355600 w 3810000"/>
              <a:gd name="connsiteY11" fmla="*/ 3018025 h 4023865"/>
              <a:gd name="connsiteX12" fmla="*/ 152400 w 3810000"/>
              <a:gd name="connsiteY12" fmla="*/ 2611625 h 4023865"/>
              <a:gd name="connsiteX13" fmla="*/ 30480 w 3810000"/>
              <a:gd name="connsiteY13" fmla="*/ 2205225 h 4023865"/>
              <a:gd name="connsiteX14" fmla="*/ 0 w 3810000"/>
              <a:gd name="connsiteY14" fmla="*/ 1981705 h 4023865"/>
              <a:gd name="connsiteX15" fmla="*/ 71120 w 3810000"/>
              <a:gd name="connsiteY15" fmla="*/ 1158745 h 4023865"/>
              <a:gd name="connsiteX16" fmla="*/ 132080 w 3810000"/>
              <a:gd name="connsiteY16" fmla="*/ 975865 h 4023865"/>
              <a:gd name="connsiteX17" fmla="*/ 294640 w 3810000"/>
              <a:gd name="connsiteY17" fmla="*/ 691385 h 4023865"/>
              <a:gd name="connsiteX18" fmla="*/ 751840 w 3810000"/>
              <a:gd name="connsiteY18" fmla="*/ 254505 h 4023865"/>
              <a:gd name="connsiteX19" fmla="*/ 1127760 w 3810000"/>
              <a:gd name="connsiteY19" fmla="*/ 71625 h 4023865"/>
              <a:gd name="connsiteX20" fmla="*/ 1625600 w 3810000"/>
              <a:gd name="connsiteY20" fmla="*/ 505 h 4023865"/>
              <a:gd name="connsiteX21" fmla="*/ 2407920 w 3810000"/>
              <a:gd name="connsiteY21" fmla="*/ 102105 h 4023865"/>
              <a:gd name="connsiteX22" fmla="*/ 3001978 w 3810000"/>
              <a:gd name="connsiteY22" fmla="*/ 422469 h 4023865"/>
              <a:gd name="connsiteX23" fmla="*/ 3359674 w 3810000"/>
              <a:gd name="connsiteY23" fmla="*/ 1223354 h 4023865"/>
              <a:gd name="connsiteX24" fmla="*/ 3436071 w 3810000"/>
              <a:gd name="connsiteY24" fmla="*/ 2266496 h 4023865"/>
              <a:gd name="connsiteX25" fmla="*/ 3373317 w 3810000"/>
              <a:gd name="connsiteY25" fmla="*/ 2712264 h 4023865"/>
              <a:gd name="connsiteX26" fmla="*/ 3306183 w 3810000"/>
              <a:gd name="connsiteY26" fmla="*/ 2963257 h 4023865"/>
              <a:gd name="connsiteX27" fmla="*/ 3277496 w 3810000"/>
              <a:gd name="connsiteY27" fmla="*/ 3059296 h 4023865"/>
              <a:gd name="connsiteX28" fmla="*/ 3809999 w 3810000"/>
              <a:gd name="connsiteY28" fmla="*/ 3288377 h 4023865"/>
              <a:gd name="connsiteX0" fmla="*/ 3810000 w 3810000"/>
              <a:gd name="connsiteY0" fmla="*/ 3281919 h 4033759"/>
              <a:gd name="connsiteX1" fmla="*/ 3474720 w 3810000"/>
              <a:gd name="connsiteY1" fmla="*/ 3586719 h 4033759"/>
              <a:gd name="connsiteX2" fmla="*/ 3230880 w 3810000"/>
              <a:gd name="connsiteY2" fmla="*/ 3759439 h 4033759"/>
              <a:gd name="connsiteX3" fmla="*/ 2763520 w 3810000"/>
              <a:gd name="connsiteY3" fmla="*/ 3942319 h 4033759"/>
              <a:gd name="connsiteX4" fmla="*/ 2407920 w 3810000"/>
              <a:gd name="connsiteY4" fmla="*/ 4023599 h 4033759"/>
              <a:gd name="connsiteX5" fmla="*/ 2204720 w 3810000"/>
              <a:gd name="connsiteY5" fmla="*/ 4033759 h 4033759"/>
              <a:gd name="connsiteX6" fmla="*/ 1869440 w 3810000"/>
              <a:gd name="connsiteY6" fmla="*/ 4023599 h 4033759"/>
              <a:gd name="connsiteX7" fmla="*/ 1483360 w 3810000"/>
              <a:gd name="connsiteY7" fmla="*/ 3952479 h 4033759"/>
              <a:gd name="connsiteX8" fmla="*/ 1259840 w 3810000"/>
              <a:gd name="connsiteY8" fmla="*/ 3881359 h 4033759"/>
              <a:gd name="connsiteX9" fmla="*/ 1056640 w 3810000"/>
              <a:gd name="connsiteY9" fmla="*/ 3789919 h 4033759"/>
              <a:gd name="connsiteX10" fmla="*/ 792480 w 3810000"/>
              <a:gd name="connsiteY10" fmla="*/ 3627359 h 4033759"/>
              <a:gd name="connsiteX11" fmla="*/ 355600 w 3810000"/>
              <a:gd name="connsiteY11" fmla="*/ 3027919 h 4033759"/>
              <a:gd name="connsiteX12" fmla="*/ 152400 w 3810000"/>
              <a:gd name="connsiteY12" fmla="*/ 2621519 h 4033759"/>
              <a:gd name="connsiteX13" fmla="*/ 30480 w 3810000"/>
              <a:gd name="connsiteY13" fmla="*/ 2215119 h 4033759"/>
              <a:gd name="connsiteX14" fmla="*/ 0 w 3810000"/>
              <a:gd name="connsiteY14" fmla="*/ 1991599 h 4033759"/>
              <a:gd name="connsiteX15" fmla="*/ 71120 w 3810000"/>
              <a:gd name="connsiteY15" fmla="*/ 1168639 h 4033759"/>
              <a:gd name="connsiteX16" fmla="*/ 132080 w 3810000"/>
              <a:gd name="connsiteY16" fmla="*/ 985759 h 4033759"/>
              <a:gd name="connsiteX17" fmla="*/ 294640 w 3810000"/>
              <a:gd name="connsiteY17" fmla="*/ 701279 h 4033759"/>
              <a:gd name="connsiteX18" fmla="*/ 1127760 w 3810000"/>
              <a:gd name="connsiteY18" fmla="*/ 81519 h 4033759"/>
              <a:gd name="connsiteX19" fmla="*/ 1625600 w 3810000"/>
              <a:gd name="connsiteY19" fmla="*/ 10399 h 4033759"/>
              <a:gd name="connsiteX20" fmla="*/ 2407920 w 3810000"/>
              <a:gd name="connsiteY20" fmla="*/ 111999 h 4033759"/>
              <a:gd name="connsiteX21" fmla="*/ 3001978 w 3810000"/>
              <a:gd name="connsiteY21" fmla="*/ 432363 h 4033759"/>
              <a:gd name="connsiteX22" fmla="*/ 3359674 w 3810000"/>
              <a:gd name="connsiteY22" fmla="*/ 1233248 h 4033759"/>
              <a:gd name="connsiteX23" fmla="*/ 3436071 w 3810000"/>
              <a:gd name="connsiteY23" fmla="*/ 2276390 h 4033759"/>
              <a:gd name="connsiteX24" fmla="*/ 3373317 w 3810000"/>
              <a:gd name="connsiteY24" fmla="*/ 2722158 h 4033759"/>
              <a:gd name="connsiteX25" fmla="*/ 3306183 w 3810000"/>
              <a:gd name="connsiteY25" fmla="*/ 2973151 h 4033759"/>
              <a:gd name="connsiteX26" fmla="*/ 3277496 w 3810000"/>
              <a:gd name="connsiteY26" fmla="*/ 3069190 h 4033759"/>
              <a:gd name="connsiteX27" fmla="*/ 3809999 w 3810000"/>
              <a:gd name="connsiteY27" fmla="*/ 3298271 h 4033759"/>
              <a:gd name="connsiteX0" fmla="*/ 3810000 w 3810000"/>
              <a:gd name="connsiteY0" fmla="*/ 3271645 h 4023485"/>
              <a:gd name="connsiteX1" fmla="*/ 3474720 w 3810000"/>
              <a:gd name="connsiteY1" fmla="*/ 3576445 h 4023485"/>
              <a:gd name="connsiteX2" fmla="*/ 3230880 w 3810000"/>
              <a:gd name="connsiteY2" fmla="*/ 3749165 h 4023485"/>
              <a:gd name="connsiteX3" fmla="*/ 2763520 w 3810000"/>
              <a:gd name="connsiteY3" fmla="*/ 3932045 h 4023485"/>
              <a:gd name="connsiteX4" fmla="*/ 2407920 w 3810000"/>
              <a:gd name="connsiteY4" fmla="*/ 4013325 h 4023485"/>
              <a:gd name="connsiteX5" fmla="*/ 2204720 w 3810000"/>
              <a:gd name="connsiteY5" fmla="*/ 4023485 h 4023485"/>
              <a:gd name="connsiteX6" fmla="*/ 1869440 w 3810000"/>
              <a:gd name="connsiteY6" fmla="*/ 4013325 h 4023485"/>
              <a:gd name="connsiteX7" fmla="*/ 1483360 w 3810000"/>
              <a:gd name="connsiteY7" fmla="*/ 3942205 h 4023485"/>
              <a:gd name="connsiteX8" fmla="*/ 1259840 w 3810000"/>
              <a:gd name="connsiteY8" fmla="*/ 3871085 h 4023485"/>
              <a:gd name="connsiteX9" fmla="*/ 1056640 w 3810000"/>
              <a:gd name="connsiteY9" fmla="*/ 3779645 h 4023485"/>
              <a:gd name="connsiteX10" fmla="*/ 792480 w 3810000"/>
              <a:gd name="connsiteY10" fmla="*/ 3617085 h 4023485"/>
              <a:gd name="connsiteX11" fmla="*/ 355600 w 3810000"/>
              <a:gd name="connsiteY11" fmla="*/ 3017645 h 4023485"/>
              <a:gd name="connsiteX12" fmla="*/ 152400 w 3810000"/>
              <a:gd name="connsiteY12" fmla="*/ 2611245 h 4023485"/>
              <a:gd name="connsiteX13" fmla="*/ 30480 w 3810000"/>
              <a:gd name="connsiteY13" fmla="*/ 2204845 h 4023485"/>
              <a:gd name="connsiteX14" fmla="*/ 0 w 3810000"/>
              <a:gd name="connsiteY14" fmla="*/ 1981325 h 4023485"/>
              <a:gd name="connsiteX15" fmla="*/ 71120 w 3810000"/>
              <a:gd name="connsiteY15" fmla="*/ 1158365 h 4023485"/>
              <a:gd name="connsiteX16" fmla="*/ 132080 w 3810000"/>
              <a:gd name="connsiteY16" fmla="*/ 975485 h 4023485"/>
              <a:gd name="connsiteX17" fmla="*/ 294640 w 3810000"/>
              <a:gd name="connsiteY17" fmla="*/ 691005 h 4023485"/>
              <a:gd name="connsiteX18" fmla="*/ 893683 w 3810000"/>
              <a:gd name="connsiteY18" fmla="*/ 261752 h 4023485"/>
              <a:gd name="connsiteX19" fmla="*/ 1625600 w 3810000"/>
              <a:gd name="connsiteY19" fmla="*/ 125 h 4023485"/>
              <a:gd name="connsiteX20" fmla="*/ 2407920 w 3810000"/>
              <a:gd name="connsiteY20" fmla="*/ 101725 h 4023485"/>
              <a:gd name="connsiteX21" fmla="*/ 3001978 w 3810000"/>
              <a:gd name="connsiteY21" fmla="*/ 422089 h 4023485"/>
              <a:gd name="connsiteX22" fmla="*/ 3359674 w 3810000"/>
              <a:gd name="connsiteY22" fmla="*/ 1222974 h 4023485"/>
              <a:gd name="connsiteX23" fmla="*/ 3436071 w 3810000"/>
              <a:gd name="connsiteY23" fmla="*/ 2266116 h 4023485"/>
              <a:gd name="connsiteX24" fmla="*/ 3373317 w 3810000"/>
              <a:gd name="connsiteY24" fmla="*/ 2711884 h 4023485"/>
              <a:gd name="connsiteX25" fmla="*/ 3306183 w 3810000"/>
              <a:gd name="connsiteY25" fmla="*/ 2962877 h 4023485"/>
              <a:gd name="connsiteX26" fmla="*/ 3277496 w 3810000"/>
              <a:gd name="connsiteY26" fmla="*/ 3058916 h 4023485"/>
              <a:gd name="connsiteX27" fmla="*/ 3809999 w 3810000"/>
              <a:gd name="connsiteY27" fmla="*/ 3287997 h 4023485"/>
              <a:gd name="connsiteX0" fmla="*/ 3810000 w 3810000"/>
              <a:gd name="connsiteY0" fmla="*/ 3220097 h 3971937"/>
              <a:gd name="connsiteX1" fmla="*/ 3474720 w 3810000"/>
              <a:gd name="connsiteY1" fmla="*/ 3524897 h 3971937"/>
              <a:gd name="connsiteX2" fmla="*/ 3230880 w 3810000"/>
              <a:gd name="connsiteY2" fmla="*/ 3697617 h 3971937"/>
              <a:gd name="connsiteX3" fmla="*/ 2763520 w 3810000"/>
              <a:gd name="connsiteY3" fmla="*/ 3880497 h 3971937"/>
              <a:gd name="connsiteX4" fmla="*/ 2407920 w 3810000"/>
              <a:gd name="connsiteY4" fmla="*/ 3961777 h 3971937"/>
              <a:gd name="connsiteX5" fmla="*/ 2204720 w 3810000"/>
              <a:gd name="connsiteY5" fmla="*/ 3971937 h 3971937"/>
              <a:gd name="connsiteX6" fmla="*/ 1869440 w 3810000"/>
              <a:gd name="connsiteY6" fmla="*/ 3961777 h 3971937"/>
              <a:gd name="connsiteX7" fmla="*/ 1483360 w 3810000"/>
              <a:gd name="connsiteY7" fmla="*/ 3890657 h 3971937"/>
              <a:gd name="connsiteX8" fmla="*/ 1259840 w 3810000"/>
              <a:gd name="connsiteY8" fmla="*/ 3819537 h 3971937"/>
              <a:gd name="connsiteX9" fmla="*/ 1056640 w 3810000"/>
              <a:gd name="connsiteY9" fmla="*/ 3728097 h 3971937"/>
              <a:gd name="connsiteX10" fmla="*/ 792480 w 3810000"/>
              <a:gd name="connsiteY10" fmla="*/ 3565537 h 3971937"/>
              <a:gd name="connsiteX11" fmla="*/ 355600 w 3810000"/>
              <a:gd name="connsiteY11" fmla="*/ 2966097 h 3971937"/>
              <a:gd name="connsiteX12" fmla="*/ 152400 w 3810000"/>
              <a:gd name="connsiteY12" fmla="*/ 2559697 h 3971937"/>
              <a:gd name="connsiteX13" fmla="*/ 30480 w 3810000"/>
              <a:gd name="connsiteY13" fmla="*/ 2153297 h 3971937"/>
              <a:gd name="connsiteX14" fmla="*/ 0 w 3810000"/>
              <a:gd name="connsiteY14" fmla="*/ 1929777 h 3971937"/>
              <a:gd name="connsiteX15" fmla="*/ 71120 w 3810000"/>
              <a:gd name="connsiteY15" fmla="*/ 1106817 h 3971937"/>
              <a:gd name="connsiteX16" fmla="*/ 132080 w 3810000"/>
              <a:gd name="connsiteY16" fmla="*/ 923937 h 3971937"/>
              <a:gd name="connsiteX17" fmla="*/ 294640 w 3810000"/>
              <a:gd name="connsiteY17" fmla="*/ 639457 h 3971937"/>
              <a:gd name="connsiteX18" fmla="*/ 893683 w 3810000"/>
              <a:gd name="connsiteY18" fmla="*/ 210204 h 3971937"/>
              <a:gd name="connsiteX19" fmla="*/ 1625600 w 3810000"/>
              <a:gd name="connsiteY19" fmla="*/ 172 h 3971937"/>
              <a:gd name="connsiteX20" fmla="*/ 2407920 w 3810000"/>
              <a:gd name="connsiteY20" fmla="*/ 50177 h 3971937"/>
              <a:gd name="connsiteX21" fmla="*/ 3001978 w 3810000"/>
              <a:gd name="connsiteY21" fmla="*/ 370541 h 3971937"/>
              <a:gd name="connsiteX22" fmla="*/ 3359674 w 3810000"/>
              <a:gd name="connsiteY22" fmla="*/ 1171426 h 3971937"/>
              <a:gd name="connsiteX23" fmla="*/ 3436071 w 3810000"/>
              <a:gd name="connsiteY23" fmla="*/ 2214568 h 3971937"/>
              <a:gd name="connsiteX24" fmla="*/ 3373317 w 3810000"/>
              <a:gd name="connsiteY24" fmla="*/ 2660336 h 3971937"/>
              <a:gd name="connsiteX25" fmla="*/ 3306183 w 3810000"/>
              <a:gd name="connsiteY25" fmla="*/ 2911329 h 3971937"/>
              <a:gd name="connsiteX26" fmla="*/ 3277496 w 3810000"/>
              <a:gd name="connsiteY26" fmla="*/ 3007368 h 3971937"/>
              <a:gd name="connsiteX27" fmla="*/ 3809999 w 3810000"/>
              <a:gd name="connsiteY27" fmla="*/ 3236449 h 3971937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94640 w 3810000"/>
              <a:gd name="connsiteY17" fmla="*/ 639285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937609 w 3810000"/>
              <a:gd name="connsiteY9" fmla="*/ 3434392 h 3971765"/>
              <a:gd name="connsiteX10" fmla="*/ 266650 w 3810000"/>
              <a:gd name="connsiteY10" fmla="*/ 3001646 h 3971765"/>
              <a:gd name="connsiteX11" fmla="*/ 152400 w 3810000"/>
              <a:gd name="connsiteY11" fmla="*/ 2559525 h 3971765"/>
              <a:gd name="connsiteX12" fmla="*/ 30480 w 3810000"/>
              <a:gd name="connsiteY12" fmla="*/ 2153125 h 3971765"/>
              <a:gd name="connsiteX13" fmla="*/ 0 w 3810000"/>
              <a:gd name="connsiteY13" fmla="*/ 1929605 h 3971765"/>
              <a:gd name="connsiteX14" fmla="*/ 61757 w 3810000"/>
              <a:gd name="connsiteY14" fmla="*/ 1344779 h 3971765"/>
              <a:gd name="connsiteX15" fmla="*/ 275913 w 3810000"/>
              <a:gd name="connsiteY15" fmla="*/ 940921 h 3971765"/>
              <a:gd name="connsiteX16" fmla="*/ 893683 w 3810000"/>
              <a:gd name="connsiteY16" fmla="*/ 210032 h 3971765"/>
              <a:gd name="connsiteX17" fmla="*/ 1625600 w 3810000"/>
              <a:gd name="connsiteY17" fmla="*/ 0 h 3971765"/>
              <a:gd name="connsiteX18" fmla="*/ 2407920 w 3810000"/>
              <a:gd name="connsiteY18" fmla="*/ 50005 h 3971765"/>
              <a:gd name="connsiteX19" fmla="*/ 3001978 w 3810000"/>
              <a:gd name="connsiteY19" fmla="*/ 370369 h 3971765"/>
              <a:gd name="connsiteX20" fmla="*/ 3359674 w 3810000"/>
              <a:gd name="connsiteY20" fmla="*/ 1171254 h 3971765"/>
              <a:gd name="connsiteX21" fmla="*/ 3436071 w 3810000"/>
              <a:gd name="connsiteY21" fmla="*/ 2214396 h 3971765"/>
              <a:gd name="connsiteX22" fmla="*/ 3373317 w 3810000"/>
              <a:gd name="connsiteY22" fmla="*/ 2660164 h 3971765"/>
              <a:gd name="connsiteX23" fmla="*/ 3306183 w 3810000"/>
              <a:gd name="connsiteY23" fmla="*/ 2911157 h 3971765"/>
              <a:gd name="connsiteX24" fmla="*/ 3277496 w 3810000"/>
              <a:gd name="connsiteY24" fmla="*/ 3007196 h 3971765"/>
              <a:gd name="connsiteX25" fmla="*/ 3809999 w 3810000"/>
              <a:gd name="connsiteY25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483360 w 3810000"/>
              <a:gd name="connsiteY6" fmla="*/ 3890485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0326"/>
              <a:gd name="connsiteX1" fmla="*/ 3474720 w 3810000"/>
              <a:gd name="connsiteY1" fmla="*/ 3524725 h 3970326"/>
              <a:gd name="connsiteX2" fmla="*/ 3230880 w 3810000"/>
              <a:gd name="connsiteY2" fmla="*/ 3697445 h 3970326"/>
              <a:gd name="connsiteX3" fmla="*/ 2763520 w 3810000"/>
              <a:gd name="connsiteY3" fmla="*/ 3880325 h 3970326"/>
              <a:gd name="connsiteX4" fmla="*/ 2407920 w 3810000"/>
              <a:gd name="connsiteY4" fmla="*/ 3961605 h 3970326"/>
              <a:gd name="connsiteX5" fmla="*/ 1665941 w 3810000"/>
              <a:gd name="connsiteY5" fmla="*/ 3644413 h 3970326"/>
              <a:gd name="connsiteX6" fmla="*/ 1372197 w 3810000"/>
              <a:gd name="connsiteY6" fmla="*/ 3581231 h 3970326"/>
              <a:gd name="connsiteX7" fmla="*/ 937609 w 3810000"/>
              <a:gd name="connsiteY7" fmla="*/ 3434392 h 3970326"/>
              <a:gd name="connsiteX8" fmla="*/ 266650 w 3810000"/>
              <a:gd name="connsiteY8" fmla="*/ 3001646 h 3970326"/>
              <a:gd name="connsiteX9" fmla="*/ 152400 w 3810000"/>
              <a:gd name="connsiteY9" fmla="*/ 2559525 h 3970326"/>
              <a:gd name="connsiteX10" fmla="*/ 30480 w 3810000"/>
              <a:gd name="connsiteY10" fmla="*/ 2153125 h 3970326"/>
              <a:gd name="connsiteX11" fmla="*/ 0 w 3810000"/>
              <a:gd name="connsiteY11" fmla="*/ 1929605 h 3970326"/>
              <a:gd name="connsiteX12" fmla="*/ 61757 w 3810000"/>
              <a:gd name="connsiteY12" fmla="*/ 1344779 h 3970326"/>
              <a:gd name="connsiteX13" fmla="*/ 275913 w 3810000"/>
              <a:gd name="connsiteY13" fmla="*/ 940921 h 3970326"/>
              <a:gd name="connsiteX14" fmla="*/ 893683 w 3810000"/>
              <a:gd name="connsiteY14" fmla="*/ 210032 h 3970326"/>
              <a:gd name="connsiteX15" fmla="*/ 1625600 w 3810000"/>
              <a:gd name="connsiteY15" fmla="*/ 0 h 3970326"/>
              <a:gd name="connsiteX16" fmla="*/ 2407920 w 3810000"/>
              <a:gd name="connsiteY16" fmla="*/ 50005 h 3970326"/>
              <a:gd name="connsiteX17" fmla="*/ 3001978 w 3810000"/>
              <a:gd name="connsiteY17" fmla="*/ 370369 h 3970326"/>
              <a:gd name="connsiteX18" fmla="*/ 3359674 w 3810000"/>
              <a:gd name="connsiteY18" fmla="*/ 1171254 h 3970326"/>
              <a:gd name="connsiteX19" fmla="*/ 3436071 w 3810000"/>
              <a:gd name="connsiteY19" fmla="*/ 2214396 h 3970326"/>
              <a:gd name="connsiteX20" fmla="*/ 3373317 w 3810000"/>
              <a:gd name="connsiteY20" fmla="*/ 2660164 h 3970326"/>
              <a:gd name="connsiteX21" fmla="*/ 3306183 w 3810000"/>
              <a:gd name="connsiteY21" fmla="*/ 2911157 h 3970326"/>
              <a:gd name="connsiteX22" fmla="*/ 3277496 w 3810000"/>
              <a:gd name="connsiteY22" fmla="*/ 3007196 h 3970326"/>
              <a:gd name="connsiteX23" fmla="*/ 3809999 w 3810000"/>
              <a:gd name="connsiteY23" fmla="*/ 3236277 h 3970326"/>
              <a:gd name="connsiteX0" fmla="*/ 3810000 w 3810000"/>
              <a:gd name="connsiteY0" fmla="*/ 3219925 h 3880478"/>
              <a:gd name="connsiteX1" fmla="*/ 3474720 w 3810000"/>
              <a:gd name="connsiteY1" fmla="*/ 3524725 h 3880478"/>
              <a:gd name="connsiteX2" fmla="*/ 3230880 w 3810000"/>
              <a:gd name="connsiteY2" fmla="*/ 3697445 h 3880478"/>
              <a:gd name="connsiteX3" fmla="*/ 2763520 w 3810000"/>
              <a:gd name="connsiteY3" fmla="*/ 3880325 h 3880478"/>
              <a:gd name="connsiteX4" fmla="*/ 2384513 w 3810000"/>
              <a:gd name="connsiteY4" fmla="*/ 3727441 h 3880478"/>
              <a:gd name="connsiteX5" fmla="*/ 1665941 w 3810000"/>
              <a:gd name="connsiteY5" fmla="*/ 3644413 h 3880478"/>
              <a:gd name="connsiteX6" fmla="*/ 1372197 w 3810000"/>
              <a:gd name="connsiteY6" fmla="*/ 3581231 h 3880478"/>
              <a:gd name="connsiteX7" fmla="*/ 937609 w 3810000"/>
              <a:gd name="connsiteY7" fmla="*/ 3434392 h 3880478"/>
              <a:gd name="connsiteX8" fmla="*/ 266650 w 3810000"/>
              <a:gd name="connsiteY8" fmla="*/ 3001646 h 3880478"/>
              <a:gd name="connsiteX9" fmla="*/ 152400 w 3810000"/>
              <a:gd name="connsiteY9" fmla="*/ 2559525 h 3880478"/>
              <a:gd name="connsiteX10" fmla="*/ 30480 w 3810000"/>
              <a:gd name="connsiteY10" fmla="*/ 2153125 h 3880478"/>
              <a:gd name="connsiteX11" fmla="*/ 0 w 3810000"/>
              <a:gd name="connsiteY11" fmla="*/ 1929605 h 3880478"/>
              <a:gd name="connsiteX12" fmla="*/ 61757 w 3810000"/>
              <a:gd name="connsiteY12" fmla="*/ 1344779 h 3880478"/>
              <a:gd name="connsiteX13" fmla="*/ 275913 w 3810000"/>
              <a:gd name="connsiteY13" fmla="*/ 940921 h 3880478"/>
              <a:gd name="connsiteX14" fmla="*/ 893683 w 3810000"/>
              <a:gd name="connsiteY14" fmla="*/ 210032 h 3880478"/>
              <a:gd name="connsiteX15" fmla="*/ 1625600 w 3810000"/>
              <a:gd name="connsiteY15" fmla="*/ 0 h 3880478"/>
              <a:gd name="connsiteX16" fmla="*/ 2407920 w 3810000"/>
              <a:gd name="connsiteY16" fmla="*/ 50005 h 3880478"/>
              <a:gd name="connsiteX17" fmla="*/ 3001978 w 3810000"/>
              <a:gd name="connsiteY17" fmla="*/ 370369 h 3880478"/>
              <a:gd name="connsiteX18" fmla="*/ 3359674 w 3810000"/>
              <a:gd name="connsiteY18" fmla="*/ 1171254 h 3880478"/>
              <a:gd name="connsiteX19" fmla="*/ 3436071 w 3810000"/>
              <a:gd name="connsiteY19" fmla="*/ 2214396 h 3880478"/>
              <a:gd name="connsiteX20" fmla="*/ 3373317 w 3810000"/>
              <a:gd name="connsiteY20" fmla="*/ 2660164 h 3880478"/>
              <a:gd name="connsiteX21" fmla="*/ 3306183 w 3810000"/>
              <a:gd name="connsiteY21" fmla="*/ 2911157 h 3880478"/>
              <a:gd name="connsiteX22" fmla="*/ 3277496 w 3810000"/>
              <a:gd name="connsiteY22" fmla="*/ 3007196 h 3880478"/>
              <a:gd name="connsiteX23" fmla="*/ 3809999 w 3810000"/>
              <a:gd name="connsiteY23" fmla="*/ 3236277 h 3880478"/>
              <a:gd name="connsiteX0" fmla="*/ 3810000 w 3810000"/>
              <a:gd name="connsiteY0" fmla="*/ 3219925 h 3735785"/>
              <a:gd name="connsiteX1" fmla="*/ 3474720 w 3810000"/>
              <a:gd name="connsiteY1" fmla="*/ 3524725 h 3735785"/>
              <a:gd name="connsiteX2" fmla="*/ 3230880 w 3810000"/>
              <a:gd name="connsiteY2" fmla="*/ 3697445 h 3735785"/>
              <a:gd name="connsiteX3" fmla="*/ 2688614 w 3810000"/>
              <a:gd name="connsiteY3" fmla="*/ 3729507 h 3735785"/>
              <a:gd name="connsiteX4" fmla="*/ 2384513 w 3810000"/>
              <a:gd name="connsiteY4" fmla="*/ 3727441 h 3735785"/>
              <a:gd name="connsiteX5" fmla="*/ 1665941 w 3810000"/>
              <a:gd name="connsiteY5" fmla="*/ 3644413 h 3735785"/>
              <a:gd name="connsiteX6" fmla="*/ 1372197 w 3810000"/>
              <a:gd name="connsiteY6" fmla="*/ 3581231 h 3735785"/>
              <a:gd name="connsiteX7" fmla="*/ 937609 w 3810000"/>
              <a:gd name="connsiteY7" fmla="*/ 3434392 h 3735785"/>
              <a:gd name="connsiteX8" fmla="*/ 266650 w 3810000"/>
              <a:gd name="connsiteY8" fmla="*/ 3001646 h 3735785"/>
              <a:gd name="connsiteX9" fmla="*/ 152400 w 3810000"/>
              <a:gd name="connsiteY9" fmla="*/ 2559525 h 3735785"/>
              <a:gd name="connsiteX10" fmla="*/ 30480 w 3810000"/>
              <a:gd name="connsiteY10" fmla="*/ 2153125 h 3735785"/>
              <a:gd name="connsiteX11" fmla="*/ 0 w 3810000"/>
              <a:gd name="connsiteY11" fmla="*/ 1929605 h 3735785"/>
              <a:gd name="connsiteX12" fmla="*/ 61757 w 3810000"/>
              <a:gd name="connsiteY12" fmla="*/ 1344779 h 3735785"/>
              <a:gd name="connsiteX13" fmla="*/ 275913 w 3810000"/>
              <a:gd name="connsiteY13" fmla="*/ 940921 h 3735785"/>
              <a:gd name="connsiteX14" fmla="*/ 893683 w 3810000"/>
              <a:gd name="connsiteY14" fmla="*/ 210032 h 3735785"/>
              <a:gd name="connsiteX15" fmla="*/ 1625600 w 3810000"/>
              <a:gd name="connsiteY15" fmla="*/ 0 h 3735785"/>
              <a:gd name="connsiteX16" fmla="*/ 2407920 w 3810000"/>
              <a:gd name="connsiteY16" fmla="*/ 50005 h 3735785"/>
              <a:gd name="connsiteX17" fmla="*/ 3001978 w 3810000"/>
              <a:gd name="connsiteY17" fmla="*/ 370369 h 3735785"/>
              <a:gd name="connsiteX18" fmla="*/ 3359674 w 3810000"/>
              <a:gd name="connsiteY18" fmla="*/ 1171254 h 3735785"/>
              <a:gd name="connsiteX19" fmla="*/ 3436071 w 3810000"/>
              <a:gd name="connsiteY19" fmla="*/ 2214396 h 3735785"/>
              <a:gd name="connsiteX20" fmla="*/ 3373317 w 3810000"/>
              <a:gd name="connsiteY20" fmla="*/ 2660164 h 3735785"/>
              <a:gd name="connsiteX21" fmla="*/ 3306183 w 3810000"/>
              <a:gd name="connsiteY21" fmla="*/ 2911157 h 3735785"/>
              <a:gd name="connsiteX22" fmla="*/ 3277496 w 3810000"/>
              <a:gd name="connsiteY22" fmla="*/ 3007196 h 3735785"/>
              <a:gd name="connsiteX23" fmla="*/ 3809999 w 3810000"/>
              <a:gd name="connsiteY23" fmla="*/ 3236277 h 3735785"/>
              <a:gd name="connsiteX0" fmla="*/ 3810000 w 3810000"/>
              <a:gd name="connsiteY0" fmla="*/ 3219925 h 3736003"/>
              <a:gd name="connsiteX1" fmla="*/ 3474720 w 3810000"/>
              <a:gd name="connsiteY1" fmla="*/ 3524725 h 3736003"/>
              <a:gd name="connsiteX2" fmla="*/ 3062345 w 3810000"/>
              <a:gd name="connsiteY2" fmla="*/ 3693477 h 3736003"/>
              <a:gd name="connsiteX3" fmla="*/ 2688614 w 3810000"/>
              <a:gd name="connsiteY3" fmla="*/ 3729507 h 3736003"/>
              <a:gd name="connsiteX4" fmla="*/ 2384513 w 3810000"/>
              <a:gd name="connsiteY4" fmla="*/ 3727441 h 3736003"/>
              <a:gd name="connsiteX5" fmla="*/ 1665941 w 3810000"/>
              <a:gd name="connsiteY5" fmla="*/ 3644413 h 3736003"/>
              <a:gd name="connsiteX6" fmla="*/ 1372197 w 3810000"/>
              <a:gd name="connsiteY6" fmla="*/ 3581231 h 3736003"/>
              <a:gd name="connsiteX7" fmla="*/ 937609 w 3810000"/>
              <a:gd name="connsiteY7" fmla="*/ 3434392 h 3736003"/>
              <a:gd name="connsiteX8" fmla="*/ 266650 w 3810000"/>
              <a:gd name="connsiteY8" fmla="*/ 3001646 h 3736003"/>
              <a:gd name="connsiteX9" fmla="*/ 152400 w 3810000"/>
              <a:gd name="connsiteY9" fmla="*/ 2559525 h 3736003"/>
              <a:gd name="connsiteX10" fmla="*/ 30480 w 3810000"/>
              <a:gd name="connsiteY10" fmla="*/ 2153125 h 3736003"/>
              <a:gd name="connsiteX11" fmla="*/ 0 w 3810000"/>
              <a:gd name="connsiteY11" fmla="*/ 1929605 h 3736003"/>
              <a:gd name="connsiteX12" fmla="*/ 61757 w 3810000"/>
              <a:gd name="connsiteY12" fmla="*/ 1344779 h 3736003"/>
              <a:gd name="connsiteX13" fmla="*/ 275913 w 3810000"/>
              <a:gd name="connsiteY13" fmla="*/ 940921 h 3736003"/>
              <a:gd name="connsiteX14" fmla="*/ 893683 w 3810000"/>
              <a:gd name="connsiteY14" fmla="*/ 210032 h 3736003"/>
              <a:gd name="connsiteX15" fmla="*/ 1625600 w 3810000"/>
              <a:gd name="connsiteY15" fmla="*/ 0 h 3736003"/>
              <a:gd name="connsiteX16" fmla="*/ 2407920 w 3810000"/>
              <a:gd name="connsiteY16" fmla="*/ 50005 h 3736003"/>
              <a:gd name="connsiteX17" fmla="*/ 3001978 w 3810000"/>
              <a:gd name="connsiteY17" fmla="*/ 370369 h 3736003"/>
              <a:gd name="connsiteX18" fmla="*/ 3359674 w 3810000"/>
              <a:gd name="connsiteY18" fmla="*/ 1171254 h 3736003"/>
              <a:gd name="connsiteX19" fmla="*/ 3436071 w 3810000"/>
              <a:gd name="connsiteY19" fmla="*/ 2214396 h 3736003"/>
              <a:gd name="connsiteX20" fmla="*/ 3373317 w 3810000"/>
              <a:gd name="connsiteY20" fmla="*/ 2660164 h 3736003"/>
              <a:gd name="connsiteX21" fmla="*/ 3306183 w 3810000"/>
              <a:gd name="connsiteY21" fmla="*/ 2911157 h 3736003"/>
              <a:gd name="connsiteX22" fmla="*/ 3277496 w 3810000"/>
              <a:gd name="connsiteY22" fmla="*/ 3007196 h 3736003"/>
              <a:gd name="connsiteX23" fmla="*/ 3809999 w 3810000"/>
              <a:gd name="connsiteY23" fmla="*/ 3236277 h 3736003"/>
              <a:gd name="connsiteX0" fmla="*/ 3810000 w 3810000"/>
              <a:gd name="connsiteY0" fmla="*/ 3219925 h 3730351"/>
              <a:gd name="connsiteX1" fmla="*/ 3474720 w 3810000"/>
              <a:gd name="connsiteY1" fmla="*/ 3524725 h 3730351"/>
              <a:gd name="connsiteX2" fmla="*/ 3062345 w 3810000"/>
              <a:gd name="connsiteY2" fmla="*/ 3693477 h 3730351"/>
              <a:gd name="connsiteX3" fmla="*/ 2384513 w 3810000"/>
              <a:gd name="connsiteY3" fmla="*/ 3727441 h 3730351"/>
              <a:gd name="connsiteX4" fmla="*/ 1665941 w 3810000"/>
              <a:gd name="connsiteY4" fmla="*/ 3644413 h 3730351"/>
              <a:gd name="connsiteX5" fmla="*/ 1372197 w 3810000"/>
              <a:gd name="connsiteY5" fmla="*/ 3581231 h 3730351"/>
              <a:gd name="connsiteX6" fmla="*/ 937609 w 3810000"/>
              <a:gd name="connsiteY6" fmla="*/ 3434392 h 3730351"/>
              <a:gd name="connsiteX7" fmla="*/ 266650 w 3810000"/>
              <a:gd name="connsiteY7" fmla="*/ 3001646 h 3730351"/>
              <a:gd name="connsiteX8" fmla="*/ 152400 w 3810000"/>
              <a:gd name="connsiteY8" fmla="*/ 2559525 h 3730351"/>
              <a:gd name="connsiteX9" fmla="*/ 30480 w 3810000"/>
              <a:gd name="connsiteY9" fmla="*/ 2153125 h 3730351"/>
              <a:gd name="connsiteX10" fmla="*/ 0 w 3810000"/>
              <a:gd name="connsiteY10" fmla="*/ 1929605 h 3730351"/>
              <a:gd name="connsiteX11" fmla="*/ 61757 w 3810000"/>
              <a:gd name="connsiteY11" fmla="*/ 1344779 h 3730351"/>
              <a:gd name="connsiteX12" fmla="*/ 275913 w 3810000"/>
              <a:gd name="connsiteY12" fmla="*/ 940921 h 3730351"/>
              <a:gd name="connsiteX13" fmla="*/ 893683 w 3810000"/>
              <a:gd name="connsiteY13" fmla="*/ 210032 h 3730351"/>
              <a:gd name="connsiteX14" fmla="*/ 1625600 w 3810000"/>
              <a:gd name="connsiteY14" fmla="*/ 0 h 3730351"/>
              <a:gd name="connsiteX15" fmla="*/ 2407920 w 3810000"/>
              <a:gd name="connsiteY15" fmla="*/ 50005 h 3730351"/>
              <a:gd name="connsiteX16" fmla="*/ 3001978 w 3810000"/>
              <a:gd name="connsiteY16" fmla="*/ 370369 h 3730351"/>
              <a:gd name="connsiteX17" fmla="*/ 3359674 w 3810000"/>
              <a:gd name="connsiteY17" fmla="*/ 1171254 h 3730351"/>
              <a:gd name="connsiteX18" fmla="*/ 3436071 w 3810000"/>
              <a:gd name="connsiteY18" fmla="*/ 2214396 h 3730351"/>
              <a:gd name="connsiteX19" fmla="*/ 3373317 w 3810000"/>
              <a:gd name="connsiteY19" fmla="*/ 2660164 h 3730351"/>
              <a:gd name="connsiteX20" fmla="*/ 3306183 w 3810000"/>
              <a:gd name="connsiteY20" fmla="*/ 2911157 h 3730351"/>
              <a:gd name="connsiteX21" fmla="*/ 3277496 w 3810000"/>
              <a:gd name="connsiteY21" fmla="*/ 3007196 h 3730351"/>
              <a:gd name="connsiteX22" fmla="*/ 3809999 w 3810000"/>
              <a:gd name="connsiteY22" fmla="*/ 3236277 h 3730351"/>
              <a:gd name="connsiteX0" fmla="*/ 3810000 w 3810000"/>
              <a:gd name="connsiteY0" fmla="*/ 3219925 h 3729628"/>
              <a:gd name="connsiteX1" fmla="*/ 3474720 w 3810000"/>
              <a:gd name="connsiteY1" fmla="*/ 3524725 h 3729628"/>
              <a:gd name="connsiteX2" fmla="*/ 3020211 w 3810000"/>
              <a:gd name="connsiteY2" fmla="*/ 3689508 h 3729628"/>
              <a:gd name="connsiteX3" fmla="*/ 2384513 w 3810000"/>
              <a:gd name="connsiteY3" fmla="*/ 3727441 h 3729628"/>
              <a:gd name="connsiteX4" fmla="*/ 1665941 w 3810000"/>
              <a:gd name="connsiteY4" fmla="*/ 3644413 h 3729628"/>
              <a:gd name="connsiteX5" fmla="*/ 1372197 w 3810000"/>
              <a:gd name="connsiteY5" fmla="*/ 3581231 h 3729628"/>
              <a:gd name="connsiteX6" fmla="*/ 937609 w 3810000"/>
              <a:gd name="connsiteY6" fmla="*/ 3434392 h 3729628"/>
              <a:gd name="connsiteX7" fmla="*/ 266650 w 3810000"/>
              <a:gd name="connsiteY7" fmla="*/ 3001646 h 3729628"/>
              <a:gd name="connsiteX8" fmla="*/ 152400 w 3810000"/>
              <a:gd name="connsiteY8" fmla="*/ 2559525 h 3729628"/>
              <a:gd name="connsiteX9" fmla="*/ 30480 w 3810000"/>
              <a:gd name="connsiteY9" fmla="*/ 2153125 h 3729628"/>
              <a:gd name="connsiteX10" fmla="*/ 0 w 3810000"/>
              <a:gd name="connsiteY10" fmla="*/ 1929605 h 3729628"/>
              <a:gd name="connsiteX11" fmla="*/ 61757 w 3810000"/>
              <a:gd name="connsiteY11" fmla="*/ 1344779 h 3729628"/>
              <a:gd name="connsiteX12" fmla="*/ 275913 w 3810000"/>
              <a:gd name="connsiteY12" fmla="*/ 940921 h 3729628"/>
              <a:gd name="connsiteX13" fmla="*/ 893683 w 3810000"/>
              <a:gd name="connsiteY13" fmla="*/ 210032 h 3729628"/>
              <a:gd name="connsiteX14" fmla="*/ 1625600 w 3810000"/>
              <a:gd name="connsiteY14" fmla="*/ 0 h 3729628"/>
              <a:gd name="connsiteX15" fmla="*/ 2407920 w 3810000"/>
              <a:gd name="connsiteY15" fmla="*/ 50005 h 3729628"/>
              <a:gd name="connsiteX16" fmla="*/ 3001978 w 3810000"/>
              <a:gd name="connsiteY16" fmla="*/ 370369 h 3729628"/>
              <a:gd name="connsiteX17" fmla="*/ 3359674 w 3810000"/>
              <a:gd name="connsiteY17" fmla="*/ 1171254 h 3729628"/>
              <a:gd name="connsiteX18" fmla="*/ 3436071 w 3810000"/>
              <a:gd name="connsiteY18" fmla="*/ 2214396 h 3729628"/>
              <a:gd name="connsiteX19" fmla="*/ 3373317 w 3810000"/>
              <a:gd name="connsiteY19" fmla="*/ 2660164 h 3729628"/>
              <a:gd name="connsiteX20" fmla="*/ 3306183 w 3810000"/>
              <a:gd name="connsiteY20" fmla="*/ 2911157 h 3729628"/>
              <a:gd name="connsiteX21" fmla="*/ 3277496 w 3810000"/>
              <a:gd name="connsiteY21" fmla="*/ 3007196 h 3729628"/>
              <a:gd name="connsiteX22" fmla="*/ 3809999 w 3810000"/>
              <a:gd name="connsiteY22" fmla="*/ 3236277 h 3729628"/>
              <a:gd name="connsiteX0" fmla="*/ 3810000 w 3810000"/>
              <a:gd name="connsiteY0" fmla="*/ 3219925 h 3729629"/>
              <a:gd name="connsiteX1" fmla="*/ 3474720 w 3810000"/>
              <a:gd name="connsiteY1" fmla="*/ 3524725 h 3729629"/>
              <a:gd name="connsiteX2" fmla="*/ 3020211 w 3810000"/>
              <a:gd name="connsiteY2" fmla="*/ 3689508 h 3729629"/>
              <a:gd name="connsiteX3" fmla="*/ 2309608 w 3810000"/>
              <a:gd name="connsiteY3" fmla="*/ 3727442 h 3729629"/>
              <a:gd name="connsiteX4" fmla="*/ 1665941 w 3810000"/>
              <a:gd name="connsiteY4" fmla="*/ 3644413 h 3729629"/>
              <a:gd name="connsiteX5" fmla="*/ 1372197 w 3810000"/>
              <a:gd name="connsiteY5" fmla="*/ 3581231 h 3729629"/>
              <a:gd name="connsiteX6" fmla="*/ 937609 w 3810000"/>
              <a:gd name="connsiteY6" fmla="*/ 3434392 h 3729629"/>
              <a:gd name="connsiteX7" fmla="*/ 266650 w 3810000"/>
              <a:gd name="connsiteY7" fmla="*/ 3001646 h 3729629"/>
              <a:gd name="connsiteX8" fmla="*/ 152400 w 3810000"/>
              <a:gd name="connsiteY8" fmla="*/ 2559525 h 3729629"/>
              <a:gd name="connsiteX9" fmla="*/ 30480 w 3810000"/>
              <a:gd name="connsiteY9" fmla="*/ 2153125 h 3729629"/>
              <a:gd name="connsiteX10" fmla="*/ 0 w 3810000"/>
              <a:gd name="connsiteY10" fmla="*/ 1929605 h 3729629"/>
              <a:gd name="connsiteX11" fmla="*/ 61757 w 3810000"/>
              <a:gd name="connsiteY11" fmla="*/ 1344779 h 3729629"/>
              <a:gd name="connsiteX12" fmla="*/ 275913 w 3810000"/>
              <a:gd name="connsiteY12" fmla="*/ 940921 h 3729629"/>
              <a:gd name="connsiteX13" fmla="*/ 893683 w 3810000"/>
              <a:gd name="connsiteY13" fmla="*/ 210032 h 3729629"/>
              <a:gd name="connsiteX14" fmla="*/ 1625600 w 3810000"/>
              <a:gd name="connsiteY14" fmla="*/ 0 h 3729629"/>
              <a:gd name="connsiteX15" fmla="*/ 2407920 w 3810000"/>
              <a:gd name="connsiteY15" fmla="*/ 50005 h 3729629"/>
              <a:gd name="connsiteX16" fmla="*/ 3001978 w 3810000"/>
              <a:gd name="connsiteY16" fmla="*/ 370369 h 3729629"/>
              <a:gd name="connsiteX17" fmla="*/ 3359674 w 3810000"/>
              <a:gd name="connsiteY17" fmla="*/ 1171254 h 3729629"/>
              <a:gd name="connsiteX18" fmla="*/ 3436071 w 3810000"/>
              <a:gd name="connsiteY18" fmla="*/ 2214396 h 3729629"/>
              <a:gd name="connsiteX19" fmla="*/ 3373317 w 3810000"/>
              <a:gd name="connsiteY19" fmla="*/ 2660164 h 3729629"/>
              <a:gd name="connsiteX20" fmla="*/ 3306183 w 3810000"/>
              <a:gd name="connsiteY20" fmla="*/ 2911157 h 3729629"/>
              <a:gd name="connsiteX21" fmla="*/ 3277496 w 3810000"/>
              <a:gd name="connsiteY21" fmla="*/ 3007196 h 3729629"/>
              <a:gd name="connsiteX22" fmla="*/ 3809999 w 3810000"/>
              <a:gd name="connsiteY22" fmla="*/ 3236277 h 3729629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152400 w 3810000"/>
              <a:gd name="connsiteY8" fmla="*/ 2559525 h 3729312"/>
              <a:gd name="connsiteX9" fmla="*/ 30480 w 3810000"/>
              <a:gd name="connsiteY9" fmla="*/ 2153125 h 3729312"/>
              <a:gd name="connsiteX10" fmla="*/ 0 w 3810000"/>
              <a:gd name="connsiteY10" fmla="*/ 1929605 h 3729312"/>
              <a:gd name="connsiteX11" fmla="*/ 61757 w 3810000"/>
              <a:gd name="connsiteY11" fmla="*/ 1344779 h 3729312"/>
              <a:gd name="connsiteX12" fmla="*/ 275913 w 3810000"/>
              <a:gd name="connsiteY12" fmla="*/ 940921 h 3729312"/>
              <a:gd name="connsiteX13" fmla="*/ 893683 w 3810000"/>
              <a:gd name="connsiteY13" fmla="*/ 210032 h 3729312"/>
              <a:gd name="connsiteX14" fmla="*/ 1625600 w 3810000"/>
              <a:gd name="connsiteY14" fmla="*/ 0 h 3729312"/>
              <a:gd name="connsiteX15" fmla="*/ 2407920 w 3810000"/>
              <a:gd name="connsiteY15" fmla="*/ 50005 h 3729312"/>
              <a:gd name="connsiteX16" fmla="*/ 3001978 w 3810000"/>
              <a:gd name="connsiteY16" fmla="*/ 370369 h 3729312"/>
              <a:gd name="connsiteX17" fmla="*/ 3359674 w 3810000"/>
              <a:gd name="connsiteY17" fmla="*/ 1171254 h 3729312"/>
              <a:gd name="connsiteX18" fmla="*/ 3436071 w 3810000"/>
              <a:gd name="connsiteY18" fmla="*/ 2214396 h 3729312"/>
              <a:gd name="connsiteX19" fmla="*/ 3373317 w 3810000"/>
              <a:gd name="connsiteY19" fmla="*/ 2660164 h 3729312"/>
              <a:gd name="connsiteX20" fmla="*/ 3306183 w 3810000"/>
              <a:gd name="connsiteY20" fmla="*/ 2911157 h 3729312"/>
              <a:gd name="connsiteX21" fmla="*/ 3277496 w 3810000"/>
              <a:gd name="connsiteY21" fmla="*/ 3007196 h 3729312"/>
              <a:gd name="connsiteX22" fmla="*/ 3809999 w 3810000"/>
              <a:gd name="connsiteY22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83357 w 3831600"/>
              <a:gd name="connsiteY9" fmla="*/ 1344779 h 3729312"/>
              <a:gd name="connsiteX10" fmla="*/ 297513 w 3831600"/>
              <a:gd name="connsiteY10" fmla="*/ 940921 h 3729312"/>
              <a:gd name="connsiteX11" fmla="*/ 915283 w 3831600"/>
              <a:gd name="connsiteY11" fmla="*/ 210032 h 3729312"/>
              <a:gd name="connsiteX12" fmla="*/ 1647200 w 3831600"/>
              <a:gd name="connsiteY12" fmla="*/ 0 h 3729312"/>
              <a:gd name="connsiteX13" fmla="*/ 2429520 w 3831600"/>
              <a:gd name="connsiteY13" fmla="*/ 50005 h 3729312"/>
              <a:gd name="connsiteX14" fmla="*/ 3023578 w 3831600"/>
              <a:gd name="connsiteY14" fmla="*/ 370369 h 3729312"/>
              <a:gd name="connsiteX15" fmla="*/ 3381274 w 3831600"/>
              <a:gd name="connsiteY15" fmla="*/ 1171254 h 3729312"/>
              <a:gd name="connsiteX16" fmla="*/ 3457671 w 3831600"/>
              <a:gd name="connsiteY16" fmla="*/ 2214396 h 3729312"/>
              <a:gd name="connsiteX17" fmla="*/ 3394917 w 3831600"/>
              <a:gd name="connsiteY17" fmla="*/ 2660164 h 3729312"/>
              <a:gd name="connsiteX18" fmla="*/ 3327783 w 3831600"/>
              <a:gd name="connsiteY18" fmla="*/ 2911157 h 3729312"/>
              <a:gd name="connsiteX19" fmla="*/ 3299096 w 3831600"/>
              <a:gd name="connsiteY19" fmla="*/ 3007196 h 3729312"/>
              <a:gd name="connsiteX20" fmla="*/ 3831599 w 38316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311558 w 3831600"/>
              <a:gd name="connsiteY9" fmla="*/ 841700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27607 w 3827607"/>
              <a:gd name="connsiteY0" fmla="*/ 3219925 h 3729312"/>
              <a:gd name="connsiteX1" fmla="*/ 3412740 w 3827607"/>
              <a:gd name="connsiteY1" fmla="*/ 3548539 h 3729312"/>
              <a:gd name="connsiteX2" fmla="*/ 3037818 w 3827607"/>
              <a:gd name="connsiteY2" fmla="*/ 3689508 h 3729312"/>
              <a:gd name="connsiteX3" fmla="*/ 2327215 w 3827607"/>
              <a:gd name="connsiteY3" fmla="*/ 3727442 h 3729312"/>
              <a:gd name="connsiteX4" fmla="*/ 1683548 w 3827607"/>
              <a:gd name="connsiteY4" fmla="*/ 3644413 h 3729312"/>
              <a:gd name="connsiteX5" fmla="*/ 1038687 w 3827607"/>
              <a:gd name="connsiteY5" fmla="*/ 3462165 h 3729312"/>
              <a:gd name="connsiteX6" fmla="*/ 260849 w 3827607"/>
              <a:gd name="connsiteY6" fmla="*/ 2950050 h 3729312"/>
              <a:gd name="connsiteX7" fmla="*/ 10635 w 3827607"/>
              <a:gd name="connsiteY7" fmla="*/ 2200752 h 3729312"/>
              <a:gd name="connsiteX8" fmla="*/ 17607 w 3827607"/>
              <a:gd name="connsiteY8" fmla="*/ 1854197 h 3729312"/>
              <a:gd name="connsiteX9" fmla="*/ 307565 w 3827607"/>
              <a:gd name="connsiteY9" fmla="*/ 841700 h 3729312"/>
              <a:gd name="connsiteX10" fmla="*/ 911290 w 3827607"/>
              <a:gd name="connsiteY10" fmla="*/ 210032 h 3729312"/>
              <a:gd name="connsiteX11" fmla="*/ 1643207 w 3827607"/>
              <a:gd name="connsiteY11" fmla="*/ 0 h 3729312"/>
              <a:gd name="connsiteX12" fmla="*/ 2425527 w 3827607"/>
              <a:gd name="connsiteY12" fmla="*/ 50005 h 3729312"/>
              <a:gd name="connsiteX13" fmla="*/ 3019585 w 3827607"/>
              <a:gd name="connsiteY13" fmla="*/ 370369 h 3729312"/>
              <a:gd name="connsiteX14" fmla="*/ 3377281 w 3827607"/>
              <a:gd name="connsiteY14" fmla="*/ 1171254 h 3729312"/>
              <a:gd name="connsiteX15" fmla="*/ 3453678 w 3827607"/>
              <a:gd name="connsiteY15" fmla="*/ 2214396 h 3729312"/>
              <a:gd name="connsiteX16" fmla="*/ 3390924 w 3827607"/>
              <a:gd name="connsiteY16" fmla="*/ 2660164 h 3729312"/>
              <a:gd name="connsiteX17" fmla="*/ 3323790 w 3827607"/>
              <a:gd name="connsiteY17" fmla="*/ 2911157 h 3729312"/>
              <a:gd name="connsiteX18" fmla="*/ 3295103 w 3827607"/>
              <a:gd name="connsiteY18" fmla="*/ 3007196 h 3729312"/>
              <a:gd name="connsiteX19" fmla="*/ 3827606 w 3827607"/>
              <a:gd name="connsiteY19" fmla="*/ 3236277 h 3729312"/>
              <a:gd name="connsiteX0" fmla="*/ 3833194 w 3833194"/>
              <a:gd name="connsiteY0" fmla="*/ 3219925 h 3729312"/>
              <a:gd name="connsiteX1" fmla="*/ 3418327 w 3833194"/>
              <a:gd name="connsiteY1" fmla="*/ 3548539 h 3729312"/>
              <a:gd name="connsiteX2" fmla="*/ 3043405 w 3833194"/>
              <a:gd name="connsiteY2" fmla="*/ 3689508 h 3729312"/>
              <a:gd name="connsiteX3" fmla="*/ 2332802 w 3833194"/>
              <a:gd name="connsiteY3" fmla="*/ 3727442 h 3729312"/>
              <a:gd name="connsiteX4" fmla="*/ 1689135 w 3833194"/>
              <a:gd name="connsiteY4" fmla="*/ 3644413 h 3729312"/>
              <a:gd name="connsiteX5" fmla="*/ 1044274 w 3833194"/>
              <a:gd name="connsiteY5" fmla="*/ 3462165 h 3729312"/>
              <a:gd name="connsiteX6" fmla="*/ 266436 w 3833194"/>
              <a:gd name="connsiteY6" fmla="*/ 2950050 h 3729312"/>
              <a:gd name="connsiteX7" fmla="*/ 16222 w 3833194"/>
              <a:gd name="connsiteY7" fmla="*/ 2200752 h 3729312"/>
              <a:gd name="connsiteX8" fmla="*/ 23194 w 3833194"/>
              <a:gd name="connsiteY8" fmla="*/ 1854197 h 3729312"/>
              <a:gd name="connsiteX9" fmla="*/ 313152 w 3833194"/>
              <a:gd name="connsiteY9" fmla="*/ 841700 h 3729312"/>
              <a:gd name="connsiteX10" fmla="*/ 916877 w 3833194"/>
              <a:gd name="connsiteY10" fmla="*/ 210032 h 3729312"/>
              <a:gd name="connsiteX11" fmla="*/ 1648794 w 3833194"/>
              <a:gd name="connsiteY11" fmla="*/ 0 h 3729312"/>
              <a:gd name="connsiteX12" fmla="*/ 2431114 w 3833194"/>
              <a:gd name="connsiteY12" fmla="*/ 50005 h 3729312"/>
              <a:gd name="connsiteX13" fmla="*/ 3025172 w 3833194"/>
              <a:gd name="connsiteY13" fmla="*/ 370369 h 3729312"/>
              <a:gd name="connsiteX14" fmla="*/ 3382868 w 3833194"/>
              <a:gd name="connsiteY14" fmla="*/ 1171254 h 3729312"/>
              <a:gd name="connsiteX15" fmla="*/ 3459265 w 3833194"/>
              <a:gd name="connsiteY15" fmla="*/ 2214396 h 3729312"/>
              <a:gd name="connsiteX16" fmla="*/ 3396511 w 3833194"/>
              <a:gd name="connsiteY16" fmla="*/ 2660164 h 3729312"/>
              <a:gd name="connsiteX17" fmla="*/ 3329377 w 3833194"/>
              <a:gd name="connsiteY17" fmla="*/ 2911157 h 3729312"/>
              <a:gd name="connsiteX18" fmla="*/ 3300690 w 3833194"/>
              <a:gd name="connsiteY18" fmla="*/ 3007196 h 3729312"/>
              <a:gd name="connsiteX19" fmla="*/ 3833193 w 3833194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15574 w 3835616"/>
              <a:gd name="connsiteY9" fmla="*/ 841700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171595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29746 w 3835616"/>
              <a:gd name="connsiteY19" fmla="*/ 3216376 h 3729312"/>
              <a:gd name="connsiteX0" fmla="*/ 3835616 w 3841659"/>
              <a:gd name="connsiteY0" fmla="*/ 3219925 h 3729312"/>
              <a:gd name="connsiteX1" fmla="*/ 3420749 w 3841659"/>
              <a:gd name="connsiteY1" fmla="*/ 3548539 h 3729312"/>
              <a:gd name="connsiteX2" fmla="*/ 3045827 w 3841659"/>
              <a:gd name="connsiteY2" fmla="*/ 3689508 h 3729312"/>
              <a:gd name="connsiteX3" fmla="*/ 2335224 w 3841659"/>
              <a:gd name="connsiteY3" fmla="*/ 3727442 h 3729312"/>
              <a:gd name="connsiteX4" fmla="*/ 1691557 w 3841659"/>
              <a:gd name="connsiteY4" fmla="*/ 3644413 h 3729312"/>
              <a:gd name="connsiteX5" fmla="*/ 1046696 w 3841659"/>
              <a:gd name="connsiteY5" fmla="*/ 3462165 h 3729312"/>
              <a:gd name="connsiteX6" fmla="*/ 268858 w 3841659"/>
              <a:gd name="connsiteY6" fmla="*/ 2950050 h 3729312"/>
              <a:gd name="connsiteX7" fmla="*/ 18644 w 3841659"/>
              <a:gd name="connsiteY7" fmla="*/ 2200752 h 3729312"/>
              <a:gd name="connsiteX8" fmla="*/ 30297 w 3841659"/>
              <a:gd name="connsiteY8" fmla="*/ 1762911 h 3729312"/>
              <a:gd name="connsiteX9" fmla="*/ 301529 w 3841659"/>
              <a:gd name="connsiteY9" fmla="*/ 901232 h 3729312"/>
              <a:gd name="connsiteX10" fmla="*/ 717992 w 3841659"/>
              <a:gd name="connsiteY10" fmla="*/ 341005 h 3729312"/>
              <a:gd name="connsiteX11" fmla="*/ 1651216 w 3841659"/>
              <a:gd name="connsiteY11" fmla="*/ 0 h 3729312"/>
              <a:gd name="connsiteX12" fmla="*/ 2433536 w 3841659"/>
              <a:gd name="connsiteY12" fmla="*/ 50005 h 3729312"/>
              <a:gd name="connsiteX13" fmla="*/ 3027594 w 3841659"/>
              <a:gd name="connsiteY13" fmla="*/ 370369 h 3729312"/>
              <a:gd name="connsiteX14" fmla="*/ 3385290 w 3841659"/>
              <a:gd name="connsiteY14" fmla="*/ 1171254 h 3729312"/>
              <a:gd name="connsiteX15" fmla="*/ 3461687 w 3841659"/>
              <a:gd name="connsiteY15" fmla="*/ 2214396 h 3729312"/>
              <a:gd name="connsiteX16" fmla="*/ 3398933 w 3841659"/>
              <a:gd name="connsiteY16" fmla="*/ 2660164 h 3729312"/>
              <a:gd name="connsiteX17" fmla="*/ 3331799 w 3841659"/>
              <a:gd name="connsiteY17" fmla="*/ 2911157 h 3729312"/>
              <a:gd name="connsiteX18" fmla="*/ 3303112 w 3841659"/>
              <a:gd name="connsiteY18" fmla="*/ 3007196 h 3729312"/>
              <a:gd name="connsiteX19" fmla="*/ 3841659 w 3841659"/>
              <a:gd name="connsiteY19" fmla="*/ 3223109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762243 w 3835616"/>
              <a:gd name="connsiteY19" fmla="*/ 3112020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65486"/>
              <a:gd name="connsiteY0" fmla="*/ 3219925 h 3729312"/>
              <a:gd name="connsiteX1" fmla="*/ 3420749 w 3865486"/>
              <a:gd name="connsiteY1" fmla="*/ 3548539 h 3729312"/>
              <a:gd name="connsiteX2" fmla="*/ 3045827 w 3865486"/>
              <a:gd name="connsiteY2" fmla="*/ 3689508 h 3729312"/>
              <a:gd name="connsiteX3" fmla="*/ 2335224 w 3865486"/>
              <a:gd name="connsiteY3" fmla="*/ 3727442 h 3729312"/>
              <a:gd name="connsiteX4" fmla="*/ 1691557 w 3865486"/>
              <a:gd name="connsiteY4" fmla="*/ 3644413 h 3729312"/>
              <a:gd name="connsiteX5" fmla="*/ 1046696 w 3865486"/>
              <a:gd name="connsiteY5" fmla="*/ 3462165 h 3729312"/>
              <a:gd name="connsiteX6" fmla="*/ 268858 w 3865486"/>
              <a:gd name="connsiteY6" fmla="*/ 2950050 h 3729312"/>
              <a:gd name="connsiteX7" fmla="*/ 18644 w 3865486"/>
              <a:gd name="connsiteY7" fmla="*/ 2200752 h 3729312"/>
              <a:gd name="connsiteX8" fmla="*/ 30297 w 3865486"/>
              <a:gd name="connsiteY8" fmla="*/ 1762911 h 3729312"/>
              <a:gd name="connsiteX9" fmla="*/ 301529 w 3865486"/>
              <a:gd name="connsiteY9" fmla="*/ 901232 h 3729312"/>
              <a:gd name="connsiteX10" fmla="*/ 717992 w 3865486"/>
              <a:gd name="connsiteY10" fmla="*/ 341005 h 3729312"/>
              <a:gd name="connsiteX11" fmla="*/ 1651216 w 3865486"/>
              <a:gd name="connsiteY11" fmla="*/ 0 h 3729312"/>
              <a:gd name="connsiteX12" fmla="*/ 2433536 w 3865486"/>
              <a:gd name="connsiteY12" fmla="*/ 50005 h 3729312"/>
              <a:gd name="connsiteX13" fmla="*/ 3027594 w 3865486"/>
              <a:gd name="connsiteY13" fmla="*/ 370369 h 3729312"/>
              <a:gd name="connsiteX14" fmla="*/ 3385290 w 3865486"/>
              <a:gd name="connsiteY14" fmla="*/ 1171254 h 3729312"/>
              <a:gd name="connsiteX15" fmla="*/ 3461687 w 3865486"/>
              <a:gd name="connsiteY15" fmla="*/ 2214396 h 3729312"/>
              <a:gd name="connsiteX16" fmla="*/ 3398933 w 3865486"/>
              <a:gd name="connsiteY16" fmla="*/ 2660164 h 3729312"/>
              <a:gd name="connsiteX17" fmla="*/ 3331799 w 3865486"/>
              <a:gd name="connsiteY17" fmla="*/ 2911157 h 3729312"/>
              <a:gd name="connsiteX18" fmla="*/ 3865486 w 3865486"/>
              <a:gd name="connsiteY18" fmla="*/ 313895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576"/>
              <a:gd name="connsiteX1" fmla="*/ 3416779 w 3837690"/>
              <a:gd name="connsiteY1" fmla="*/ 3528340 h 3729576"/>
              <a:gd name="connsiteX2" fmla="*/ 3045827 w 3837690"/>
              <a:gd name="connsiteY2" fmla="*/ 3689508 h 3729576"/>
              <a:gd name="connsiteX3" fmla="*/ 2335224 w 3837690"/>
              <a:gd name="connsiteY3" fmla="*/ 3727442 h 3729576"/>
              <a:gd name="connsiteX4" fmla="*/ 1691557 w 3837690"/>
              <a:gd name="connsiteY4" fmla="*/ 3644413 h 3729576"/>
              <a:gd name="connsiteX5" fmla="*/ 1046696 w 3837690"/>
              <a:gd name="connsiteY5" fmla="*/ 3462165 h 3729576"/>
              <a:gd name="connsiteX6" fmla="*/ 268858 w 3837690"/>
              <a:gd name="connsiteY6" fmla="*/ 2950050 h 3729576"/>
              <a:gd name="connsiteX7" fmla="*/ 18644 w 3837690"/>
              <a:gd name="connsiteY7" fmla="*/ 2200752 h 3729576"/>
              <a:gd name="connsiteX8" fmla="*/ 30297 w 3837690"/>
              <a:gd name="connsiteY8" fmla="*/ 1762911 h 3729576"/>
              <a:gd name="connsiteX9" fmla="*/ 301529 w 3837690"/>
              <a:gd name="connsiteY9" fmla="*/ 901232 h 3729576"/>
              <a:gd name="connsiteX10" fmla="*/ 717992 w 3837690"/>
              <a:gd name="connsiteY10" fmla="*/ 341005 h 3729576"/>
              <a:gd name="connsiteX11" fmla="*/ 1651216 w 3837690"/>
              <a:gd name="connsiteY11" fmla="*/ 0 h 3729576"/>
              <a:gd name="connsiteX12" fmla="*/ 2433536 w 3837690"/>
              <a:gd name="connsiteY12" fmla="*/ 50005 h 3729576"/>
              <a:gd name="connsiteX13" fmla="*/ 3027594 w 3837690"/>
              <a:gd name="connsiteY13" fmla="*/ 370369 h 3729576"/>
              <a:gd name="connsiteX14" fmla="*/ 3385290 w 3837690"/>
              <a:gd name="connsiteY14" fmla="*/ 1171254 h 3729576"/>
              <a:gd name="connsiteX15" fmla="*/ 3461687 w 3837690"/>
              <a:gd name="connsiteY15" fmla="*/ 2214396 h 3729576"/>
              <a:gd name="connsiteX16" fmla="*/ 3430700 w 3837690"/>
              <a:gd name="connsiteY16" fmla="*/ 2656798 h 3729576"/>
              <a:gd name="connsiteX17" fmla="*/ 3292091 w 3837690"/>
              <a:gd name="connsiteY17" fmla="*/ 2978484 h 3729576"/>
              <a:gd name="connsiteX18" fmla="*/ 3837690 w 3837690"/>
              <a:gd name="connsiteY18" fmla="*/ 3213012 h 3729576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13012 h 3727718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23110 h 3727718"/>
              <a:gd name="connsiteX0" fmla="*/ 3835616 w 3837690"/>
              <a:gd name="connsiteY0" fmla="*/ 3219925 h 3729804"/>
              <a:gd name="connsiteX1" fmla="*/ 3416779 w 3837690"/>
              <a:gd name="connsiteY1" fmla="*/ 3528340 h 3729804"/>
              <a:gd name="connsiteX2" fmla="*/ 2964477 w 3837690"/>
              <a:gd name="connsiteY2" fmla="*/ 3558897 h 3729804"/>
              <a:gd name="connsiteX3" fmla="*/ 2335224 w 3837690"/>
              <a:gd name="connsiteY3" fmla="*/ 3727442 h 3729804"/>
              <a:gd name="connsiteX4" fmla="*/ 1691557 w 3837690"/>
              <a:gd name="connsiteY4" fmla="*/ 3644413 h 3729804"/>
              <a:gd name="connsiteX5" fmla="*/ 1046696 w 3837690"/>
              <a:gd name="connsiteY5" fmla="*/ 3462165 h 3729804"/>
              <a:gd name="connsiteX6" fmla="*/ 268858 w 3837690"/>
              <a:gd name="connsiteY6" fmla="*/ 2950050 h 3729804"/>
              <a:gd name="connsiteX7" fmla="*/ 18644 w 3837690"/>
              <a:gd name="connsiteY7" fmla="*/ 2200752 h 3729804"/>
              <a:gd name="connsiteX8" fmla="*/ 30297 w 3837690"/>
              <a:gd name="connsiteY8" fmla="*/ 1762911 h 3729804"/>
              <a:gd name="connsiteX9" fmla="*/ 301529 w 3837690"/>
              <a:gd name="connsiteY9" fmla="*/ 901232 h 3729804"/>
              <a:gd name="connsiteX10" fmla="*/ 717992 w 3837690"/>
              <a:gd name="connsiteY10" fmla="*/ 341005 h 3729804"/>
              <a:gd name="connsiteX11" fmla="*/ 1651216 w 3837690"/>
              <a:gd name="connsiteY11" fmla="*/ 0 h 3729804"/>
              <a:gd name="connsiteX12" fmla="*/ 2433536 w 3837690"/>
              <a:gd name="connsiteY12" fmla="*/ 50005 h 3729804"/>
              <a:gd name="connsiteX13" fmla="*/ 3027594 w 3837690"/>
              <a:gd name="connsiteY13" fmla="*/ 370369 h 3729804"/>
              <a:gd name="connsiteX14" fmla="*/ 3385290 w 3837690"/>
              <a:gd name="connsiteY14" fmla="*/ 1171254 h 3729804"/>
              <a:gd name="connsiteX15" fmla="*/ 3461687 w 3837690"/>
              <a:gd name="connsiteY15" fmla="*/ 2214396 h 3729804"/>
              <a:gd name="connsiteX16" fmla="*/ 3430700 w 3837690"/>
              <a:gd name="connsiteY16" fmla="*/ 2656798 h 3729804"/>
              <a:gd name="connsiteX17" fmla="*/ 3292091 w 3837690"/>
              <a:gd name="connsiteY17" fmla="*/ 2978484 h 3729804"/>
              <a:gd name="connsiteX18" fmla="*/ 3837690 w 3837690"/>
              <a:gd name="connsiteY18" fmla="*/ 3223110 h 3729804"/>
              <a:gd name="connsiteX0" fmla="*/ 3835616 w 3837690"/>
              <a:gd name="connsiteY0" fmla="*/ 3219925 h 3728640"/>
              <a:gd name="connsiteX1" fmla="*/ 3416779 w 3837690"/>
              <a:gd name="connsiteY1" fmla="*/ 3528340 h 3728640"/>
              <a:gd name="connsiteX2" fmla="*/ 2964477 w 3837690"/>
              <a:gd name="connsiteY2" fmla="*/ 3558897 h 3728640"/>
              <a:gd name="connsiteX3" fmla="*/ 2335224 w 3837690"/>
              <a:gd name="connsiteY3" fmla="*/ 3727442 h 3728640"/>
              <a:gd name="connsiteX4" fmla="*/ 1046696 w 3837690"/>
              <a:gd name="connsiteY4" fmla="*/ 3462165 h 3728640"/>
              <a:gd name="connsiteX5" fmla="*/ 268858 w 3837690"/>
              <a:gd name="connsiteY5" fmla="*/ 2950050 h 3728640"/>
              <a:gd name="connsiteX6" fmla="*/ 18644 w 3837690"/>
              <a:gd name="connsiteY6" fmla="*/ 2200752 h 3728640"/>
              <a:gd name="connsiteX7" fmla="*/ 30297 w 3837690"/>
              <a:gd name="connsiteY7" fmla="*/ 1762911 h 3728640"/>
              <a:gd name="connsiteX8" fmla="*/ 301529 w 3837690"/>
              <a:gd name="connsiteY8" fmla="*/ 901232 h 3728640"/>
              <a:gd name="connsiteX9" fmla="*/ 717992 w 3837690"/>
              <a:gd name="connsiteY9" fmla="*/ 341005 h 3728640"/>
              <a:gd name="connsiteX10" fmla="*/ 1651216 w 3837690"/>
              <a:gd name="connsiteY10" fmla="*/ 0 h 3728640"/>
              <a:gd name="connsiteX11" fmla="*/ 2433536 w 3837690"/>
              <a:gd name="connsiteY11" fmla="*/ 50005 h 3728640"/>
              <a:gd name="connsiteX12" fmla="*/ 3027594 w 3837690"/>
              <a:gd name="connsiteY12" fmla="*/ 370369 h 3728640"/>
              <a:gd name="connsiteX13" fmla="*/ 3385290 w 3837690"/>
              <a:gd name="connsiteY13" fmla="*/ 1171254 h 3728640"/>
              <a:gd name="connsiteX14" fmla="*/ 3461687 w 3837690"/>
              <a:gd name="connsiteY14" fmla="*/ 2214396 h 3728640"/>
              <a:gd name="connsiteX15" fmla="*/ 3430700 w 3837690"/>
              <a:gd name="connsiteY15" fmla="*/ 2656798 h 3728640"/>
              <a:gd name="connsiteX16" fmla="*/ 3292091 w 3837690"/>
              <a:gd name="connsiteY16" fmla="*/ 2978484 h 3728640"/>
              <a:gd name="connsiteX17" fmla="*/ 3837690 w 3837690"/>
              <a:gd name="connsiteY17" fmla="*/ 3223110 h 3728640"/>
              <a:gd name="connsiteX0" fmla="*/ 3835616 w 3837690"/>
              <a:gd name="connsiteY0" fmla="*/ 3219925 h 3728656"/>
              <a:gd name="connsiteX1" fmla="*/ 3417487 w 3837690"/>
              <a:gd name="connsiteY1" fmla="*/ 3513956 h 3728656"/>
              <a:gd name="connsiteX2" fmla="*/ 2964477 w 3837690"/>
              <a:gd name="connsiteY2" fmla="*/ 3558897 h 3728656"/>
              <a:gd name="connsiteX3" fmla="*/ 2335224 w 3837690"/>
              <a:gd name="connsiteY3" fmla="*/ 3727442 h 3728656"/>
              <a:gd name="connsiteX4" fmla="*/ 1046696 w 3837690"/>
              <a:gd name="connsiteY4" fmla="*/ 3462165 h 3728656"/>
              <a:gd name="connsiteX5" fmla="*/ 268858 w 3837690"/>
              <a:gd name="connsiteY5" fmla="*/ 2950050 h 3728656"/>
              <a:gd name="connsiteX6" fmla="*/ 18644 w 3837690"/>
              <a:gd name="connsiteY6" fmla="*/ 2200752 h 3728656"/>
              <a:gd name="connsiteX7" fmla="*/ 30297 w 3837690"/>
              <a:gd name="connsiteY7" fmla="*/ 1762911 h 3728656"/>
              <a:gd name="connsiteX8" fmla="*/ 301529 w 3837690"/>
              <a:gd name="connsiteY8" fmla="*/ 901232 h 3728656"/>
              <a:gd name="connsiteX9" fmla="*/ 717992 w 3837690"/>
              <a:gd name="connsiteY9" fmla="*/ 341005 h 3728656"/>
              <a:gd name="connsiteX10" fmla="*/ 1651216 w 3837690"/>
              <a:gd name="connsiteY10" fmla="*/ 0 h 3728656"/>
              <a:gd name="connsiteX11" fmla="*/ 2433536 w 3837690"/>
              <a:gd name="connsiteY11" fmla="*/ 50005 h 3728656"/>
              <a:gd name="connsiteX12" fmla="*/ 3027594 w 3837690"/>
              <a:gd name="connsiteY12" fmla="*/ 370369 h 3728656"/>
              <a:gd name="connsiteX13" fmla="*/ 3385290 w 3837690"/>
              <a:gd name="connsiteY13" fmla="*/ 1171254 h 3728656"/>
              <a:gd name="connsiteX14" fmla="*/ 3461687 w 3837690"/>
              <a:gd name="connsiteY14" fmla="*/ 2214396 h 3728656"/>
              <a:gd name="connsiteX15" fmla="*/ 3430700 w 3837690"/>
              <a:gd name="connsiteY15" fmla="*/ 2656798 h 3728656"/>
              <a:gd name="connsiteX16" fmla="*/ 3292091 w 3837690"/>
              <a:gd name="connsiteY16" fmla="*/ 2978484 h 3728656"/>
              <a:gd name="connsiteX17" fmla="*/ 3837690 w 3837690"/>
              <a:gd name="connsiteY17" fmla="*/ 3223110 h 3728656"/>
              <a:gd name="connsiteX0" fmla="*/ 3835616 w 3835616"/>
              <a:gd name="connsiteY0" fmla="*/ 3219925 h 3728656"/>
              <a:gd name="connsiteX1" fmla="*/ 3417487 w 3835616"/>
              <a:gd name="connsiteY1" fmla="*/ 3513956 h 3728656"/>
              <a:gd name="connsiteX2" fmla="*/ 2964477 w 3835616"/>
              <a:gd name="connsiteY2" fmla="*/ 3558897 h 3728656"/>
              <a:gd name="connsiteX3" fmla="*/ 2335224 w 3835616"/>
              <a:gd name="connsiteY3" fmla="*/ 3727442 h 3728656"/>
              <a:gd name="connsiteX4" fmla="*/ 1046696 w 3835616"/>
              <a:gd name="connsiteY4" fmla="*/ 3462165 h 3728656"/>
              <a:gd name="connsiteX5" fmla="*/ 268858 w 3835616"/>
              <a:gd name="connsiteY5" fmla="*/ 2950050 h 3728656"/>
              <a:gd name="connsiteX6" fmla="*/ 18644 w 3835616"/>
              <a:gd name="connsiteY6" fmla="*/ 2200752 h 3728656"/>
              <a:gd name="connsiteX7" fmla="*/ 30297 w 3835616"/>
              <a:gd name="connsiteY7" fmla="*/ 1762911 h 3728656"/>
              <a:gd name="connsiteX8" fmla="*/ 301529 w 3835616"/>
              <a:gd name="connsiteY8" fmla="*/ 901232 h 3728656"/>
              <a:gd name="connsiteX9" fmla="*/ 717992 w 3835616"/>
              <a:gd name="connsiteY9" fmla="*/ 341005 h 3728656"/>
              <a:gd name="connsiteX10" fmla="*/ 1651216 w 3835616"/>
              <a:gd name="connsiteY10" fmla="*/ 0 h 3728656"/>
              <a:gd name="connsiteX11" fmla="*/ 2433536 w 3835616"/>
              <a:gd name="connsiteY11" fmla="*/ 50005 h 3728656"/>
              <a:gd name="connsiteX12" fmla="*/ 3027594 w 3835616"/>
              <a:gd name="connsiteY12" fmla="*/ 370369 h 3728656"/>
              <a:gd name="connsiteX13" fmla="*/ 3385290 w 3835616"/>
              <a:gd name="connsiteY13" fmla="*/ 1171254 h 3728656"/>
              <a:gd name="connsiteX14" fmla="*/ 3461687 w 3835616"/>
              <a:gd name="connsiteY14" fmla="*/ 2214396 h 3728656"/>
              <a:gd name="connsiteX15" fmla="*/ 3430700 w 3835616"/>
              <a:gd name="connsiteY15" fmla="*/ 2656798 h 3728656"/>
              <a:gd name="connsiteX16" fmla="*/ 3292091 w 3835616"/>
              <a:gd name="connsiteY16" fmla="*/ 2978484 h 3728656"/>
              <a:gd name="connsiteX17" fmla="*/ 3751780 w 3835616"/>
              <a:gd name="connsiteY17" fmla="*/ 3256428 h 3728656"/>
              <a:gd name="connsiteX0" fmla="*/ 3835616 w 3835616"/>
              <a:gd name="connsiteY0" fmla="*/ 3219925 h 3729924"/>
              <a:gd name="connsiteX1" fmla="*/ 3417487 w 3835616"/>
              <a:gd name="connsiteY1" fmla="*/ 3513956 h 3729924"/>
              <a:gd name="connsiteX2" fmla="*/ 2964477 w 3835616"/>
              <a:gd name="connsiteY2" fmla="*/ 3558897 h 3729924"/>
              <a:gd name="connsiteX3" fmla="*/ 2222800 w 3835616"/>
              <a:gd name="connsiteY3" fmla="*/ 3728717 h 3729924"/>
              <a:gd name="connsiteX4" fmla="*/ 1046696 w 3835616"/>
              <a:gd name="connsiteY4" fmla="*/ 3462165 h 3729924"/>
              <a:gd name="connsiteX5" fmla="*/ 268858 w 3835616"/>
              <a:gd name="connsiteY5" fmla="*/ 2950050 h 3729924"/>
              <a:gd name="connsiteX6" fmla="*/ 18644 w 3835616"/>
              <a:gd name="connsiteY6" fmla="*/ 2200752 h 3729924"/>
              <a:gd name="connsiteX7" fmla="*/ 30297 w 3835616"/>
              <a:gd name="connsiteY7" fmla="*/ 1762911 h 3729924"/>
              <a:gd name="connsiteX8" fmla="*/ 301529 w 3835616"/>
              <a:gd name="connsiteY8" fmla="*/ 901232 h 3729924"/>
              <a:gd name="connsiteX9" fmla="*/ 717992 w 3835616"/>
              <a:gd name="connsiteY9" fmla="*/ 341005 h 3729924"/>
              <a:gd name="connsiteX10" fmla="*/ 1651216 w 3835616"/>
              <a:gd name="connsiteY10" fmla="*/ 0 h 3729924"/>
              <a:gd name="connsiteX11" fmla="*/ 2433536 w 3835616"/>
              <a:gd name="connsiteY11" fmla="*/ 50005 h 3729924"/>
              <a:gd name="connsiteX12" fmla="*/ 3027594 w 3835616"/>
              <a:gd name="connsiteY12" fmla="*/ 370369 h 3729924"/>
              <a:gd name="connsiteX13" fmla="*/ 3385290 w 3835616"/>
              <a:gd name="connsiteY13" fmla="*/ 1171254 h 3729924"/>
              <a:gd name="connsiteX14" fmla="*/ 3461687 w 3835616"/>
              <a:gd name="connsiteY14" fmla="*/ 2214396 h 3729924"/>
              <a:gd name="connsiteX15" fmla="*/ 3430700 w 3835616"/>
              <a:gd name="connsiteY15" fmla="*/ 2656798 h 3729924"/>
              <a:gd name="connsiteX16" fmla="*/ 3292091 w 3835616"/>
              <a:gd name="connsiteY16" fmla="*/ 2978484 h 3729924"/>
              <a:gd name="connsiteX17" fmla="*/ 3751780 w 3835616"/>
              <a:gd name="connsiteY17" fmla="*/ 3256428 h 3729924"/>
              <a:gd name="connsiteX0" fmla="*/ 3835616 w 3835616"/>
              <a:gd name="connsiteY0" fmla="*/ 3219925 h 3731978"/>
              <a:gd name="connsiteX1" fmla="*/ 3417487 w 3835616"/>
              <a:gd name="connsiteY1" fmla="*/ 3513956 h 3731978"/>
              <a:gd name="connsiteX2" fmla="*/ 2964477 w 3835616"/>
              <a:gd name="connsiteY2" fmla="*/ 3558897 h 3731978"/>
              <a:gd name="connsiteX3" fmla="*/ 2222800 w 3835616"/>
              <a:gd name="connsiteY3" fmla="*/ 3728717 h 3731978"/>
              <a:gd name="connsiteX4" fmla="*/ 1046696 w 3835616"/>
              <a:gd name="connsiteY4" fmla="*/ 3462165 h 3731978"/>
              <a:gd name="connsiteX5" fmla="*/ 268858 w 3835616"/>
              <a:gd name="connsiteY5" fmla="*/ 2950050 h 3731978"/>
              <a:gd name="connsiteX6" fmla="*/ 18644 w 3835616"/>
              <a:gd name="connsiteY6" fmla="*/ 2200752 h 3731978"/>
              <a:gd name="connsiteX7" fmla="*/ 30297 w 3835616"/>
              <a:gd name="connsiteY7" fmla="*/ 1762911 h 3731978"/>
              <a:gd name="connsiteX8" fmla="*/ 301529 w 3835616"/>
              <a:gd name="connsiteY8" fmla="*/ 901232 h 3731978"/>
              <a:gd name="connsiteX9" fmla="*/ 717992 w 3835616"/>
              <a:gd name="connsiteY9" fmla="*/ 341005 h 3731978"/>
              <a:gd name="connsiteX10" fmla="*/ 1651216 w 3835616"/>
              <a:gd name="connsiteY10" fmla="*/ 0 h 3731978"/>
              <a:gd name="connsiteX11" fmla="*/ 2433536 w 3835616"/>
              <a:gd name="connsiteY11" fmla="*/ 50005 h 3731978"/>
              <a:gd name="connsiteX12" fmla="*/ 3027594 w 3835616"/>
              <a:gd name="connsiteY12" fmla="*/ 370369 h 3731978"/>
              <a:gd name="connsiteX13" fmla="*/ 3385290 w 3835616"/>
              <a:gd name="connsiteY13" fmla="*/ 1171254 h 3731978"/>
              <a:gd name="connsiteX14" fmla="*/ 3461687 w 3835616"/>
              <a:gd name="connsiteY14" fmla="*/ 2214396 h 3731978"/>
              <a:gd name="connsiteX15" fmla="*/ 3430700 w 3835616"/>
              <a:gd name="connsiteY15" fmla="*/ 2656798 h 3731978"/>
              <a:gd name="connsiteX16" fmla="*/ 3292091 w 3835616"/>
              <a:gd name="connsiteY16" fmla="*/ 2978484 h 3731978"/>
              <a:gd name="connsiteX17" fmla="*/ 3751780 w 3835616"/>
              <a:gd name="connsiteY17" fmla="*/ 3256428 h 3731978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717992 w 3835616"/>
              <a:gd name="connsiteY8" fmla="*/ 34100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542523 w 3835616"/>
              <a:gd name="connsiteY8" fmla="*/ 29147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188 w 3833188"/>
              <a:gd name="connsiteY0" fmla="*/ 3219925 h 3731979"/>
              <a:gd name="connsiteX1" fmla="*/ 3415059 w 3833188"/>
              <a:gd name="connsiteY1" fmla="*/ 3513956 h 3731979"/>
              <a:gd name="connsiteX2" fmla="*/ 2962049 w 3833188"/>
              <a:gd name="connsiteY2" fmla="*/ 3558897 h 3731979"/>
              <a:gd name="connsiteX3" fmla="*/ 2220372 w 3833188"/>
              <a:gd name="connsiteY3" fmla="*/ 3728717 h 3731979"/>
              <a:gd name="connsiteX4" fmla="*/ 1044268 w 3833188"/>
              <a:gd name="connsiteY4" fmla="*/ 3462165 h 3731979"/>
              <a:gd name="connsiteX5" fmla="*/ 261479 w 3833188"/>
              <a:gd name="connsiteY5" fmla="*/ 3050740 h 3731979"/>
              <a:gd name="connsiteX6" fmla="*/ 16216 w 3833188"/>
              <a:gd name="connsiteY6" fmla="*/ 2200752 h 3731979"/>
              <a:gd name="connsiteX7" fmla="*/ 34233 w 3833188"/>
              <a:gd name="connsiteY7" fmla="*/ 1633447 h 3731979"/>
              <a:gd name="connsiteX8" fmla="*/ 540095 w 3833188"/>
              <a:gd name="connsiteY8" fmla="*/ 291475 h 3731979"/>
              <a:gd name="connsiteX9" fmla="*/ 1648788 w 3833188"/>
              <a:gd name="connsiteY9" fmla="*/ 0 h 3731979"/>
              <a:gd name="connsiteX10" fmla="*/ 2431108 w 3833188"/>
              <a:gd name="connsiteY10" fmla="*/ 50005 h 3731979"/>
              <a:gd name="connsiteX11" fmla="*/ 3025166 w 3833188"/>
              <a:gd name="connsiteY11" fmla="*/ 370369 h 3731979"/>
              <a:gd name="connsiteX12" fmla="*/ 3382862 w 3833188"/>
              <a:gd name="connsiteY12" fmla="*/ 1171254 h 3731979"/>
              <a:gd name="connsiteX13" fmla="*/ 3459259 w 3833188"/>
              <a:gd name="connsiteY13" fmla="*/ 2214396 h 3731979"/>
              <a:gd name="connsiteX14" fmla="*/ 3428272 w 3833188"/>
              <a:gd name="connsiteY14" fmla="*/ 2656798 h 3731979"/>
              <a:gd name="connsiteX15" fmla="*/ 3289663 w 3833188"/>
              <a:gd name="connsiteY15" fmla="*/ 2978484 h 3731979"/>
              <a:gd name="connsiteX16" fmla="*/ 3749352 w 3833188"/>
              <a:gd name="connsiteY16" fmla="*/ 3256428 h 3731979"/>
              <a:gd name="connsiteX0" fmla="*/ 3833188 w 3833188"/>
              <a:gd name="connsiteY0" fmla="*/ 3219925 h 3729118"/>
              <a:gd name="connsiteX1" fmla="*/ 3415059 w 3833188"/>
              <a:gd name="connsiteY1" fmla="*/ 3513956 h 3729118"/>
              <a:gd name="connsiteX2" fmla="*/ 2962049 w 3833188"/>
              <a:gd name="connsiteY2" fmla="*/ 3558897 h 3729118"/>
              <a:gd name="connsiteX3" fmla="*/ 2220372 w 3833188"/>
              <a:gd name="connsiteY3" fmla="*/ 3728717 h 3729118"/>
              <a:gd name="connsiteX4" fmla="*/ 1042147 w 3833188"/>
              <a:gd name="connsiteY4" fmla="*/ 3505319 h 3729118"/>
              <a:gd name="connsiteX5" fmla="*/ 261479 w 3833188"/>
              <a:gd name="connsiteY5" fmla="*/ 3050740 h 3729118"/>
              <a:gd name="connsiteX6" fmla="*/ 16216 w 3833188"/>
              <a:gd name="connsiteY6" fmla="*/ 2200752 h 3729118"/>
              <a:gd name="connsiteX7" fmla="*/ 34233 w 3833188"/>
              <a:gd name="connsiteY7" fmla="*/ 1633447 h 3729118"/>
              <a:gd name="connsiteX8" fmla="*/ 540095 w 3833188"/>
              <a:gd name="connsiteY8" fmla="*/ 291475 h 3729118"/>
              <a:gd name="connsiteX9" fmla="*/ 1648788 w 3833188"/>
              <a:gd name="connsiteY9" fmla="*/ 0 h 3729118"/>
              <a:gd name="connsiteX10" fmla="*/ 2431108 w 3833188"/>
              <a:gd name="connsiteY10" fmla="*/ 50005 h 3729118"/>
              <a:gd name="connsiteX11" fmla="*/ 3025166 w 3833188"/>
              <a:gd name="connsiteY11" fmla="*/ 370369 h 3729118"/>
              <a:gd name="connsiteX12" fmla="*/ 3382862 w 3833188"/>
              <a:gd name="connsiteY12" fmla="*/ 1171254 h 3729118"/>
              <a:gd name="connsiteX13" fmla="*/ 3459259 w 3833188"/>
              <a:gd name="connsiteY13" fmla="*/ 2214396 h 3729118"/>
              <a:gd name="connsiteX14" fmla="*/ 3428272 w 3833188"/>
              <a:gd name="connsiteY14" fmla="*/ 2656798 h 3729118"/>
              <a:gd name="connsiteX15" fmla="*/ 3289663 w 3833188"/>
              <a:gd name="connsiteY15" fmla="*/ 2978484 h 3729118"/>
              <a:gd name="connsiteX16" fmla="*/ 3749352 w 3833188"/>
              <a:gd name="connsiteY16" fmla="*/ 3256428 h 3729118"/>
              <a:gd name="connsiteX0" fmla="*/ 3755903 w 3755903"/>
              <a:gd name="connsiteY0" fmla="*/ 3264410 h 3729117"/>
              <a:gd name="connsiteX1" fmla="*/ 3415059 w 3755903"/>
              <a:gd name="connsiteY1" fmla="*/ 3513956 h 3729117"/>
              <a:gd name="connsiteX2" fmla="*/ 2962049 w 3755903"/>
              <a:gd name="connsiteY2" fmla="*/ 3558897 h 3729117"/>
              <a:gd name="connsiteX3" fmla="*/ 2220372 w 3755903"/>
              <a:gd name="connsiteY3" fmla="*/ 3728717 h 3729117"/>
              <a:gd name="connsiteX4" fmla="*/ 1042147 w 3755903"/>
              <a:gd name="connsiteY4" fmla="*/ 3505319 h 3729117"/>
              <a:gd name="connsiteX5" fmla="*/ 261479 w 3755903"/>
              <a:gd name="connsiteY5" fmla="*/ 3050740 h 3729117"/>
              <a:gd name="connsiteX6" fmla="*/ 16216 w 3755903"/>
              <a:gd name="connsiteY6" fmla="*/ 2200752 h 3729117"/>
              <a:gd name="connsiteX7" fmla="*/ 34233 w 3755903"/>
              <a:gd name="connsiteY7" fmla="*/ 1633447 h 3729117"/>
              <a:gd name="connsiteX8" fmla="*/ 540095 w 3755903"/>
              <a:gd name="connsiteY8" fmla="*/ 291475 h 3729117"/>
              <a:gd name="connsiteX9" fmla="*/ 1648788 w 3755903"/>
              <a:gd name="connsiteY9" fmla="*/ 0 h 3729117"/>
              <a:gd name="connsiteX10" fmla="*/ 2431108 w 3755903"/>
              <a:gd name="connsiteY10" fmla="*/ 50005 h 3729117"/>
              <a:gd name="connsiteX11" fmla="*/ 3025166 w 3755903"/>
              <a:gd name="connsiteY11" fmla="*/ 370369 h 3729117"/>
              <a:gd name="connsiteX12" fmla="*/ 3382862 w 3755903"/>
              <a:gd name="connsiteY12" fmla="*/ 1171254 h 3729117"/>
              <a:gd name="connsiteX13" fmla="*/ 3459259 w 3755903"/>
              <a:gd name="connsiteY13" fmla="*/ 2214396 h 3729117"/>
              <a:gd name="connsiteX14" fmla="*/ 3428272 w 3755903"/>
              <a:gd name="connsiteY14" fmla="*/ 2656798 h 3729117"/>
              <a:gd name="connsiteX15" fmla="*/ 3289663 w 3755903"/>
              <a:gd name="connsiteY15" fmla="*/ 2978484 h 3729117"/>
              <a:gd name="connsiteX16" fmla="*/ 3749352 w 3755903"/>
              <a:gd name="connsiteY16" fmla="*/ 3256428 h 3729117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8272 w 3755903"/>
              <a:gd name="connsiteY14" fmla="*/ 2656798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2529 w 3755903"/>
              <a:gd name="connsiteY14" fmla="*/ 2656123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22529 w 3755903"/>
              <a:gd name="connsiteY13" fmla="*/ 2656123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8881"/>
              <a:gd name="connsiteX1" fmla="*/ 3391649 w 3755903"/>
              <a:gd name="connsiteY1" fmla="*/ 3520134 h 3728881"/>
              <a:gd name="connsiteX2" fmla="*/ 2962922 w 3755903"/>
              <a:gd name="connsiteY2" fmla="*/ 3541149 h 3728881"/>
              <a:gd name="connsiteX3" fmla="*/ 2220372 w 3755903"/>
              <a:gd name="connsiteY3" fmla="*/ 3728717 h 3728881"/>
              <a:gd name="connsiteX4" fmla="*/ 1042147 w 3755903"/>
              <a:gd name="connsiteY4" fmla="*/ 3505319 h 3728881"/>
              <a:gd name="connsiteX5" fmla="*/ 261479 w 3755903"/>
              <a:gd name="connsiteY5" fmla="*/ 3050740 h 3728881"/>
              <a:gd name="connsiteX6" fmla="*/ 16216 w 3755903"/>
              <a:gd name="connsiteY6" fmla="*/ 2200752 h 3728881"/>
              <a:gd name="connsiteX7" fmla="*/ 34233 w 3755903"/>
              <a:gd name="connsiteY7" fmla="*/ 1633447 h 3728881"/>
              <a:gd name="connsiteX8" fmla="*/ 540095 w 3755903"/>
              <a:gd name="connsiteY8" fmla="*/ 291475 h 3728881"/>
              <a:gd name="connsiteX9" fmla="*/ 1648788 w 3755903"/>
              <a:gd name="connsiteY9" fmla="*/ 0 h 3728881"/>
              <a:gd name="connsiteX10" fmla="*/ 2431108 w 3755903"/>
              <a:gd name="connsiteY10" fmla="*/ 50005 h 3728881"/>
              <a:gd name="connsiteX11" fmla="*/ 3025166 w 3755903"/>
              <a:gd name="connsiteY11" fmla="*/ 370369 h 3728881"/>
              <a:gd name="connsiteX12" fmla="*/ 3382862 w 3755903"/>
              <a:gd name="connsiteY12" fmla="*/ 1171254 h 3728881"/>
              <a:gd name="connsiteX13" fmla="*/ 3430454 w 3755903"/>
              <a:gd name="connsiteY13" fmla="*/ 2612424 h 3728881"/>
              <a:gd name="connsiteX14" fmla="*/ 3289663 w 3755903"/>
              <a:gd name="connsiteY14" fmla="*/ 2978484 h 3728881"/>
              <a:gd name="connsiteX15" fmla="*/ 3749352 w 3755903"/>
              <a:gd name="connsiteY15" fmla="*/ 3256428 h 3728881"/>
              <a:gd name="connsiteX0" fmla="*/ 3755903 w 3755903"/>
              <a:gd name="connsiteY0" fmla="*/ 3264410 h 3728816"/>
              <a:gd name="connsiteX1" fmla="*/ 3391649 w 3755903"/>
              <a:gd name="connsiteY1" fmla="*/ 3520134 h 3728816"/>
              <a:gd name="connsiteX2" fmla="*/ 2962922 w 3755903"/>
              <a:gd name="connsiteY2" fmla="*/ 3541149 h 3728816"/>
              <a:gd name="connsiteX3" fmla="*/ 2220372 w 3755903"/>
              <a:gd name="connsiteY3" fmla="*/ 3728717 h 3728816"/>
              <a:gd name="connsiteX4" fmla="*/ 1039530 w 3755903"/>
              <a:gd name="connsiteY4" fmla="*/ 3558566 h 3728816"/>
              <a:gd name="connsiteX5" fmla="*/ 261479 w 3755903"/>
              <a:gd name="connsiteY5" fmla="*/ 3050740 h 3728816"/>
              <a:gd name="connsiteX6" fmla="*/ 16216 w 3755903"/>
              <a:gd name="connsiteY6" fmla="*/ 2200752 h 3728816"/>
              <a:gd name="connsiteX7" fmla="*/ 34233 w 3755903"/>
              <a:gd name="connsiteY7" fmla="*/ 1633447 h 3728816"/>
              <a:gd name="connsiteX8" fmla="*/ 540095 w 3755903"/>
              <a:gd name="connsiteY8" fmla="*/ 291475 h 3728816"/>
              <a:gd name="connsiteX9" fmla="*/ 1648788 w 3755903"/>
              <a:gd name="connsiteY9" fmla="*/ 0 h 3728816"/>
              <a:gd name="connsiteX10" fmla="*/ 2431108 w 3755903"/>
              <a:gd name="connsiteY10" fmla="*/ 50005 h 3728816"/>
              <a:gd name="connsiteX11" fmla="*/ 3025166 w 3755903"/>
              <a:gd name="connsiteY11" fmla="*/ 370369 h 3728816"/>
              <a:gd name="connsiteX12" fmla="*/ 3382862 w 3755903"/>
              <a:gd name="connsiteY12" fmla="*/ 1171254 h 3728816"/>
              <a:gd name="connsiteX13" fmla="*/ 3430454 w 3755903"/>
              <a:gd name="connsiteY13" fmla="*/ 2612424 h 3728816"/>
              <a:gd name="connsiteX14" fmla="*/ 3289663 w 3755903"/>
              <a:gd name="connsiteY14" fmla="*/ 2978484 h 3728816"/>
              <a:gd name="connsiteX15" fmla="*/ 3749352 w 3755903"/>
              <a:gd name="connsiteY15" fmla="*/ 3256428 h 3728816"/>
              <a:gd name="connsiteX0" fmla="*/ 3750266 w 3750266"/>
              <a:gd name="connsiteY0" fmla="*/ 3264410 h 3728817"/>
              <a:gd name="connsiteX1" fmla="*/ 3386012 w 3750266"/>
              <a:gd name="connsiteY1" fmla="*/ 3520134 h 3728817"/>
              <a:gd name="connsiteX2" fmla="*/ 2957285 w 3750266"/>
              <a:gd name="connsiteY2" fmla="*/ 3541149 h 3728817"/>
              <a:gd name="connsiteX3" fmla="*/ 2214735 w 3750266"/>
              <a:gd name="connsiteY3" fmla="*/ 3728717 h 3728817"/>
              <a:gd name="connsiteX4" fmla="*/ 1033893 w 3750266"/>
              <a:gd name="connsiteY4" fmla="*/ 3558566 h 3728817"/>
              <a:gd name="connsiteX5" fmla="*/ 255842 w 3750266"/>
              <a:gd name="connsiteY5" fmla="*/ 3050740 h 3728817"/>
              <a:gd name="connsiteX6" fmla="*/ 18139 w 3750266"/>
              <a:gd name="connsiteY6" fmla="*/ 2281973 h 3728817"/>
              <a:gd name="connsiteX7" fmla="*/ 28596 w 3750266"/>
              <a:gd name="connsiteY7" fmla="*/ 1633447 h 3728817"/>
              <a:gd name="connsiteX8" fmla="*/ 534458 w 3750266"/>
              <a:gd name="connsiteY8" fmla="*/ 291475 h 3728817"/>
              <a:gd name="connsiteX9" fmla="*/ 1643151 w 3750266"/>
              <a:gd name="connsiteY9" fmla="*/ 0 h 3728817"/>
              <a:gd name="connsiteX10" fmla="*/ 2425471 w 3750266"/>
              <a:gd name="connsiteY10" fmla="*/ 50005 h 3728817"/>
              <a:gd name="connsiteX11" fmla="*/ 3019529 w 3750266"/>
              <a:gd name="connsiteY11" fmla="*/ 370369 h 3728817"/>
              <a:gd name="connsiteX12" fmla="*/ 3377225 w 3750266"/>
              <a:gd name="connsiteY12" fmla="*/ 1171254 h 3728817"/>
              <a:gd name="connsiteX13" fmla="*/ 3424817 w 3750266"/>
              <a:gd name="connsiteY13" fmla="*/ 2612424 h 3728817"/>
              <a:gd name="connsiteX14" fmla="*/ 3284026 w 3750266"/>
              <a:gd name="connsiteY14" fmla="*/ 2978484 h 3728817"/>
              <a:gd name="connsiteX15" fmla="*/ 3743715 w 3750266"/>
              <a:gd name="connsiteY15" fmla="*/ 3256428 h 37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50266" h="3728817">
                <a:moveTo>
                  <a:pt x="3750266" y="3264410"/>
                </a:moveTo>
                <a:cubicBezTo>
                  <a:pt x="3737566" y="3279227"/>
                  <a:pt x="3518175" y="3474011"/>
                  <a:pt x="3386012" y="3520134"/>
                </a:cubicBezTo>
                <a:cubicBezTo>
                  <a:pt x="3253849" y="3566257"/>
                  <a:pt x="3152498" y="3506385"/>
                  <a:pt x="2957285" y="3541149"/>
                </a:cubicBezTo>
                <a:cubicBezTo>
                  <a:pt x="2762072" y="3575913"/>
                  <a:pt x="2535300" y="3725814"/>
                  <a:pt x="2214735" y="3728717"/>
                </a:cubicBezTo>
                <a:cubicBezTo>
                  <a:pt x="1894170" y="3731620"/>
                  <a:pt x="1360375" y="3671562"/>
                  <a:pt x="1033893" y="3558566"/>
                </a:cubicBezTo>
                <a:cubicBezTo>
                  <a:pt x="707411" y="3445570"/>
                  <a:pt x="425134" y="3263505"/>
                  <a:pt x="255842" y="3050740"/>
                </a:cubicBezTo>
                <a:cubicBezTo>
                  <a:pt x="86550" y="2837975"/>
                  <a:pt x="56013" y="2518188"/>
                  <a:pt x="18139" y="2281973"/>
                </a:cubicBezTo>
                <a:cubicBezTo>
                  <a:pt x="-19735" y="2045758"/>
                  <a:pt x="10668" y="1759550"/>
                  <a:pt x="28596" y="1633447"/>
                </a:cubicBezTo>
                <a:cubicBezTo>
                  <a:pt x="109920" y="1087868"/>
                  <a:pt x="265366" y="563716"/>
                  <a:pt x="534458" y="291475"/>
                </a:cubicBezTo>
                <a:cubicBezTo>
                  <a:pt x="803551" y="19234"/>
                  <a:pt x="1289344" y="6827"/>
                  <a:pt x="1643151" y="0"/>
                </a:cubicBezTo>
                <a:cubicBezTo>
                  <a:pt x="1856511" y="5080"/>
                  <a:pt x="2196075" y="-11723"/>
                  <a:pt x="2425471" y="50005"/>
                </a:cubicBezTo>
                <a:cubicBezTo>
                  <a:pt x="2654867" y="111733"/>
                  <a:pt x="2860903" y="183494"/>
                  <a:pt x="3019529" y="370369"/>
                </a:cubicBezTo>
                <a:cubicBezTo>
                  <a:pt x="3178155" y="557244"/>
                  <a:pt x="3309677" y="797578"/>
                  <a:pt x="3377225" y="1171254"/>
                </a:cubicBezTo>
                <a:cubicBezTo>
                  <a:pt x="3444773" y="1544930"/>
                  <a:pt x="3548826" y="1984764"/>
                  <a:pt x="3424817" y="2612424"/>
                </a:cubicBezTo>
                <a:cubicBezTo>
                  <a:pt x="3389203" y="2718531"/>
                  <a:pt x="3367291" y="2865644"/>
                  <a:pt x="3284026" y="2978484"/>
                </a:cubicBezTo>
                <a:cubicBezTo>
                  <a:pt x="3298252" y="3020691"/>
                  <a:pt x="3403215" y="3263535"/>
                  <a:pt x="3743715" y="325642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60F76-0C21-9A9D-7774-F843FE85E166}"/>
              </a:ext>
            </a:extLst>
          </p:cNvPr>
          <p:cNvSpPr txBox="1"/>
          <p:nvPr/>
        </p:nvSpPr>
        <p:spPr>
          <a:xfrm>
            <a:off x="863601" y="750899"/>
            <a:ext cx="3288851" cy="204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cap="all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 on </a:t>
            </a:r>
            <a:r>
              <a:rPr lang="en-US" sz="4400" b="1" kern="1200" cap="all" spc="1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Svarah</a:t>
            </a:r>
            <a:r>
              <a:rPr lang="en-US" sz="4400" b="1" kern="1200" cap="all" spc="1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E26EC6-DABC-4004-744D-A2068D4CB2C4}"/>
              </a:ext>
            </a:extLst>
          </p:cNvPr>
          <p:cNvSpPr txBox="1"/>
          <p:nvPr/>
        </p:nvSpPr>
        <p:spPr>
          <a:xfrm>
            <a:off x="700315" y="3375348"/>
            <a:ext cx="3338285" cy="2940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spc="50" dirty="0"/>
              <a:t>By </a:t>
            </a:r>
          </a:p>
          <a:p>
            <a:pPr algn="ctr">
              <a:spcAft>
                <a:spcPts val="600"/>
              </a:spcAft>
            </a:pPr>
            <a:r>
              <a:rPr lang="en-US" sz="2800" b="1" spc="50" dirty="0"/>
              <a:t>Waseem Ahmed</a:t>
            </a:r>
          </a:p>
          <a:p>
            <a:pPr algn="ctr">
              <a:spcAft>
                <a:spcPts val="600"/>
              </a:spcAft>
            </a:pPr>
            <a:r>
              <a:rPr lang="en-US" sz="2800" b="1" spc="50" dirty="0" err="1"/>
              <a:t>ahmed.Waseem@ufl.edu</a:t>
            </a:r>
            <a:endParaRPr lang="en-US" sz="2800" b="1" spc="50" dirty="0"/>
          </a:p>
        </p:txBody>
      </p:sp>
    </p:spTree>
    <p:extLst>
      <p:ext uri="{BB962C8B-B14F-4D97-AF65-F5344CB8AC3E}">
        <p14:creationId xmlns:p14="http://schemas.microsoft.com/office/powerpoint/2010/main" val="322064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CF46-1B15-67F8-49E9-7D7BE3BC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Cross-tabulation -  Age Group vs. Highest Qualification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1F0E7A-52E1-8D19-258C-E9778D0FD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468" y="2113642"/>
            <a:ext cx="8353368" cy="3827463"/>
          </a:xfrm>
        </p:spPr>
      </p:pic>
    </p:spTree>
    <p:extLst>
      <p:ext uri="{BB962C8B-B14F-4D97-AF65-F5344CB8AC3E}">
        <p14:creationId xmlns:p14="http://schemas.microsoft.com/office/powerpoint/2010/main" val="12049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B6F4-CA71-DFD5-4A4B-F8512DA5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Occupation Domain vs. Highest Qualification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7D79B-73C2-85D0-EE91-3D0DFF9A4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82" y="1548465"/>
            <a:ext cx="10894135" cy="453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48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39A1-D299-5545-B5B7-CE328625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Cross-tabulation -Highest Qualification vs. Primary Language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61EE53-AD1F-BA62-FDC1-6D766CD51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848" y="1428750"/>
            <a:ext cx="9186912" cy="4423328"/>
          </a:xfrm>
        </p:spPr>
      </p:pic>
    </p:spTree>
    <p:extLst>
      <p:ext uri="{BB962C8B-B14F-4D97-AF65-F5344CB8AC3E}">
        <p14:creationId xmlns:p14="http://schemas.microsoft.com/office/powerpoint/2010/main" val="124287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D20E-12AF-BAAF-13FD-DDA93EE4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Audio Duration Across Age Groups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CA98DC-C956-B6C8-6536-FB1C643F8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372" y="1972340"/>
            <a:ext cx="6559747" cy="4261125"/>
          </a:xfrm>
        </p:spPr>
      </p:pic>
    </p:spTree>
    <p:extLst>
      <p:ext uri="{BB962C8B-B14F-4D97-AF65-F5344CB8AC3E}">
        <p14:creationId xmlns:p14="http://schemas.microsoft.com/office/powerpoint/2010/main" val="103297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C600-D0BC-CE3E-5D97-B32BC2A0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Distribution Across Occupation Domains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896118-E12B-6314-0A3B-494799A16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724" y="2090420"/>
            <a:ext cx="9342476" cy="3925973"/>
          </a:xfrm>
        </p:spPr>
      </p:pic>
    </p:spTree>
    <p:extLst>
      <p:ext uri="{BB962C8B-B14F-4D97-AF65-F5344CB8AC3E}">
        <p14:creationId xmlns:p14="http://schemas.microsoft.com/office/powerpoint/2010/main" val="363319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91A3E-E4B2-2EFA-5F2D-EA5D3A61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Between Highest Qualification and Job Category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50C1B5-A980-3760-55B9-F6F64C386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038" y="1799620"/>
            <a:ext cx="8488282" cy="4372078"/>
          </a:xfrm>
        </p:spPr>
      </p:pic>
    </p:spTree>
    <p:extLst>
      <p:ext uri="{BB962C8B-B14F-4D97-AF65-F5344CB8AC3E}">
        <p14:creationId xmlns:p14="http://schemas.microsoft.com/office/powerpoint/2010/main" val="1268817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0D49-768F-D033-556C-FE47D688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Occupation Domain vs. Audio Duration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C8003C-5D97-C241-72F2-3DD67B0F9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510" y="2076631"/>
            <a:ext cx="9702370" cy="4159952"/>
          </a:xfrm>
        </p:spPr>
      </p:pic>
    </p:spTree>
    <p:extLst>
      <p:ext uri="{BB962C8B-B14F-4D97-AF65-F5344CB8AC3E}">
        <p14:creationId xmlns:p14="http://schemas.microsoft.com/office/powerpoint/2010/main" val="3769771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E0C9-F5D5-8596-B8C0-31D33C6F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Place State vs. Occupation Domain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3D7742-F5B1-B1AF-DE9D-EC10C489F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514" y="2089150"/>
            <a:ext cx="7381535" cy="3827463"/>
          </a:xfrm>
        </p:spPr>
      </p:pic>
    </p:spTree>
    <p:extLst>
      <p:ext uri="{BB962C8B-B14F-4D97-AF65-F5344CB8AC3E}">
        <p14:creationId xmlns:p14="http://schemas.microsoft.com/office/powerpoint/2010/main" val="2719800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9AA7-0D6A-9779-DB6B-4D5035AD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Qualification vs. Gender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D81E9B-B2D7-9DD1-7E9A-6E947F3D6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519" y="1720260"/>
            <a:ext cx="8595361" cy="4305837"/>
          </a:xfrm>
        </p:spPr>
      </p:pic>
    </p:spTree>
    <p:extLst>
      <p:ext uri="{BB962C8B-B14F-4D97-AF65-F5344CB8AC3E}">
        <p14:creationId xmlns:p14="http://schemas.microsoft.com/office/powerpoint/2010/main" val="2993798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EAED-71DE-1157-99C3-EFA76A30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Age Group vs Job Category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566180-588E-E6BA-086E-644A45C99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972340"/>
            <a:ext cx="7190516" cy="4058210"/>
          </a:xfrm>
        </p:spPr>
      </p:pic>
    </p:spTree>
    <p:extLst>
      <p:ext uri="{BB962C8B-B14F-4D97-AF65-F5344CB8AC3E}">
        <p14:creationId xmlns:p14="http://schemas.microsoft.com/office/powerpoint/2010/main" val="53113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FD09-A8AD-2020-2769-CACC9D34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0878F-522F-2484-542F-A1B5A1244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Collected Data from 117 speakers across 65 districts in 19 states of India.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Covers 19 out of 22 constitutionally recognized languages.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Contains 9.6 hours of transcribed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86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5612-3315-FB57-E8D3-E4896116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 Count by Native District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0253FE-4337-15C1-C54D-B63067298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9" y="1666240"/>
            <a:ext cx="9706025" cy="4338348"/>
          </a:xfrm>
        </p:spPr>
      </p:pic>
    </p:spTree>
    <p:extLst>
      <p:ext uri="{BB962C8B-B14F-4D97-AF65-F5344CB8AC3E}">
        <p14:creationId xmlns:p14="http://schemas.microsoft.com/office/powerpoint/2010/main" val="33540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B3F8FF-5CC9-A8B7-E406-EB408A73C02F}"/>
              </a:ext>
            </a:extLst>
          </p:cNvPr>
          <p:cNvSpPr txBox="1"/>
          <p:nvPr/>
        </p:nvSpPr>
        <p:spPr>
          <a:xfrm>
            <a:off x="3525520" y="1513840"/>
            <a:ext cx="66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 You</a:t>
            </a:r>
          </a:p>
        </p:txBody>
      </p:sp>
    </p:spTree>
    <p:extLst>
      <p:ext uri="{BB962C8B-B14F-4D97-AF65-F5344CB8AC3E}">
        <p14:creationId xmlns:p14="http://schemas.microsoft.com/office/powerpoint/2010/main" val="405531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2CFC-1C8D-3D07-662B-8E90E600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7F8B07-F63E-109D-729E-D1929FFF6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763" y="2701111"/>
            <a:ext cx="10333037" cy="260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8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7FA6-3196-0DBF-AD07-E6C1833D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EAFC-80C0-E14F-3CB3-58D81A1AC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Graphing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Graphing Correlation 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Graphing Pi Charts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Graphing Cross Tab Bar Charts</a:t>
            </a:r>
          </a:p>
        </p:txBody>
      </p:sp>
    </p:spTree>
    <p:extLst>
      <p:ext uri="{BB962C8B-B14F-4D97-AF65-F5344CB8AC3E}">
        <p14:creationId xmlns:p14="http://schemas.microsoft.com/office/powerpoint/2010/main" val="668219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9629-F101-B101-A939-655AF4A3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Duration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B64222-383D-238D-ADB0-6AE26C0EE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398" y="1794510"/>
            <a:ext cx="6841121" cy="4393073"/>
          </a:xfrm>
        </p:spPr>
      </p:pic>
    </p:spTree>
    <p:extLst>
      <p:ext uri="{BB962C8B-B14F-4D97-AF65-F5344CB8AC3E}">
        <p14:creationId xmlns:p14="http://schemas.microsoft.com/office/powerpoint/2010/main" val="78458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029D-FDDA-1E09-6FD2-3932E741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Language Distribution- Pie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BD15F8-A316-BFD9-0344-6F2D678D5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724" y="1568268"/>
            <a:ext cx="4734686" cy="4700451"/>
          </a:xfrm>
        </p:spPr>
      </p:pic>
    </p:spTree>
    <p:extLst>
      <p:ext uri="{BB962C8B-B14F-4D97-AF65-F5344CB8AC3E}">
        <p14:creationId xmlns:p14="http://schemas.microsoft.com/office/powerpoint/2010/main" val="396677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773A-9575-2750-4145-8C7FD514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E95C5C-C5F8-DD3D-14AB-67EB57B98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724" y="2126343"/>
            <a:ext cx="7095718" cy="3827463"/>
          </a:xfrm>
        </p:spPr>
      </p:pic>
    </p:spTree>
    <p:extLst>
      <p:ext uri="{BB962C8B-B14F-4D97-AF65-F5344CB8AC3E}">
        <p14:creationId xmlns:p14="http://schemas.microsoft.com/office/powerpoint/2010/main" val="398917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F3F3-3798-67C4-3CF4-B15DAB6A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language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C255D9-E1CE-1E5B-57D7-5340C4800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723" y="1972340"/>
            <a:ext cx="5460157" cy="3827463"/>
          </a:xfrm>
        </p:spPr>
      </p:pic>
    </p:spTree>
    <p:extLst>
      <p:ext uri="{BB962C8B-B14F-4D97-AF65-F5344CB8AC3E}">
        <p14:creationId xmlns:p14="http://schemas.microsoft.com/office/powerpoint/2010/main" val="170085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D326-68ED-B087-3482-375A779E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Cross-tabulation - Gender vs. Age Group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E1A795-7E6C-05EB-F9C1-7F1CD72BF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724" y="2160270"/>
            <a:ext cx="8252967" cy="3827463"/>
          </a:xfrm>
        </p:spPr>
      </p:pic>
    </p:spTree>
    <p:extLst>
      <p:ext uri="{BB962C8B-B14F-4D97-AF65-F5344CB8AC3E}">
        <p14:creationId xmlns:p14="http://schemas.microsoft.com/office/powerpoint/2010/main" val="2740724111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5028</TotalTime>
  <Words>160</Words>
  <Application>Microsoft Macintosh PowerPoint</Application>
  <PresentationFormat>Widescreen</PresentationFormat>
  <Paragraphs>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The Hand</vt:lpstr>
      <vt:lpstr>The Serif Hand</vt:lpstr>
      <vt:lpstr>ChitchatVTI</vt:lpstr>
      <vt:lpstr>PowerPoint Presentation</vt:lpstr>
      <vt:lpstr>Origin of the dataset</vt:lpstr>
      <vt:lpstr>Data Overview</vt:lpstr>
      <vt:lpstr>Understanding Data </vt:lpstr>
      <vt:lpstr>Duration Distribution</vt:lpstr>
      <vt:lpstr>Primary Language Distribution- Pie Chart</vt:lpstr>
      <vt:lpstr>Word Cloud</vt:lpstr>
      <vt:lpstr>primary language Distribution</vt:lpstr>
      <vt:lpstr>Cross-tabulation - Gender vs. Age Group</vt:lpstr>
      <vt:lpstr>Cross-tabulation -  Age Group vs. Highest Qualification</vt:lpstr>
      <vt:lpstr>Occupation Domain vs. Highest Qualification</vt:lpstr>
      <vt:lpstr>Cross-tabulation -Highest Qualification vs. Primary Language  </vt:lpstr>
      <vt:lpstr>Distribution of Audio Duration Across Age Groups</vt:lpstr>
      <vt:lpstr>Gender Distribution Across Occupation Domains</vt:lpstr>
      <vt:lpstr>Correlation Between Highest Qualification and Job Category</vt:lpstr>
      <vt:lpstr>Occupation Domain vs. Audio Duration</vt:lpstr>
      <vt:lpstr>Native Place State vs. Occupation Domain</vt:lpstr>
      <vt:lpstr>Highest Qualification vs. Gender</vt:lpstr>
      <vt:lpstr> Age Group vs Job Category </vt:lpstr>
      <vt:lpstr>Speaker Count by Native District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Ahmed, Waseem</dc:creator>
  <cp:lastModifiedBy>Ahmed, Waseem</cp:lastModifiedBy>
  <cp:revision>1</cp:revision>
  <dcterms:created xsi:type="dcterms:W3CDTF">2024-08-30T15:35:06Z</dcterms:created>
  <dcterms:modified xsi:type="dcterms:W3CDTF">2024-09-03T03:23:39Z</dcterms:modified>
</cp:coreProperties>
</file>