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340" r:id="rId3"/>
    <p:sldId id="341" r:id="rId4"/>
    <p:sldId id="264" r:id="rId5"/>
    <p:sldId id="261" r:id="rId6"/>
    <p:sldId id="268" r:id="rId7"/>
    <p:sldId id="320" r:id="rId8"/>
    <p:sldId id="269" r:id="rId9"/>
    <p:sldId id="321" r:id="rId10"/>
    <p:sldId id="273" r:id="rId11"/>
    <p:sldId id="327" r:id="rId12"/>
    <p:sldId id="328" r:id="rId13"/>
    <p:sldId id="329" r:id="rId14"/>
    <p:sldId id="330" r:id="rId15"/>
    <p:sldId id="331" r:id="rId16"/>
    <p:sldId id="339" r:id="rId17"/>
    <p:sldId id="338" r:id="rId18"/>
  </p:sldIdLst>
  <p:sldSz cx="9144000" cy="5143500" type="screen16x9"/>
  <p:notesSz cx="6858000" cy="9144000"/>
  <p:embeddedFontLst>
    <p:embeddedFont>
      <p:font typeface="Bebas Neue" panose="020B0604020202020204" charset="0"/>
      <p:regular r:id="rId20"/>
    </p:embeddedFont>
    <p:embeddedFont>
      <p:font typeface="Krona One" panose="020B0604020202020204" charset="0"/>
      <p:regular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8AEAFA-90CD-4F2F-B9AD-B2E6C0215CD1}">
  <a:tblStyle styleId="{118AEAFA-90CD-4F2F-B9AD-B2E6C0215C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34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797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346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418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5bcd408072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5bcd408072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757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b6c1f4f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b6c1f4f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313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5b6c1f4f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5b6c1f4f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5bcd408072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5bcd408072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3116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5bcd408072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5bcd408072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56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5bcd408072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5bcd408072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bcd408072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bcd408072_0_1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47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38850"/>
            <a:ext cx="55905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4199000"/>
            <a:ext cx="559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059457" y="125500"/>
            <a:ext cx="409500" cy="409500"/>
          </a:xfrm>
          <a:prstGeom prst="ellipse">
            <a:avLst/>
          </a:prstGeom>
          <a:solidFill>
            <a:srgbClr val="598C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266558" y="108825"/>
            <a:ext cx="409500" cy="409500"/>
          </a:xfrm>
          <a:prstGeom prst="ellipse">
            <a:avLst/>
          </a:prstGeom>
          <a:solidFill>
            <a:srgbClr val="E19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653925" y="1651925"/>
            <a:ext cx="409500" cy="409500"/>
          </a:xfrm>
          <a:prstGeom prst="ellipse">
            <a:avLst/>
          </a:prstGeom>
          <a:solidFill>
            <a:srgbClr val="038E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5491" y="4608500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/>
          <p:nvPr/>
        </p:nvSpPr>
        <p:spPr>
          <a:xfrm>
            <a:off x="3481937" y="3601275"/>
            <a:ext cx="1495800" cy="1494600"/>
          </a:xfrm>
          <a:prstGeom prst="ellipse">
            <a:avLst/>
          </a:prstGeom>
          <a:solidFill>
            <a:srgbClr val="038E8A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3"/>
          <p:cNvSpPr/>
          <p:nvPr/>
        </p:nvSpPr>
        <p:spPr>
          <a:xfrm rot="10800000" flipH="1">
            <a:off x="8124172" y="171450"/>
            <a:ext cx="409500" cy="409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7439025" y="3430075"/>
            <a:ext cx="1542000" cy="1542000"/>
          </a:xfrm>
          <a:prstGeom prst="ellipse">
            <a:avLst/>
          </a:prstGeom>
          <a:solidFill>
            <a:srgbClr val="DFE251">
              <a:alpha val="7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762802" y="-136100"/>
            <a:ext cx="1495800" cy="1494600"/>
          </a:xfrm>
          <a:prstGeom prst="ellipse">
            <a:avLst/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/>
          <p:nvPr/>
        </p:nvSpPr>
        <p:spPr>
          <a:xfrm rot="10800000" flipH="1">
            <a:off x="477122" y="4608488"/>
            <a:ext cx="409500" cy="40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3"/>
          <p:cNvSpPr/>
          <p:nvPr/>
        </p:nvSpPr>
        <p:spPr>
          <a:xfrm rot="10800000" flipH="1">
            <a:off x="2703215" y="125487"/>
            <a:ext cx="409500" cy="409500"/>
          </a:xfrm>
          <a:prstGeom prst="ellipse">
            <a:avLst/>
          </a:prstGeom>
          <a:solidFill>
            <a:srgbClr val="038E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-66023" y="9927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3"/>
          <p:cNvSpPr/>
          <p:nvPr/>
        </p:nvSpPr>
        <p:spPr>
          <a:xfrm rot="10800000" flipH="1">
            <a:off x="8495297" y="4562538"/>
            <a:ext cx="409500" cy="409500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3"/>
          <p:cNvSpPr/>
          <p:nvPr/>
        </p:nvSpPr>
        <p:spPr>
          <a:xfrm>
            <a:off x="1105850" y="301605"/>
            <a:ext cx="809677" cy="619187"/>
          </a:xfrm>
          <a:custGeom>
            <a:avLst/>
            <a:gdLst/>
            <a:ahLst/>
            <a:cxnLst/>
            <a:rect l="l" t="t" r="r" b="b"/>
            <a:pathLst>
              <a:path w="12009" h="9165" extrusionOk="0">
                <a:moveTo>
                  <a:pt x="10605" y="691"/>
                </a:moveTo>
                <a:lnTo>
                  <a:pt x="10605" y="7046"/>
                </a:lnTo>
                <a:lnTo>
                  <a:pt x="1404" y="7046"/>
                </a:lnTo>
                <a:lnTo>
                  <a:pt x="1404" y="691"/>
                </a:lnTo>
                <a:close/>
                <a:moveTo>
                  <a:pt x="11319" y="7724"/>
                </a:moveTo>
                <a:lnTo>
                  <a:pt x="11319" y="8099"/>
                </a:lnTo>
                <a:cubicBezTo>
                  <a:pt x="11319" y="8293"/>
                  <a:pt x="11161" y="8450"/>
                  <a:pt x="10968" y="8450"/>
                </a:cubicBezTo>
                <a:lnTo>
                  <a:pt x="1065" y="8450"/>
                </a:lnTo>
                <a:cubicBezTo>
                  <a:pt x="872" y="8450"/>
                  <a:pt x="715" y="8293"/>
                  <a:pt x="715" y="8099"/>
                </a:cubicBezTo>
                <a:lnTo>
                  <a:pt x="715" y="7724"/>
                </a:lnTo>
                <a:close/>
                <a:moveTo>
                  <a:pt x="715" y="0"/>
                </a:moveTo>
                <a:lnTo>
                  <a:pt x="715" y="7046"/>
                </a:lnTo>
                <a:lnTo>
                  <a:pt x="0" y="7046"/>
                </a:lnTo>
                <a:lnTo>
                  <a:pt x="0" y="8111"/>
                </a:lnTo>
                <a:cubicBezTo>
                  <a:pt x="0" y="8692"/>
                  <a:pt x="473" y="9165"/>
                  <a:pt x="1054" y="9165"/>
                </a:cubicBezTo>
                <a:lnTo>
                  <a:pt x="10956" y="9165"/>
                </a:lnTo>
                <a:cubicBezTo>
                  <a:pt x="11537" y="9165"/>
                  <a:pt x="12009" y="8692"/>
                  <a:pt x="12009" y="8111"/>
                </a:cubicBezTo>
                <a:lnTo>
                  <a:pt x="12009" y="7046"/>
                </a:lnTo>
                <a:lnTo>
                  <a:pt x="11319" y="7046"/>
                </a:lnTo>
                <a:lnTo>
                  <a:pt x="1131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3"/>
          <p:cNvSpPr/>
          <p:nvPr/>
        </p:nvSpPr>
        <p:spPr>
          <a:xfrm>
            <a:off x="268688" y="1408713"/>
            <a:ext cx="826367" cy="813801"/>
          </a:xfrm>
          <a:custGeom>
            <a:avLst/>
            <a:gdLst/>
            <a:ahLst/>
            <a:cxnLst/>
            <a:rect l="l" t="t" r="r" b="b"/>
            <a:pathLst>
              <a:path w="12252" h="12179" extrusionOk="0">
                <a:moveTo>
                  <a:pt x="10181" y="702"/>
                </a:moveTo>
                <a:lnTo>
                  <a:pt x="10992" y="1525"/>
                </a:lnTo>
                <a:lnTo>
                  <a:pt x="1247" y="1525"/>
                </a:lnTo>
                <a:lnTo>
                  <a:pt x="2070" y="702"/>
                </a:lnTo>
                <a:close/>
                <a:moveTo>
                  <a:pt x="8704" y="2252"/>
                </a:moveTo>
                <a:lnTo>
                  <a:pt x="6126" y="4830"/>
                </a:lnTo>
                <a:lnTo>
                  <a:pt x="3547" y="2252"/>
                </a:lnTo>
                <a:close/>
                <a:moveTo>
                  <a:pt x="2530" y="2252"/>
                </a:moveTo>
                <a:lnTo>
                  <a:pt x="5617" y="5338"/>
                </a:lnTo>
                <a:lnTo>
                  <a:pt x="4975" y="5980"/>
                </a:lnTo>
                <a:lnTo>
                  <a:pt x="1247" y="2252"/>
                </a:lnTo>
                <a:close/>
                <a:moveTo>
                  <a:pt x="10992" y="2252"/>
                </a:moveTo>
                <a:lnTo>
                  <a:pt x="6126" y="7118"/>
                </a:lnTo>
                <a:lnTo>
                  <a:pt x="5484" y="6476"/>
                </a:lnTo>
                <a:lnTo>
                  <a:pt x="9709" y="2252"/>
                </a:lnTo>
                <a:close/>
                <a:moveTo>
                  <a:pt x="6126" y="7977"/>
                </a:moveTo>
                <a:cubicBezTo>
                  <a:pt x="7082" y="7977"/>
                  <a:pt x="7869" y="8752"/>
                  <a:pt x="7869" y="9721"/>
                </a:cubicBezTo>
                <a:cubicBezTo>
                  <a:pt x="7869" y="10677"/>
                  <a:pt x="7082" y="11464"/>
                  <a:pt x="6126" y="11464"/>
                </a:cubicBezTo>
                <a:cubicBezTo>
                  <a:pt x="5157" y="11464"/>
                  <a:pt x="4382" y="10677"/>
                  <a:pt x="4382" y="9721"/>
                </a:cubicBezTo>
                <a:cubicBezTo>
                  <a:pt x="4382" y="8752"/>
                  <a:pt x="5157" y="7977"/>
                  <a:pt x="6126" y="7977"/>
                </a:cubicBezTo>
                <a:close/>
                <a:moveTo>
                  <a:pt x="1925" y="0"/>
                </a:moveTo>
                <a:cubicBezTo>
                  <a:pt x="1828" y="0"/>
                  <a:pt x="1731" y="36"/>
                  <a:pt x="1671" y="109"/>
                </a:cubicBezTo>
                <a:lnTo>
                  <a:pt x="133" y="1634"/>
                </a:lnTo>
                <a:cubicBezTo>
                  <a:pt x="0" y="1768"/>
                  <a:pt x="0" y="1997"/>
                  <a:pt x="133" y="2131"/>
                </a:cubicBezTo>
                <a:lnTo>
                  <a:pt x="5375" y="7372"/>
                </a:lnTo>
                <a:cubicBezTo>
                  <a:pt x="4382" y="7687"/>
                  <a:pt x="3668" y="8619"/>
                  <a:pt x="3668" y="9721"/>
                </a:cubicBezTo>
                <a:cubicBezTo>
                  <a:pt x="3668" y="11076"/>
                  <a:pt x="4770" y="12178"/>
                  <a:pt x="6126" y="12178"/>
                </a:cubicBezTo>
                <a:cubicBezTo>
                  <a:pt x="7482" y="12178"/>
                  <a:pt x="8583" y="11076"/>
                  <a:pt x="8583" y="9721"/>
                </a:cubicBezTo>
                <a:cubicBezTo>
                  <a:pt x="8583" y="8619"/>
                  <a:pt x="7856" y="7687"/>
                  <a:pt x="6864" y="7372"/>
                </a:cubicBezTo>
                <a:lnTo>
                  <a:pt x="12106" y="2131"/>
                </a:lnTo>
                <a:cubicBezTo>
                  <a:pt x="12251" y="1997"/>
                  <a:pt x="12251" y="1768"/>
                  <a:pt x="12106" y="1634"/>
                </a:cubicBezTo>
                <a:lnTo>
                  <a:pt x="10581" y="109"/>
                </a:lnTo>
                <a:cubicBezTo>
                  <a:pt x="10508" y="36"/>
                  <a:pt x="10423" y="0"/>
                  <a:pt x="103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3831551" y="3952265"/>
            <a:ext cx="796537" cy="792614"/>
            <a:chOff x="2023850" y="1688075"/>
            <a:chExt cx="304475" cy="304500"/>
          </a:xfrm>
        </p:grpSpPr>
        <p:sp>
          <p:nvSpPr>
            <p:cNvPr id="288" name="Google Shape;288;p33"/>
            <p:cNvSpPr/>
            <p:nvPr/>
          </p:nvSpPr>
          <p:spPr>
            <a:xfrm>
              <a:off x="2023850" y="1688075"/>
              <a:ext cx="304475" cy="304500"/>
            </a:xfrm>
            <a:custGeom>
              <a:avLst/>
              <a:gdLst/>
              <a:ahLst/>
              <a:cxnLst/>
              <a:rect l="l" t="t" r="r" b="b"/>
              <a:pathLst>
                <a:path w="12179" h="12180" extrusionOk="0">
                  <a:moveTo>
                    <a:pt x="6090" y="715"/>
                  </a:moveTo>
                  <a:cubicBezTo>
                    <a:pt x="9056" y="715"/>
                    <a:pt x="11477" y="3124"/>
                    <a:pt x="11477" y="6090"/>
                  </a:cubicBezTo>
                  <a:cubicBezTo>
                    <a:pt x="11477" y="9043"/>
                    <a:pt x="9056" y="11465"/>
                    <a:pt x="6090" y="11465"/>
                  </a:cubicBezTo>
                  <a:cubicBezTo>
                    <a:pt x="3136" y="11465"/>
                    <a:pt x="715" y="9043"/>
                    <a:pt x="715" y="6090"/>
                  </a:cubicBezTo>
                  <a:cubicBezTo>
                    <a:pt x="715" y="3124"/>
                    <a:pt x="3136" y="715"/>
                    <a:pt x="6090" y="715"/>
                  </a:cubicBezTo>
                  <a:close/>
                  <a:moveTo>
                    <a:pt x="6090" y="1"/>
                  </a:moveTo>
                  <a:cubicBezTo>
                    <a:pt x="2736" y="1"/>
                    <a:pt x="1" y="2724"/>
                    <a:pt x="1" y="6090"/>
                  </a:cubicBezTo>
                  <a:cubicBezTo>
                    <a:pt x="1" y="9443"/>
                    <a:pt x="2736" y="12179"/>
                    <a:pt x="6090" y="12179"/>
                  </a:cubicBezTo>
                  <a:cubicBezTo>
                    <a:pt x="9456" y="12179"/>
                    <a:pt x="12179" y="9443"/>
                    <a:pt x="12179" y="6090"/>
                  </a:cubicBezTo>
                  <a:cubicBezTo>
                    <a:pt x="12179" y="2724"/>
                    <a:pt x="9456" y="1"/>
                    <a:pt x="60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2062300" y="1726225"/>
              <a:ext cx="227900" cy="227900"/>
            </a:xfrm>
            <a:custGeom>
              <a:avLst/>
              <a:gdLst/>
              <a:ahLst/>
              <a:cxnLst/>
              <a:rect l="l" t="t" r="r" b="b"/>
              <a:pathLst>
                <a:path w="9116" h="9116" extrusionOk="0">
                  <a:moveTo>
                    <a:pt x="4552" y="714"/>
                  </a:moveTo>
                  <a:cubicBezTo>
                    <a:pt x="6683" y="714"/>
                    <a:pt x="8402" y="2433"/>
                    <a:pt x="8402" y="4564"/>
                  </a:cubicBezTo>
                  <a:cubicBezTo>
                    <a:pt x="8402" y="6683"/>
                    <a:pt x="6683" y="8402"/>
                    <a:pt x="4552" y="8402"/>
                  </a:cubicBezTo>
                  <a:cubicBezTo>
                    <a:pt x="2433" y="8402"/>
                    <a:pt x="714" y="6683"/>
                    <a:pt x="714" y="4564"/>
                  </a:cubicBezTo>
                  <a:cubicBezTo>
                    <a:pt x="714" y="2433"/>
                    <a:pt x="2433" y="714"/>
                    <a:pt x="4552" y="714"/>
                  </a:cubicBezTo>
                  <a:close/>
                  <a:moveTo>
                    <a:pt x="4552" y="0"/>
                  </a:moveTo>
                  <a:cubicBezTo>
                    <a:pt x="2046" y="0"/>
                    <a:pt x="1" y="2046"/>
                    <a:pt x="1" y="4564"/>
                  </a:cubicBezTo>
                  <a:cubicBezTo>
                    <a:pt x="1" y="7070"/>
                    <a:pt x="2046" y="9115"/>
                    <a:pt x="4552" y="9115"/>
                  </a:cubicBezTo>
                  <a:cubicBezTo>
                    <a:pt x="7070" y="9115"/>
                    <a:pt x="9116" y="7070"/>
                    <a:pt x="9116" y="4564"/>
                  </a:cubicBezTo>
                  <a:cubicBezTo>
                    <a:pt x="9116" y="2046"/>
                    <a:pt x="7070" y="0"/>
                    <a:pt x="4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2167625" y="1766150"/>
              <a:ext cx="64175" cy="82650"/>
            </a:xfrm>
            <a:custGeom>
              <a:avLst/>
              <a:gdLst/>
              <a:ahLst/>
              <a:cxnLst/>
              <a:rect l="l" t="t" r="r" b="b"/>
              <a:pathLst>
                <a:path w="2567" h="3306" extrusionOk="0">
                  <a:moveTo>
                    <a:pt x="329" y="1"/>
                  </a:moveTo>
                  <a:cubicBezTo>
                    <a:pt x="146" y="1"/>
                    <a:pt x="0" y="154"/>
                    <a:pt x="0" y="352"/>
                  </a:cubicBezTo>
                  <a:lnTo>
                    <a:pt x="0" y="2967"/>
                  </a:lnTo>
                  <a:cubicBezTo>
                    <a:pt x="0" y="3149"/>
                    <a:pt x="157" y="3306"/>
                    <a:pt x="351" y="3306"/>
                  </a:cubicBezTo>
                  <a:lnTo>
                    <a:pt x="2204" y="3306"/>
                  </a:lnTo>
                  <a:cubicBezTo>
                    <a:pt x="2397" y="3306"/>
                    <a:pt x="2554" y="3160"/>
                    <a:pt x="2567" y="2967"/>
                  </a:cubicBezTo>
                  <a:cubicBezTo>
                    <a:pt x="2567" y="2773"/>
                    <a:pt x="2409" y="2616"/>
                    <a:pt x="2215" y="2616"/>
                  </a:cubicBezTo>
                  <a:lnTo>
                    <a:pt x="690" y="2616"/>
                  </a:lnTo>
                  <a:lnTo>
                    <a:pt x="690" y="364"/>
                  </a:lnTo>
                  <a:cubicBezTo>
                    <a:pt x="690" y="171"/>
                    <a:pt x="545" y="1"/>
                    <a:pt x="351" y="1"/>
                  </a:cubicBezTo>
                  <a:cubicBezTo>
                    <a:pt x="344" y="1"/>
                    <a:pt x="336" y="1"/>
                    <a:pt x="3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443163" y="27472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4793238" y="27472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443163" y="3361225"/>
            <a:ext cx="2907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4793238" y="3361225"/>
            <a:ext cx="2907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8224157" y="4694750"/>
            <a:ext cx="409500" cy="409500"/>
          </a:xfrm>
          <a:prstGeom prst="ellipse">
            <a:avLst/>
          </a:prstGeom>
          <a:solidFill>
            <a:srgbClr val="598C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376554" y="3149825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719999" y="4637600"/>
            <a:ext cx="409500" cy="409500"/>
          </a:xfrm>
          <a:prstGeom prst="ellipse">
            <a:avLst/>
          </a:prstGeom>
          <a:solidFill>
            <a:srgbClr val="DFE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657683" y="3876350"/>
            <a:ext cx="409500" cy="409500"/>
          </a:xfrm>
          <a:prstGeom prst="ellipse">
            <a:avLst/>
          </a:prstGeom>
          <a:solidFill>
            <a:srgbClr val="E19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297841" y="9602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657675" y="2125950"/>
            <a:ext cx="409500" cy="409500"/>
          </a:xfrm>
          <a:prstGeom prst="ellipse">
            <a:avLst/>
          </a:prstGeom>
          <a:solidFill>
            <a:srgbClr val="038E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633647" y="960275"/>
            <a:ext cx="1495800" cy="1494600"/>
          </a:xfrm>
          <a:prstGeom prst="ellipse">
            <a:avLst/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914400" y="2333625"/>
            <a:ext cx="7315200" cy="2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5" name="Google Shape;55;p8"/>
          <p:cNvSpPr/>
          <p:nvPr/>
        </p:nvSpPr>
        <p:spPr>
          <a:xfrm flipH="1">
            <a:off x="149531" y="3370250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flipH="1">
            <a:off x="8538347" y="3437850"/>
            <a:ext cx="409500" cy="409500"/>
          </a:xfrm>
          <a:prstGeom prst="ellipse">
            <a:avLst/>
          </a:prstGeom>
          <a:solidFill>
            <a:srgbClr val="038E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2076450" y="1499538"/>
            <a:ext cx="499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076650" y="2341347"/>
            <a:ext cx="49908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/>
          <p:nvPr/>
        </p:nvSpPr>
        <p:spPr>
          <a:xfrm rot="10800000" flipH="1">
            <a:off x="8517716" y="2614775"/>
            <a:ext cx="409500" cy="409500"/>
          </a:xfrm>
          <a:prstGeom prst="ellipse">
            <a:avLst/>
          </a:prstGeom>
          <a:solidFill>
            <a:srgbClr val="DFE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 flipH="1">
            <a:off x="104775" y="4471750"/>
            <a:ext cx="409500" cy="409500"/>
          </a:xfrm>
          <a:prstGeom prst="ellipse">
            <a:avLst/>
          </a:prstGeom>
          <a:solidFill>
            <a:srgbClr val="E19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 flipH="1">
            <a:off x="210499" y="1411575"/>
            <a:ext cx="409500" cy="409500"/>
          </a:xfrm>
          <a:prstGeom prst="ellipse">
            <a:avLst/>
          </a:prstGeom>
          <a:solidFill>
            <a:srgbClr val="598C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2696600" y="3430950"/>
            <a:ext cx="57324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2696600" y="1180644"/>
            <a:ext cx="5732400" cy="20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14"/>
          <p:cNvSpPr/>
          <p:nvPr/>
        </p:nvSpPr>
        <p:spPr>
          <a:xfrm rot="3221730" flipH="1">
            <a:off x="-834430" y="832868"/>
            <a:ext cx="1495753" cy="1494672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4"/>
          <p:cNvSpPr/>
          <p:nvPr/>
        </p:nvSpPr>
        <p:spPr>
          <a:xfrm flipH="1">
            <a:off x="322888" y="4532225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flipH="1">
            <a:off x="1955055" y="125500"/>
            <a:ext cx="409500" cy="409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2513237" y="963625"/>
            <a:ext cx="5802600" cy="10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 idx="2" hasCustomPrompt="1"/>
          </p:nvPr>
        </p:nvSpPr>
        <p:spPr>
          <a:xfrm>
            <a:off x="828163" y="963625"/>
            <a:ext cx="1510800" cy="10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24" name="Google Shape;124;p19"/>
          <p:cNvSpPr txBox="1">
            <a:spLocks noGrp="1"/>
          </p:cNvSpPr>
          <p:nvPr>
            <p:ph type="subTitle" idx="1"/>
          </p:nvPr>
        </p:nvSpPr>
        <p:spPr>
          <a:xfrm>
            <a:off x="2513246" y="1987825"/>
            <a:ext cx="5802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/>
          <p:nvPr/>
        </p:nvSpPr>
        <p:spPr>
          <a:xfrm rot="10800000">
            <a:off x="7782589" y="4702600"/>
            <a:ext cx="409500" cy="409500"/>
          </a:xfrm>
          <a:prstGeom prst="ellipse">
            <a:avLst/>
          </a:prstGeom>
          <a:solidFill>
            <a:srgbClr val="E19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/>
          <p:nvPr/>
        </p:nvSpPr>
        <p:spPr>
          <a:xfrm rot="10800000">
            <a:off x="8538347" y="1840200"/>
            <a:ext cx="409500" cy="409500"/>
          </a:xfrm>
          <a:prstGeom prst="ellipse">
            <a:avLst/>
          </a:prstGeom>
          <a:solidFill>
            <a:srgbClr val="038E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/>
          <p:nvPr/>
        </p:nvSpPr>
        <p:spPr>
          <a:xfrm rot="10800000">
            <a:off x="73331" y="1840200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0"/>
          <p:cNvSpPr txBox="1">
            <a:spLocks noGrp="1"/>
          </p:cNvSpPr>
          <p:nvPr>
            <p:ph type="title" hasCustomPrompt="1"/>
          </p:nvPr>
        </p:nvSpPr>
        <p:spPr>
          <a:xfrm>
            <a:off x="1096097" y="1780874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1096097" y="3986853"/>
            <a:ext cx="21579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3493050" y="3986864"/>
            <a:ext cx="21579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5890003" y="3986896"/>
            <a:ext cx="2157900" cy="6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1098197" y="3456451"/>
            <a:ext cx="2153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3495150" y="3456451"/>
            <a:ext cx="2153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5892103" y="3456451"/>
            <a:ext cx="2153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Krona One"/>
              <a:buNone/>
              <a:defRPr sz="25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title" idx="7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title" idx="8" hasCustomPrompt="1"/>
          </p:nvPr>
        </p:nvSpPr>
        <p:spPr>
          <a:xfrm>
            <a:off x="3493050" y="1780874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5" name="Google Shape;245;p30"/>
          <p:cNvSpPr txBox="1">
            <a:spLocks noGrp="1"/>
          </p:cNvSpPr>
          <p:nvPr>
            <p:ph type="title" idx="9" hasCustomPrompt="1"/>
          </p:nvPr>
        </p:nvSpPr>
        <p:spPr>
          <a:xfrm>
            <a:off x="5890003" y="1780874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30"/>
          <p:cNvSpPr/>
          <p:nvPr/>
        </p:nvSpPr>
        <p:spPr>
          <a:xfrm rot="10800000">
            <a:off x="8640847" y="2924450"/>
            <a:ext cx="409500" cy="409500"/>
          </a:xfrm>
          <a:prstGeom prst="ellipse">
            <a:avLst/>
          </a:prstGeom>
          <a:solidFill>
            <a:srgbClr val="598C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 rot="10800000">
            <a:off x="8688468" y="1432675"/>
            <a:ext cx="409500" cy="409500"/>
          </a:xfrm>
          <a:prstGeom prst="ellipse">
            <a:avLst/>
          </a:prstGeom>
          <a:solidFill>
            <a:srgbClr val="DFE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 rot="10800000">
            <a:off x="161038" y="3516900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/>
          <p:nvPr/>
        </p:nvSpPr>
        <p:spPr>
          <a:xfrm rot="10800000">
            <a:off x="7855529" y="73450"/>
            <a:ext cx="409500" cy="409500"/>
          </a:xfrm>
          <a:prstGeom prst="ellipse">
            <a:avLst/>
          </a:prstGeom>
          <a:solidFill>
            <a:srgbClr val="038E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 rot="10800000">
            <a:off x="7667797" y="4608550"/>
            <a:ext cx="409500" cy="40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 rot="10800000">
            <a:off x="65788" y="2617250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/>
          <p:nvPr/>
        </p:nvSpPr>
        <p:spPr>
          <a:xfrm rot="10800000">
            <a:off x="-667680" y="4260375"/>
            <a:ext cx="1495800" cy="1494600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 rot="10800000">
            <a:off x="2493377" y="535000"/>
            <a:ext cx="2121000" cy="21210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"/>
          <p:cNvSpPr/>
          <p:nvPr/>
        </p:nvSpPr>
        <p:spPr>
          <a:xfrm rot="10800000">
            <a:off x="6869247" y="4351688"/>
            <a:ext cx="1495800" cy="1494600"/>
          </a:xfrm>
          <a:prstGeom prst="ellipse">
            <a:avLst/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/>
          <p:nvPr/>
        </p:nvSpPr>
        <p:spPr>
          <a:xfrm flipH="1">
            <a:off x="8428902" y="965475"/>
            <a:ext cx="409500" cy="409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2"/>
          <p:cNvSpPr/>
          <p:nvPr/>
        </p:nvSpPr>
        <p:spPr>
          <a:xfrm flipH="1">
            <a:off x="4908034" y="4142175"/>
            <a:ext cx="409500" cy="409500"/>
          </a:xfrm>
          <a:prstGeom prst="ellipse">
            <a:avLst/>
          </a:prstGeom>
          <a:solidFill>
            <a:srgbClr val="038E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"/>
          <p:cNvSpPr/>
          <p:nvPr/>
        </p:nvSpPr>
        <p:spPr>
          <a:xfrm rot="10800000">
            <a:off x="7885747" y="2857088"/>
            <a:ext cx="1495800" cy="1494600"/>
          </a:xfrm>
          <a:prstGeom prst="ellipse">
            <a:avLst/>
          </a:prstGeom>
          <a:solidFill>
            <a:srgbClr val="038E8A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"/>
          <p:cNvSpPr/>
          <p:nvPr/>
        </p:nvSpPr>
        <p:spPr>
          <a:xfrm flipH="1">
            <a:off x="204002" y="4608500"/>
            <a:ext cx="409500" cy="409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"/>
          <p:cNvSpPr/>
          <p:nvPr/>
        </p:nvSpPr>
        <p:spPr>
          <a:xfrm flipH="1">
            <a:off x="2" y="274950"/>
            <a:ext cx="409500" cy="409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2"/>
          <p:cNvSpPr/>
          <p:nvPr/>
        </p:nvSpPr>
        <p:spPr>
          <a:xfrm rot="10800000">
            <a:off x="4280563" y="107713"/>
            <a:ext cx="1495800" cy="1494600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2"/>
          <p:cNvGrpSpPr/>
          <p:nvPr/>
        </p:nvGrpSpPr>
        <p:grpSpPr>
          <a:xfrm>
            <a:off x="4614387" y="458744"/>
            <a:ext cx="828192" cy="792548"/>
            <a:chOff x="4635375" y="1696250"/>
            <a:chExt cx="316575" cy="304475"/>
          </a:xfrm>
        </p:grpSpPr>
        <p:sp>
          <p:nvSpPr>
            <p:cNvPr id="270" name="Google Shape;270;p32"/>
            <p:cNvSpPr/>
            <p:nvPr/>
          </p:nvSpPr>
          <p:spPr>
            <a:xfrm>
              <a:off x="4760350" y="1744075"/>
              <a:ext cx="75075" cy="75375"/>
            </a:xfrm>
            <a:custGeom>
              <a:avLst/>
              <a:gdLst/>
              <a:ahLst/>
              <a:cxnLst/>
              <a:rect l="l" t="t" r="r" b="b"/>
              <a:pathLst>
                <a:path w="3003" h="3015" extrusionOk="0">
                  <a:moveTo>
                    <a:pt x="1501" y="715"/>
                  </a:moveTo>
                  <a:cubicBezTo>
                    <a:pt x="1937" y="715"/>
                    <a:pt x="2289" y="1078"/>
                    <a:pt x="2289" y="1501"/>
                  </a:cubicBezTo>
                  <a:cubicBezTo>
                    <a:pt x="2289" y="1937"/>
                    <a:pt x="1937" y="2300"/>
                    <a:pt x="1501" y="2300"/>
                  </a:cubicBezTo>
                  <a:cubicBezTo>
                    <a:pt x="1066" y="2300"/>
                    <a:pt x="715" y="1937"/>
                    <a:pt x="715" y="1501"/>
                  </a:cubicBezTo>
                  <a:cubicBezTo>
                    <a:pt x="715" y="1078"/>
                    <a:pt x="1066" y="715"/>
                    <a:pt x="1501" y="715"/>
                  </a:cubicBezTo>
                  <a:close/>
                  <a:moveTo>
                    <a:pt x="1501" y="0"/>
                  </a:moveTo>
                  <a:cubicBezTo>
                    <a:pt x="678" y="0"/>
                    <a:pt x="0" y="678"/>
                    <a:pt x="0" y="1501"/>
                  </a:cubicBezTo>
                  <a:cubicBezTo>
                    <a:pt x="0" y="2337"/>
                    <a:pt x="678" y="3015"/>
                    <a:pt x="1501" y="3015"/>
                  </a:cubicBezTo>
                  <a:cubicBezTo>
                    <a:pt x="2337" y="3015"/>
                    <a:pt x="3002" y="2337"/>
                    <a:pt x="3002" y="1501"/>
                  </a:cubicBezTo>
                  <a:cubicBezTo>
                    <a:pt x="3002" y="678"/>
                    <a:pt x="2337" y="0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4635375" y="1696250"/>
              <a:ext cx="316575" cy="304475"/>
            </a:xfrm>
            <a:custGeom>
              <a:avLst/>
              <a:gdLst/>
              <a:ahLst/>
              <a:cxnLst/>
              <a:rect l="l" t="t" r="r" b="b"/>
              <a:pathLst>
                <a:path w="12663" h="12179" extrusionOk="0">
                  <a:moveTo>
                    <a:pt x="1900" y="1490"/>
                  </a:moveTo>
                  <a:cubicBezTo>
                    <a:pt x="2530" y="1490"/>
                    <a:pt x="3075" y="1986"/>
                    <a:pt x="3075" y="2652"/>
                  </a:cubicBezTo>
                  <a:lnTo>
                    <a:pt x="3075" y="2676"/>
                  </a:lnTo>
                  <a:cubicBezTo>
                    <a:pt x="3087" y="3342"/>
                    <a:pt x="3208" y="3971"/>
                    <a:pt x="3426" y="4589"/>
                  </a:cubicBezTo>
                  <a:cubicBezTo>
                    <a:pt x="2142" y="4589"/>
                    <a:pt x="1114" y="3548"/>
                    <a:pt x="1114" y="2276"/>
                  </a:cubicBezTo>
                  <a:cubicBezTo>
                    <a:pt x="1114" y="1840"/>
                    <a:pt x="1464" y="1490"/>
                    <a:pt x="1900" y="1490"/>
                  </a:cubicBezTo>
                  <a:close/>
                  <a:moveTo>
                    <a:pt x="11101" y="1490"/>
                  </a:moveTo>
                  <a:cubicBezTo>
                    <a:pt x="11536" y="1490"/>
                    <a:pt x="11888" y="1840"/>
                    <a:pt x="11888" y="2276"/>
                  </a:cubicBezTo>
                  <a:cubicBezTo>
                    <a:pt x="11888" y="3548"/>
                    <a:pt x="10858" y="4589"/>
                    <a:pt x="9588" y="4589"/>
                  </a:cubicBezTo>
                  <a:cubicBezTo>
                    <a:pt x="9806" y="3971"/>
                    <a:pt x="9914" y="3342"/>
                    <a:pt x="9927" y="2676"/>
                  </a:cubicBezTo>
                  <a:lnTo>
                    <a:pt x="9927" y="2652"/>
                  </a:lnTo>
                  <a:cubicBezTo>
                    <a:pt x="9927" y="1986"/>
                    <a:pt x="10471" y="1490"/>
                    <a:pt x="11101" y="1490"/>
                  </a:cubicBezTo>
                  <a:close/>
                  <a:moveTo>
                    <a:pt x="9200" y="739"/>
                  </a:moveTo>
                  <a:lnTo>
                    <a:pt x="9200" y="2591"/>
                  </a:lnTo>
                  <a:cubicBezTo>
                    <a:pt x="9200" y="3306"/>
                    <a:pt x="9055" y="3995"/>
                    <a:pt x="8789" y="4649"/>
                  </a:cubicBezTo>
                  <a:cubicBezTo>
                    <a:pt x="8523" y="5303"/>
                    <a:pt x="8123" y="5884"/>
                    <a:pt x="7627" y="6392"/>
                  </a:cubicBezTo>
                  <a:cubicBezTo>
                    <a:pt x="7178" y="6828"/>
                    <a:pt x="6755" y="7264"/>
                    <a:pt x="6500" y="7518"/>
                  </a:cubicBezTo>
                  <a:cubicBezTo>
                    <a:pt x="6247" y="7264"/>
                    <a:pt x="5822" y="6828"/>
                    <a:pt x="5375" y="6392"/>
                  </a:cubicBezTo>
                  <a:cubicBezTo>
                    <a:pt x="4878" y="5884"/>
                    <a:pt x="4491" y="5303"/>
                    <a:pt x="4213" y="4649"/>
                  </a:cubicBezTo>
                  <a:cubicBezTo>
                    <a:pt x="3947" y="3995"/>
                    <a:pt x="3801" y="3306"/>
                    <a:pt x="3801" y="2591"/>
                  </a:cubicBezTo>
                  <a:lnTo>
                    <a:pt x="3801" y="739"/>
                  </a:lnTo>
                  <a:close/>
                  <a:moveTo>
                    <a:pt x="8063" y="10279"/>
                  </a:moveTo>
                  <a:lnTo>
                    <a:pt x="8063" y="11489"/>
                  </a:lnTo>
                  <a:lnTo>
                    <a:pt x="4951" y="11489"/>
                  </a:lnTo>
                  <a:lnTo>
                    <a:pt x="4951" y="10279"/>
                  </a:lnTo>
                  <a:close/>
                  <a:moveTo>
                    <a:pt x="3208" y="0"/>
                  </a:moveTo>
                  <a:cubicBezTo>
                    <a:pt x="3148" y="0"/>
                    <a:pt x="3111" y="49"/>
                    <a:pt x="3111" y="110"/>
                  </a:cubicBezTo>
                  <a:lnTo>
                    <a:pt x="3111" y="1175"/>
                  </a:lnTo>
                  <a:cubicBezTo>
                    <a:pt x="2789" y="922"/>
                    <a:pt x="2380" y="772"/>
                    <a:pt x="1945" y="772"/>
                  </a:cubicBezTo>
                  <a:cubicBezTo>
                    <a:pt x="1546" y="772"/>
                    <a:pt x="1125" y="898"/>
                    <a:pt x="726" y="1187"/>
                  </a:cubicBezTo>
                  <a:cubicBezTo>
                    <a:pt x="665" y="1224"/>
                    <a:pt x="581" y="1332"/>
                    <a:pt x="569" y="1417"/>
                  </a:cubicBezTo>
                  <a:cubicBezTo>
                    <a:pt x="0" y="3454"/>
                    <a:pt x="1529" y="5305"/>
                    <a:pt x="3477" y="5305"/>
                  </a:cubicBezTo>
                  <a:cubicBezTo>
                    <a:pt x="3520" y="5305"/>
                    <a:pt x="3564" y="5305"/>
                    <a:pt x="3608" y="5303"/>
                  </a:cubicBezTo>
                  <a:cubicBezTo>
                    <a:pt x="3632" y="5303"/>
                    <a:pt x="3668" y="5315"/>
                    <a:pt x="3692" y="5339"/>
                  </a:cubicBezTo>
                  <a:cubicBezTo>
                    <a:pt x="4061" y="5685"/>
                    <a:pt x="3811" y="6124"/>
                    <a:pt x="3466" y="6124"/>
                  </a:cubicBezTo>
                  <a:cubicBezTo>
                    <a:pt x="3437" y="6124"/>
                    <a:pt x="3407" y="6121"/>
                    <a:pt x="3377" y="6114"/>
                  </a:cubicBezTo>
                  <a:cubicBezTo>
                    <a:pt x="3367" y="6111"/>
                    <a:pt x="3358" y="6109"/>
                    <a:pt x="3348" y="6109"/>
                  </a:cubicBezTo>
                  <a:cubicBezTo>
                    <a:pt x="3322" y="6109"/>
                    <a:pt x="3298" y="6121"/>
                    <a:pt x="3280" y="6138"/>
                  </a:cubicBezTo>
                  <a:cubicBezTo>
                    <a:pt x="2941" y="6441"/>
                    <a:pt x="3159" y="6841"/>
                    <a:pt x="3462" y="6841"/>
                  </a:cubicBezTo>
                  <a:cubicBezTo>
                    <a:pt x="3850" y="6841"/>
                    <a:pt x="4200" y="6634"/>
                    <a:pt x="4394" y="6332"/>
                  </a:cubicBezTo>
                  <a:cubicBezTo>
                    <a:pt x="4552" y="6526"/>
                    <a:pt x="4709" y="6707"/>
                    <a:pt x="4891" y="6876"/>
                  </a:cubicBezTo>
                  <a:cubicBezTo>
                    <a:pt x="5423" y="7422"/>
                    <a:pt x="5944" y="7942"/>
                    <a:pt x="6150" y="8160"/>
                  </a:cubicBezTo>
                  <a:lnTo>
                    <a:pt x="6150" y="9552"/>
                  </a:lnTo>
                  <a:lnTo>
                    <a:pt x="4612" y="9552"/>
                  </a:lnTo>
                  <a:cubicBezTo>
                    <a:pt x="4407" y="9552"/>
                    <a:pt x="4249" y="9709"/>
                    <a:pt x="4249" y="9915"/>
                  </a:cubicBezTo>
                  <a:lnTo>
                    <a:pt x="4249" y="11452"/>
                  </a:lnTo>
                  <a:lnTo>
                    <a:pt x="3850" y="11452"/>
                  </a:lnTo>
                  <a:cubicBezTo>
                    <a:pt x="3680" y="11452"/>
                    <a:pt x="3535" y="11562"/>
                    <a:pt x="3498" y="11731"/>
                  </a:cubicBezTo>
                  <a:cubicBezTo>
                    <a:pt x="3438" y="11973"/>
                    <a:pt x="3619" y="12179"/>
                    <a:pt x="3837" y="12179"/>
                  </a:cubicBezTo>
                  <a:lnTo>
                    <a:pt x="9188" y="12179"/>
                  </a:lnTo>
                  <a:cubicBezTo>
                    <a:pt x="9346" y="12179"/>
                    <a:pt x="9503" y="12070"/>
                    <a:pt x="9539" y="11912"/>
                  </a:cubicBezTo>
                  <a:cubicBezTo>
                    <a:pt x="9599" y="11670"/>
                    <a:pt x="9418" y="11452"/>
                    <a:pt x="9188" y="11452"/>
                  </a:cubicBezTo>
                  <a:lnTo>
                    <a:pt x="8789" y="11452"/>
                  </a:lnTo>
                  <a:lnTo>
                    <a:pt x="8789" y="9915"/>
                  </a:lnTo>
                  <a:cubicBezTo>
                    <a:pt x="8789" y="9709"/>
                    <a:pt x="8631" y="9552"/>
                    <a:pt x="8426" y="9552"/>
                  </a:cubicBezTo>
                  <a:lnTo>
                    <a:pt x="6852" y="9552"/>
                  </a:lnTo>
                  <a:lnTo>
                    <a:pt x="6852" y="8148"/>
                  </a:lnTo>
                  <a:lnTo>
                    <a:pt x="8123" y="6876"/>
                  </a:lnTo>
                  <a:cubicBezTo>
                    <a:pt x="8292" y="6695"/>
                    <a:pt x="8462" y="6513"/>
                    <a:pt x="8607" y="6320"/>
                  </a:cubicBezTo>
                  <a:cubicBezTo>
                    <a:pt x="8807" y="6625"/>
                    <a:pt x="9143" y="6829"/>
                    <a:pt x="9529" y="6829"/>
                  </a:cubicBezTo>
                  <a:cubicBezTo>
                    <a:pt x="9540" y="6829"/>
                    <a:pt x="9552" y="6828"/>
                    <a:pt x="9564" y="6828"/>
                  </a:cubicBezTo>
                  <a:cubicBezTo>
                    <a:pt x="9685" y="6828"/>
                    <a:pt x="9793" y="6755"/>
                    <a:pt x="9854" y="6647"/>
                  </a:cubicBezTo>
                  <a:cubicBezTo>
                    <a:pt x="9984" y="6386"/>
                    <a:pt x="9790" y="6114"/>
                    <a:pt x="9543" y="6114"/>
                  </a:cubicBezTo>
                  <a:cubicBezTo>
                    <a:pt x="9538" y="6114"/>
                    <a:pt x="9532" y="6114"/>
                    <a:pt x="9527" y="6114"/>
                  </a:cubicBezTo>
                  <a:cubicBezTo>
                    <a:pt x="9519" y="6115"/>
                    <a:pt x="9511" y="6115"/>
                    <a:pt x="9503" y="6115"/>
                  </a:cubicBezTo>
                  <a:cubicBezTo>
                    <a:pt x="9366" y="6115"/>
                    <a:pt x="9233" y="6022"/>
                    <a:pt x="9176" y="5896"/>
                  </a:cubicBezTo>
                  <a:cubicBezTo>
                    <a:pt x="9043" y="5593"/>
                    <a:pt x="9260" y="5303"/>
                    <a:pt x="9539" y="5303"/>
                  </a:cubicBezTo>
                  <a:cubicBezTo>
                    <a:pt x="11270" y="5303"/>
                    <a:pt x="12663" y="3838"/>
                    <a:pt x="12553" y="2071"/>
                  </a:cubicBezTo>
                  <a:cubicBezTo>
                    <a:pt x="12517" y="1526"/>
                    <a:pt x="12057" y="957"/>
                    <a:pt x="11525" y="824"/>
                  </a:cubicBezTo>
                  <a:cubicBezTo>
                    <a:pt x="11372" y="787"/>
                    <a:pt x="11220" y="770"/>
                    <a:pt x="11071" y="770"/>
                  </a:cubicBezTo>
                  <a:cubicBezTo>
                    <a:pt x="10630" y="770"/>
                    <a:pt x="10216" y="922"/>
                    <a:pt x="9890" y="1175"/>
                  </a:cubicBezTo>
                  <a:lnTo>
                    <a:pt x="9890" y="328"/>
                  </a:lnTo>
                  <a:cubicBezTo>
                    <a:pt x="9890" y="146"/>
                    <a:pt x="9757" y="0"/>
                    <a:pt x="9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32"/>
          <p:cNvGrpSpPr/>
          <p:nvPr/>
        </p:nvGrpSpPr>
        <p:grpSpPr>
          <a:xfrm>
            <a:off x="8377622" y="3197491"/>
            <a:ext cx="512051" cy="813801"/>
            <a:chOff x="6019650" y="2176850"/>
            <a:chExt cx="189775" cy="304475"/>
          </a:xfrm>
        </p:grpSpPr>
        <p:sp>
          <p:nvSpPr>
            <p:cNvPr id="273" name="Google Shape;273;p32"/>
            <p:cNvSpPr/>
            <p:nvPr/>
          </p:nvSpPr>
          <p:spPr>
            <a:xfrm>
              <a:off x="6019650" y="2176850"/>
              <a:ext cx="189775" cy="304475"/>
            </a:xfrm>
            <a:custGeom>
              <a:avLst/>
              <a:gdLst/>
              <a:ahLst/>
              <a:cxnLst/>
              <a:rect l="l" t="t" r="r" b="b"/>
              <a:pathLst>
                <a:path w="7591" h="12179" extrusionOk="0">
                  <a:moveTo>
                    <a:pt x="4988" y="702"/>
                  </a:moveTo>
                  <a:lnTo>
                    <a:pt x="4988" y="1114"/>
                  </a:lnTo>
                  <a:cubicBezTo>
                    <a:pt x="4988" y="1344"/>
                    <a:pt x="4806" y="1526"/>
                    <a:pt x="4577" y="1526"/>
                  </a:cubicBezTo>
                  <a:lnTo>
                    <a:pt x="3039" y="1526"/>
                  </a:lnTo>
                  <a:cubicBezTo>
                    <a:pt x="2821" y="1526"/>
                    <a:pt x="2640" y="1344"/>
                    <a:pt x="2640" y="1114"/>
                  </a:cubicBezTo>
                  <a:lnTo>
                    <a:pt x="2640" y="702"/>
                  </a:lnTo>
                  <a:close/>
                  <a:moveTo>
                    <a:pt x="6477" y="727"/>
                  </a:moveTo>
                  <a:cubicBezTo>
                    <a:pt x="6707" y="727"/>
                    <a:pt x="6888" y="909"/>
                    <a:pt x="6888" y="1138"/>
                  </a:cubicBezTo>
                  <a:lnTo>
                    <a:pt x="6888" y="11077"/>
                  </a:lnTo>
                  <a:cubicBezTo>
                    <a:pt x="6888" y="11295"/>
                    <a:pt x="6707" y="11489"/>
                    <a:pt x="6477" y="11489"/>
                  </a:cubicBezTo>
                  <a:lnTo>
                    <a:pt x="1138" y="11489"/>
                  </a:lnTo>
                  <a:cubicBezTo>
                    <a:pt x="921" y="11489"/>
                    <a:pt x="739" y="11307"/>
                    <a:pt x="739" y="11077"/>
                  </a:cubicBezTo>
                  <a:lnTo>
                    <a:pt x="739" y="1138"/>
                  </a:lnTo>
                  <a:cubicBezTo>
                    <a:pt x="739" y="920"/>
                    <a:pt x="908" y="727"/>
                    <a:pt x="1138" y="727"/>
                  </a:cubicBezTo>
                  <a:lnTo>
                    <a:pt x="1913" y="727"/>
                  </a:lnTo>
                  <a:lnTo>
                    <a:pt x="1913" y="1138"/>
                  </a:lnTo>
                  <a:cubicBezTo>
                    <a:pt x="1913" y="1756"/>
                    <a:pt x="2409" y="2252"/>
                    <a:pt x="3027" y="2252"/>
                  </a:cubicBezTo>
                  <a:lnTo>
                    <a:pt x="4564" y="2252"/>
                  </a:lnTo>
                  <a:cubicBezTo>
                    <a:pt x="5182" y="2252"/>
                    <a:pt x="5678" y="1756"/>
                    <a:pt x="5678" y="1138"/>
                  </a:cubicBezTo>
                  <a:lnTo>
                    <a:pt x="5678" y="727"/>
                  </a:lnTo>
                  <a:close/>
                  <a:moveTo>
                    <a:pt x="1126" y="0"/>
                  </a:moveTo>
                  <a:cubicBezTo>
                    <a:pt x="496" y="0"/>
                    <a:pt x="1" y="509"/>
                    <a:pt x="1" y="1127"/>
                  </a:cubicBezTo>
                  <a:lnTo>
                    <a:pt x="1" y="11065"/>
                  </a:lnTo>
                  <a:cubicBezTo>
                    <a:pt x="1" y="11670"/>
                    <a:pt x="496" y="12179"/>
                    <a:pt x="1126" y="12179"/>
                  </a:cubicBezTo>
                  <a:lnTo>
                    <a:pt x="6465" y="12179"/>
                  </a:lnTo>
                  <a:cubicBezTo>
                    <a:pt x="7094" y="12179"/>
                    <a:pt x="7590" y="11670"/>
                    <a:pt x="7590" y="11065"/>
                  </a:cubicBezTo>
                  <a:lnTo>
                    <a:pt x="7590" y="1127"/>
                  </a:lnTo>
                  <a:cubicBezTo>
                    <a:pt x="7590" y="509"/>
                    <a:pt x="7094" y="0"/>
                    <a:pt x="6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6075025" y="2425000"/>
              <a:ext cx="79325" cy="18200"/>
            </a:xfrm>
            <a:custGeom>
              <a:avLst/>
              <a:gdLst/>
              <a:ahLst/>
              <a:cxnLst/>
              <a:rect l="l" t="t" r="r" b="b"/>
              <a:pathLst>
                <a:path w="3173" h="728" extrusionOk="0">
                  <a:moveTo>
                    <a:pt x="412" y="1"/>
                  </a:moveTo>
                  <a:cubicBezTo>
                    <a:pt x="255" y="1"/>
                    <a:pt x="97" y="110"/>
                    <a:pt x="61" y="280"/>
                  </a:cubicBezTo>
                  <a:cubicBezTo>
                    <a:pt x="0" y="522"/>
                    <a:pt x="182" y="727"/>
                    <a:pt x="412" y="727"/>
                  </a:cubicBezTo>
                  <a:lnTo>
                    <a:pt x="2761" y="727"/>
                  </a:lnTo>
                  <a:cubicBezTo>
                    <a:pt x="2918" y="727"/>
                    <a:pt x="3075" y="619"/>
                    <a:pt x="3112" y="461"/>
                  </a:cubicBezTo>
                  <a:cubicBezTo>
                    <a:pt x="3172" y="219"/>
                    <a:pt x="2991" y="1"/>
                    <a:pt x="2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6056875" y="2276500"/>
              <a:ext cx="114425" cy="109500"/>
            </a:xfrm>
            <a:custGeom>
              <a:avLst/>
              <a:gdLst/>
              <a:ahLst/>
              <a:cxnLst/>
              <a:rect l="l" t="t" r="r" b="b"/>
              <a:pathLst>
                <a:path w="4577" h="4380" extrusionOk="0">
                  <a:moveTo>
                    <a:pt x="2313" y="772"/>
                  </a:moveTo>
                  <a:lnTo>
                    <a:pt x="3499" y="1438"/>
                  </a:lnTo>
                  <a:lnTo>
                    <a:pt x="2313" y="2116"/>
                  </a:lnTo>
                  <a:lnTo>
                    <a:pt x="1126" y="1438"/>
                  </a:lnTo>
                  <a:lnTo>
                    <a:pt x="2313" y="772"/>
                  </a:lnTo>
                  <a:close/>
                  <a:moveTo>
                    <a:pt x="3112" y="2479"/>
                  </a:moveTo>
                  <a:lnTo>
                    <a:pt x="3112" y="3375"/>
                  </a:lnTo>
                  <a:cubicBezTo>
                    <a:pt x="2894" y="3557"/>
                    <a:pt x="2615" y="3653"/>
                    <a:pt x="2324" y="3653"/>
                  </a:cubicBezTo>
                  <a:cubicBezTo>
                    <a:pt x="2034" y="3653"/>
                    <a:pt x="1756" y="3557"/>
                    <a:pt x="1525" y="3375"/>
                  </a:cubicBezTo>
                  <a:lnTo>
                    <a:pt x="1525" y="2479"/>
                  </a:lnTo>
                  <a:lnTo>
                    <a:pt x="2143" y="2830"/>
                  </a:lnTo>
                  <a:cubicBezTo>
                    <a:pt x="2203" y="2854"/>
                    <a:pt x="2264" y="2866"/>
                    <a:pt x="2324" y="2866"/>
                  </a:cubicBezTo>
                  <a:cubicBezTo>
                    <a:pt x="2385" y="2866"/>
                    <a:pt x="2445" y="2854"/>
                    <a:pt x="2494" y="2830"/>
                  </a:cubicBezTo>
                  <a:lnTo>
                    <a:pt x="3112" y="2479"/>
                  </a:lnTo>
                  <a:close/>
                  <a:moveTo>
                    <a:pt x="2306" y="0"/>
                  </a:moveTo>
                  <a:cubicBezTo>
                    <a:pt x="2246" y="0"/>
                    <a:pt x="2185" y="15"/>
                    <a:pt x="2131" y="46"/>
                  </a:cubicBezTo>
                  <a:lnTo>
                    <a:pt x="218" y="1123"/>
                  </a:lnTo>
                  <a:cubicBezTo>
                    <a:pt x="73" y="1208"/>
                    <a:pt x="0" y="1378"/>
                    <a:pt x="48" y="1547"/>
                  </a:cubicBezTo>
                  <a:cubicBezTo>
                    <a:pt x="73" y="1631"/>
                    <a:pt x="145" y="1704"/>
                    <a:pt x="218" y="1752"/>
                  </a:cubicBezTo>
                  <a:lnTo>
                    <a:pt x="799" y="2080"/>
                  </a:lnTo>
                  <a:lnTo>
                    <a:pt x="799" y="3544"/>
                  </a:lnTo>
                  <a:cubicBezTo>
                    <a:pt x="799" y="3641"/>
                    <a:pt x="836" y="3726"/>
                    <a:pt x="896" y="3786"/>
                  </a:cubicBezTo>
                  <a:cubicBezTo>
                    <a:pt x="896" y="3799"/>
                    <a:pt x="896" y="3799"/>
                    <a:pt x="908" y="3799"/>
                  </a:cubicBezTo>
                  <a:cubicBezTo>
                    <a:pt x="1283" y="4173"/>
                    <a:pt x="1780" y="4380"/>
                    <a:pt x="2300" y="4380"/>
                  </a:cubicBezTo>
                  <a:cubicBezTo>
                    <a:pt x="2833" y="4380"/>
                    <a:pt x="3330" y="4173"/>
                    <a:pt x="3704" y="3799"/>
                  </a:cubicBezTo>
                  <a:lnTo>
                    <a:pt x="3717" y="3786"/>
                  </a:lnTo>
                  <a:cubicBezTo>
                    <a:pt x="3777" y="3726"/>
                    <a:pt x="3814" y="3641"/>
                    <a:pt x="3814" y="3544"/>
                  </a:cubicBezTo>
                  <a:lnTo>
                    <a:pt x="3814" y="2080"/>
                  </a:lnTo>
                  <a:lnTo>
                    <a:pt x="4395" y="1752"/>
                  </a:lnTo>
                  <a:cubicBezTo>
                    <a:pt x="4503" y="1680"/>
                    <a:pt x="4576" y="1571"/>
                    <a:pt x="4576" y="1438"/>
                  </a:cubicBezTo>
                  <a:cubicBezTo>
                    <a:pt x="4576" y="1305"/>
                    <a:pt x="4503" y="1195"/>
                    <a:pt x="4395" y="1123"/>
                  </a:cubicBezTo>
                  <a:lnTo>
                    <a:pt x="2482" y="46"/>
                  </a:lnTo>
                  <a:cubicBezTo>
                    <a:pt x="2428" y="15"/>
                    <a:pt x="2367" y="0"/>
                    <a:pt x="2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●"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○"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Char char="■"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60" r:id="rId6"/>
    <p:sldLayoutId id="2147483665" r:id="rId7"/>
    <p:sldLayoutId id="2147483676" r:id="rId8"/>
    <p:sldLayoutId id="2147483678" r:id="rId9"/>
    <p:sldLayoutId id="214748367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37"/>
          <p:cNvGrpSpPr/>
          <p:nvPr/>
        </p:nvGrpSpPr>
        <p:grpSpPr>
          <a:xfrm>
            <a:off x="8033957" y="433620"/>
            <a:ext cx="789795" cy="790248"/>
            <a:chOff x="3329450" y="238125"/>
            <a:chExt cx="305400" cy="305575"/>
          </a:xfrm>
        </p:grpSpPr>
        <p:sp>
          <p:nvSpPr>
            <p:cNvPr id="303" name="Google Shape;303;p37"/>
            <p:cNvSpPr/>
            <p:nvPr/>
          </p:nvSpPr>
          <p:spPr>
            <a:xfrm>
              <a:off x="3329450" y="238125"/>
              <a:ext cx="305400" cy="305575"/>
            </a:xfrm>
            <a:custGeom>
              <a:avLst/>
              <a:gdLst/>
              <a:ahLst/>
              <a:cxnLst/>
              <a:rect l="l" t="t" r="r" b="b"/>
              <a:pathLst>
                <a:path w="12216" h="12223" extrusionOk="0">
                  <a:moveTo>
                    <a:pt x="8789" y="6464"/>
                  </a:moveTo>
                  <a:cubicBezTo>
                    <a:pt x="9443" y="6464"/>
                    <a:pt x="9964" y="6997"/>
                    <a:pt x="9964" y="7639"/>
                  </a:cubicBezTo>
                  <a:cubicBezTo>
                    <a:pt x="9964" y="8293"/>
                    <a:pt x="9443" y="8813"/>
                    <a:pt x="8789" y="8813"/>
                  </a:cubicBezTo>
                  <a:cubicBezTo>
                    <a:pt x="8148" y="8813"/>
                    <a:pt x="7616" y="8293"/>
                    <a:pt x="7616" y="7639"/>
                  </a:cubicBezTo>
                  <a:cubicBezTo>
                    <a:pt x="7616" y="6997"/>
                    <a:pt x="8148" y="6464"/>
                    <a:pt x="8789" y="6464"/>
                  </a:cubicBezTo>
                  <a:close/>
                  <a:moveTo>
                    <a:pt x="11514" y="702"/>
                  </a:moveTo>
                  <a:lnTo>
                    <a:pt x="11514" y="9576"/>
                  </a:lnTo>
                  <a:lnTo>
                    <a:pt x="10303" y="9576"/>
                  </a:lnTo>
                  <a:lnTo>
                    <a:pt x="10303" y="8777"/>
                  </a:lnTo>
                  <a:cubicBezTo>
                    <a:pt x="10581" y="8414"/>
                    <a:pt x="10726" y="7966"/>
                    <a:pt x="10690" y="7481"/>
                  </a:cubicBezTo>
                  <a:cubicBezTo>
                    <a:pt x="10605" y="6537"/>
                    <a:pt x="9830" y="5787"/>
                    <a:pt x="8886" y="5738"/>
                  </a:cubicBezTo>
                  <a:cubicBezTo>
                    <a:pt x="8858" y="5737"/>
                    <a:pt x="8829" y="5736"/>
                    <a:pt x="8801" y="5736"/>
                  </a:cubicBezTo>
                  <a:cubicBezTo>
                    <a:pt x="7762" y="5736"/>
                    <a:pt x="6901" y="6590"/>
                    <a:pt x="6901" y="7627"/>
                  </a:cubicBezTo>
                  <a:cubicBezTo>
                    <a:pt x="6901" y="8062"/>
                    <a:pt x="7046" y="8450"/>
                    <a:pt x="7288" y="8777"/>
                  </a:cubicBezTo>
                  <a:lnTo>
                    <a:pt x="7288" y="9576"/>
                  </a:lnTo>
                  <a:lnTo>
                    <a:pt x="727" y="9576"/>
                  </a:lnTo>
                  <a:lnTo>
                    <a:pt x="727" y="702"/>
                  </a:lnTo>
                  <a:close/>
                  <a:moveTo>
                    <a:pt x="9577" y="9358"/>
                  </a:moveTo>
                  <a:lnTo>
                    <a:pt x="9577" y="11283"/>
                  </a:lnTo>
                  <a:lnTo>
                    <a:pt x="8947" y="10968"/>
                  </a:lnTo>
                  <a:cubicBezTo>
                    <a:pt x="8892" y="10938"/>
                    <a:pt x="8835" y="10923"/>
                    <a:pt x="8779" y="10923"/>
                  </a:cubicBezTo>
                  <a:cubicBezTo>
                    <a:pt x="8723" y="10923"/>
                    <a:pt x="8668" y="10938"/>
                    <a:pt x="8620" y="10968"/>
                  </a:cubicBezTo>
                  <a:lnTo>
                    <a:pt x="7990" y="11283"/>
                  </a:lnTo>
                  <a:lnTo>
                    <a:pt x="7990" y="9358"/>
                  </a:lnTo>
                  <a:cubicBezTo>
                    <a:pt x="8232" y="9467"/>
                    <a:pt x="8499" y="9528"/>
                    <a:pt x="8778" y="9528"/>
                  </a:cubicBezTo>
                  <a:cubicBezTo>
                    <a:pt x="9068" y="9528"/>
                    <a:pt x="9335" y="9467"/>
                    <a:pt x="9577" y="9358"/>
                  </a:cubicBezTo>
                  <a:close/>
                  <a:moveTo>
                    <a:pt x="364" y="0"/>
                  </a:moveTo>
                  <a:cubicBezTo>
                    <a:pt x="158" y="0"/>
                    <a:pt x="1" y="158"/>
                    <a:pt x="1" y="352"/>
                  </a:cubicBezTo>
                  <a:lnTo>
                    <a:pt x="1" y="9951"/>
                  </a:lnTo>
                  <a:cubicBezTo>
                    <a:pt x="1" y="10145"/>
                    <a:pt x="158" y="10302"/>
                    <a:pt x="364" y="10302"/>
                  </a:cubicBezTo>
                  <a:lnTo>
                    <a:pt x="7288" y="10302"/>
                  </a:lnTo>
                  <a:lnTo>
                    <a:pt x="7288" y="11864"/>
                  </a:lnTo>
                  <a:cubicBezTo>
                    <a:pt x="7288" y="11985"/>
                    <a:pt x="7349" y="12106"/>
                    <a:pt x="7458" y="12167"/>
                  </a:cubicBezTo>
                  <a:cubicBezTo>
                    <a:pt x="7515" y="12205"/>
                    <a:pt x="7575" y="12223"/>
                    <a:pt x="7637" y="12223"/>
                  </a:cubicBezTo>
                  <a:cubicBezTo>
                    <a:pt x="7693" y="12223"/>
                    <a:pt x="7751" y="12208"/>
                    <a:pt x="7809" y="12178"/>
                  </a:cubicBezTo>
                  <a:lnTo>
                    <a:pt x="8802" y="11694"/>
                  </a:lnTo>
                  <a:lnTo>
                    <a:pt x="9795" y="12178"/>
                  </a:lnTo>
                  <a:cubicBezTo>
                    <a:pt x="9843" y="12205"/>
                    <a:pt x="9899" y="12219"/>
                    <a:pt x="9954" y="12219"/>
                  </a:cubicBezTo>
                  <a:cubicBezTo>
                    <a:pt x="10051" y="12219"/>
                    <a:pt x="10149" y="12178"/>
                    <a:pt x="10218" y="12094"/>
                  </a:cubicBezTo>
                  <a:cubicBezTo>
                    <a:pt x="10279" y="12033"/>
                    <a:pt x="10303" y="11949"/>
                    <a:pt x="10303" y="11852"/>
                  </a:cubicBezTo>
                  <a:lnTo>
                    <a:pt x="10303" y="10302"/>
                  </a:lnTo>
                  <a:lnTo>
                    <a:pt x="11853" y="10302"/>
                  </a:lnTo>
                  <a:cubicBezTo>
                    <a:pt x="12058" y="10302"/>
                    <a:pt x="12216" y="10145"/>
                    <a:pt x="12216" y="9951"/>
                  </a:cubicBezTo>
                  <a:lnTo>
                    <a:pt x="12216" y="352"/>
                  </a:lnTo>
                  <a:cubicBezTo>
                    <a:pt x="12216" y="158"/>
                    <a:pt x="12058" y="0"/>
                    <a:pt x="11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3414500" y="295325"/>
              <a:ext cx="135300" cy="18475"/>
            </a:xfrm>
            <a:custGeom>
              <a:avLst/>
              <a:gdLst/>
              <a:ahLst/>
              <a:cxnLst/>
              <a:rect l="l" t="t" r="r" b="b"/>
              <a:pathLst>
                <a:path w="5412" h="739" extrusionOk="0">
                  <a:moveTo>
                    <a:pt x="412" y="0"/>
                  </a:moveTo>
                  <a:cubicBezTo>
                    <a:pt x="254" y="0"/>
                    <a:pt x="98" y="109"/>
                    <a:pt x="61" y="278"/>
                  </a:cubicBezTo>
                  <a:cubicBezTo>
                    <a:pt x="1" y="521"/>
                    <a:pt x="182" y="738"/>
                    <a:pt x="412" y="738"/>
                  </a:cubicBezTo>
                  <a:lnTo>
                    <a:pt x="5000" y="738"/>
                  </a:lnTo>
                  <a:cubicBezTo>
                    <a:pt x="5169" y="738"/>
                    <a:pt x="5315" y="617"/>
                    <a:pt x="5351" y="460"/>
                  </a:cubicBezTo>
                  <a:cubicBezTo>
                    <a:pt x="5412" y="218"/>
                    <a:pt x="5230" y="0"/>
                    <a:pt x="5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3385750" y="343150"/>
              <a:ext cx="192825" cy="18175"/>
            </a:xfrm>
            <a:custGeom>
              <a:avLst/>
              <a:gdLst/>
              <a:ahLst/>
              <a:cxnLst/>
              <a:rect l="l" t="t" r="r" b="b"/>
              <a:pathLst>
                <a:path w="7713" h="727" extrusionOk="0">
                  <a:moveTo>
                    <a:pt x="412" y="0"/>
                  </a:moveTo>
                  <a:cubicBezTo>
                    <a:pt x="255" y="0"/>
                    <a:pt x="97" y="109"/>
                    <a:pt x="61" y="278"/>
                  </a:cubicBezTo>
                  <a:cubicBezTo>
                    <a:pt x="0" y="509"/>
                    <a:pt x="182" y="727"/>
                    <a:pt x="412" y="727"/>
                  </a:cubicBezTo>
                  <a:lnTo>
                    <a:pt x="7300" y="727"/>
                  </a:lnTo>
                  <a:cubicBezTo>
                    <a:pt x="7470" y="727"/>
                    <a:pt x="7615" y="617"/>
                    <a:pt x="7651" y="448"/>
                  </a:cubicBezTo>
                  <a:cubicBezTo>
                    <a:pt x="7712" y="205"/>
                    <a:pt x="7530" y="0"/>
                    <a:pt x="7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3387875" y="382175"/>
              <a:ext cx="92625" cy="17275"/>
            </a:xfrm>
            <a:custGeom>
              <a:avLst/>
              <a:gdLst/>
              <a:ahLst/>
              <a:cxnLst/>
              <a:rect l="l" t="t" r="r" b="b"/>
              <a:pathLst>
                <a:path w="3705" h="691" extrusionOk="0">
                  <a:moveTo>
                    <a:pt x="364" y="0"/>
                  </a:moveTo>
                  <a:cubicBezTo>
                    <a:pt x="170" y="0"/>
                    <a:pt x="12" y="146"/>
                    <a:pt x="0" y="339"/>
                  </a:cubicBezTo>
                  <a:cubicBezTo>
                    <a:pt x="0" y="533"/>
                    <a:pt x="157" y="691"/>
                    <a:pt x="351" y="691"/>
                  </a:cubicBezTo>
                  <a:lnTo>
                    <a:pt x="3342" y="691"/>
                  </a:lnTo>
                  <a:cubicBezTo>
                    <a:pt x="3535" y="691"/>
                    <a:pt x="3705" y="546"/>
                    <a:pt x="3705" y="352"/>
                  </a:cubicBezTo>
                  <a:cubicBezTo>
                    <a:pt x="3705" y="158"/>
                    <a:pt x="3547" y="0"/>
                    <a:pt x="3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3384850" y="420300"/>
              <a:ext cx="98975" cy="18175"/>
            </a:xfrm>
            <a:custGeom>
              <a:avLst/>
              <a:gdLst/>
              <a:ahLst/>
              <a:cxnLst/>
              <a:rect l="l" t="t" r="r" b="b"/>
              <a:pathLst>
                <a:path w="3959" h="727" extrusionOk="0">
                  <a:moveTo>
                    <a:pt x="412" y="1"/>
                  </a:moveTo>
                  <a:cubicBezTo>
                    <a:pt x="243" y="1"/>
                    <a:pt x="97" y="110"/>
                    <a:pt x="49" y="267"/>
                  </a:cubicBezTo>
                  <a:cubicBezTo>
                    <a:pt x="0" y="509"/>
                    <a:pt x="182" y="727"/>
                    <a:pt x="412" y="727"/>
                  </a:cubicBezTo>
                  <a:lnTo>
                    <a:pt x="3535" y="727"/>
                  </a:lnTo>
                  <a:cubicBezTo>
                    <a:pt x="3705" y="727"/>
                    <a:pt x="3862" y="619"/>
                    <a:pt x="3898" y="449"/>
                  </a:cubicBezTo>
                  <a:cubicBezTo>
                    <a:pt x="3958" y="207"/>
                    <a:pt x="3777" y="1"/>
                    <a:pt x="3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37"/>
          <p:cNvSpPr txBox="1">
            <a:spLocks noGrp="1"/>
          </p:cNvSpPr>
          <p:nvPr>
            <p:ph type="ctrTitle"/>
          </p:nvPr>
        </p:nvSpPr>
        <p:spPr>
          <a:xfrm>
            <a:off x="673285" y="1633616"/>
            <a:ext cx="5590500" cy="28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/>
              <a:t>TaskLink</a:t>
            </a:r>
            <a:br>
              <a:rPr lang="en-US" dirty="0"/>
            </a:br>
            <a:r>
              <a:rPr lang="en-US" sz="2800" dirty="0">
                <a:latin typeface="Work Sans" pitchFamily="2" charset="0"/>
              </a:rPr>
              <a:t>Where Talent Meets</a:t>
            </a:r>
            <a:br>
              <a:rPr lang="en-US" sz="2800" dirty="0">
                <a:latin typeface="Work Sans" pitchFamily="2" charset="0"/>
              </a:rPr>
            </a:br>
            <a:r>
              <a:rPr lang="en-US" sz="2800" dirty="0">
                <a:latin typeface="Work Sans" pitchFamily="2" charset="0"/>
              </a:rPr>
              <a:t>Opportunity!</a:t>
            </a:r>
            <a:endParaRPr sz="2800" dirty="0">
              <a:latin typeface="Work Sans" pitchFamily="2" charset="0"/>
            </a:endParaRPr>
          </a:p>
        </p:txBody>
      </p:sp>
      <p:sp>
        <p:nvSpPr>
          <p:cNvPr id="309" name="Google Shape;309;p37"/>
          <p:cNvSpPr txBox="1">
            <a:spLocks noGrp="1"/>
          </p:cNvSpPr>
          <p:nvPr>
            <p:ph type="subTitle" idx="1"/>
          </p:nvPr>
        </p:nvSpPr>
        <p:spPr>
          <a:xfrm>
            <a:off x="715099" y="3990953"/>
            <a:ext cx="5590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 err="1"/>
              <a:t>Shayan</a:t>
            </a:r>
            <a:r>
              <a:rPr lang="en-US" dirty="0"/>
              <a:t> Salam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Waseem Zahid</a:t>
            </a:r>
            <a:br>
              <a:rPr lang="en" dirty="0"/>
            </a:br>
            <a:r>
              <a:rPr lang="en" dirty="0"/>
              <a:t>Laiba Raza</a:t>
            </a:r>
            <a:br>
              <a:rPr lang="en" dirty="0"/>
            </a:br>
            <a:endParaRPr dirty="0"/>
          </a:p>
        </p:txBody>
      </p:sp>
      <p:sp>
        <p:nvSpPr>
          <p:cNvPr id="310" name="Google Shape;310;p37"/>
          <p:cNvSpPr/>
          <p:nvPr/>
        </p:nvSpPr>
        <p:spPr>
          <a:xfrm>
            <a:off x="6432666" y="3152275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/>
          <p:nvPr/>
        </p:nvSpPr>
        <p:spPr>
          <a:xfrm>
            <a:off x="5896099" y="4314825"/>
            <a:ext cx="409500" cy="409500"/>
          </a:xfrm>
          <a:prstGeom prst="ellipse">
            <a:avLst/>
          </a:prstGeom>
          <a:solidFill>
            <a:srgbClr val="DFE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37"/>
          <p:cNvGrpSpPr/>
          <p:nvPr/>
        </p:nvGrpSpPr>
        <p:grpSpPr>
          <a:xfrm>
            <a:off x="6123749" y="377722"/>
            <a:ext cx="789808" cy="902044"/>
            <a:chOff x="1383450" y="1688375"/>
            <a:chExt cx="266350" cy="304200"/>
          </a:xfrm>
        </p:grpSpPr>
        <p:sp>
          <p:nvSpPr>
            <p:cNvPr id="407" name="Google Shape;407;p37"/>
            <p:cNvSpPr/>
            <p:nvPr/>
          </p:nvSpPr>
          <p:spPr>
            <a:xfrm>
              <a:off x="1430675" y="1735900"/>
              <a:ext cx="171025" cy="256675"/>
            </a:xfrm>
            <a:custGeom>
              <a:avLst/>
              <a:gdLst/>
              <a:ahLst/>
              <a:cxnLst/>
              <a:rect l="l" t="t" r="r" b="b"/>
              <a:pathLst>
                <a:path w="6841" h="10267" extrusionOk="0">
                  <a:moveTo>
                    <a:pt x="3427" y="703"/>
                  </a:moveTo>
                  <a:cubicBezTo>
                    <a:pt x="4915" y="703"/>
                    <a:pt x="6126" y="1913"/>
                    <a:pt x="6126" y="3402"/>
                  </a:cubicBezTo>
                  <a:cubicBezTo>
                    <a:pt x="6126" y="4044"/>
                    <a:pt x="5908" y="4649"/>
                    <a:pt x="5509" y="5134"/>
                  </a:cubicBezTo>
                  <a:cubicBezTo>
                    <a:pt x="5001" y="5739"/>
                    <a:pt x="4697" y="6477"/>
                    <a:pt x="4625" y="7252"/>
                  </a:cubicBezTo>
                  <a:lnTo>
                    <a:pt x="3777" y="7252"/>
                  </a:lnTo>
                  <a:lnTo>
                    <a:pt x="3777" y="5315"/>
                  </a:lnTo>
                  <a:cubicBezTo>
                    <a:pt x="3790" y="5121"/>
                    <a:pt x="3632" y="4964"/>
                    <a:pt x="3427" y="4964"/>
                  </a:cubicBezTo>
                  <a:cubicBezTo>
                    <a:pt x="3233" y="4964"/>
                    <a:pt x="3075" y="5121"/>
                    <a:pt x="3088" y="5315"/>
                  </a:cubicBezTo>
                  <a:lnTo>
                    <a:pt x="3088" y="7252"/>
                  </a:lnTo>
                  <a:lnTo>
                    <a:pt x="2240" y="7252"/>
                  </a:lnTo>
                  <a:cubicBezTo>
                    <a:pt x="2168" y="6477"/>
                    <a:pt x="1865" y="5739"/>
                    <a:pt x="1356" y="5134"/>
                  </a:cubicBezTo>
                  <a:cubicBezTo>
                    <a:pt x="957" y="4649"/>
                    <a:pt x="727" y="4044"/>
                    <a:pt x="727" y="3402"/>
                  </a:cubicBezTo>
                  <a:cubicBezTo>
                    <a:pt x="727" y="1913"/>
                    <a:pt x="1937" y="703"/>
                    <a:pt x="3427" y="703"/>
                  </a:cubicBezTo>
                  <a:close/>
                  <a:moveTo>
                    <a:pt x="4613" y="7978"/>
                  </a:moveTo>
                  <a:lnTo>
                    <a:pt x="4613" y="8389"/>
                  </a:lnTo>
                  <a:cubicBezTo>
                    <a:pt x="4613" y="8620"/>
                    <a:pt x="4420" y="8801"/>
                    <a:pt x="4202" y="8801"/>
                  </a:cubicBezTo>
                  <a:lnTo>
                    <a:pt x="2664" y="8801"/>
                  </a:lnTo>
                  <a:cubicBezTo>
                    <a:pt x="2446" y="8801"/>
                    <a:pt x="2265" y="8620"/>
                    <a:pt x="2265" y="8389"/>
                  </a:cubicBezTo>
                  <a:lnTo>
                    <a:pt x="2265" y="7978"/>
                  </a:lnTo>
                  <a:close/>
                  <a:moveTo>
                    <a:pt x="3414" y="1"/>
                  </a:moveTo>
                  <a:cubicBezTo>
                    <a:pt x="1538" y="1"/>
                    <a:pt x="0" y="1526"/>
                    <a:pt x="0" y="3415"/>
                  </a:cubicBezTo>
                  <a:cubicBezTo>
                    <a:pt x="0" y="4213"/>
                    <a:pt x="279" y="4988"/>
                    <a:pt x="799" y="5594"/>
                  </a:cubicBezTo>
                  <a:cubicBezTo>
                    <a:pt x="1272" y="6162"/>
                    <a:pt x="1526" y="6877"/>
                    <a:pt x="1526" y="7615"/>
                  </a:cubicBezTo>
                  <a:lnTo>
                    <a:pt x="1526" y="8378"/>
                  </a:lnTo>
                  <a:cubicBezTo>
                    <a:pt x="1526" y="8995"/>
                    <a:pt x="2034" y="9503"/>
                    <a:pt x="2652" y="9503"/>
                  </a:cubicBezTo>
                  <a:lnTo>
                    <a:pt x="3088" y="9503"/>
                  </a:lnTo>
                  <a:lnTo>
                    <a:pt x="3088" y="9903"/>
                  </a:lnTo>
                  <a:cubicBezTo>
                    <a:pt x="3088" y="10084"/>
                    <a:pt x="3221" y="10242"/>
                    <a:pt x="3403" y="10266"/>
                  </a:cubicBezTo>
                  <a:cubicBezTo>
                    <a:pt x="3410" y="10267"/>
                    <a:pt x="3417" y="10267"/>
                    <a:pt x="3424" y="10267"/>
                  </a:cubicBezTo>
                  <a:cubicBezTo>
                    <a:pt x="3620" y="10267"/>
                    <a:pt x="3777" y="10113"/>
                    <a:pt x="3777" y="9903"/>
                  </a:cubicBezTo>
                  <a:lnTo>
                    <a:pt x="3777" y="9503"/>
                  </a:lnTo>
                  <a:lnTo>
                    <a:pt x="4189" y="9503"/>
                  </a:lnTo>
                  <a:cubicBezTo>
                    <a:pt x="4807" y="9503"/>
                    <a:pt x="5303" y="8995"/>
                    <a:pt x="5303" y="8378"/>
                  </a:cubicBezTo>
                  <a:lnTo>
                    <a:pt x="5303" y="7639"/>
                  </a:lnTo>
                  <a:lnTo>
                    <a:pt x="5303" y="7615"/>
                  </a:lnTo>
                  <a:cubicBezTo>
                    <a:pt x="5303" y="6877"/>
                    <a:pt x="5569" y="6162"/>
                    <a:pt x="6042" y="5594"/>
                  </a:cubicBezTo>
                  <a:cubicBezTo>
                    <a:pt x="6550" y="4988"/>
                    <a:pt x="6841" y="4213"/>
                    <a:pt x="6841" y="3415"/>
                  </a:cubicBezTo>
                  <a:cubicBezTo>
                    <a:pt x="6841" y="1526"/>
                    <a:pt x="5303" y="1"/>
                    <a:pt x="34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1622250" y="1811575"/>
              <a:ext cx="27550" cy="19075"/>
            </a:xfrm>
            <a:custGeom>
              <a:avLst/>
              <a:gdLst/>
              <a:ahLst/>
              <a:cxnLst/>
              <a:rect l="l" t="t" r="r" b="b"/>
              <a:pathLst>
                <a:path w="1102" h="763" extrusionOk="0">
                  <a:moveTo>
                    <a:pt x="727" y="0"/>
                  </a:moveTo>
                  <a:lnTo>
                    <a:pt x="351" y="36"/>
                  </a:lnTo>
                  <a:cubicBezTo>
                    <a:pt x="158" y="36"/>
                    <a:pt x="1" y="194"/>
                    <a:pt x="1" y="388"/>
                  </a:cubicBezTo>
                  <a:cubicBezTo>
                    <a:pt x="1" y="581"/>
                    <a:pt x="158" y="726"/>
                    <a:pt x="351" y="738"/>
                  </a:cubicBezTo>
                  <a:lnTo>
                    <a:pt x="737" y="762"/>
                  </a:lnTo>
                  <a:lnTo>
                    <a:pt x="737" y="762"/>
                  </a:lnTo>
                  <a:cubicBezTo>
                    <a:pt x="938" y="757"/>
                    <a:pt x="1102" y="590"/>
                    <a:pt x="1102" y="388"/>
                  </a:cubicBezTo>
                  <a:cubicBezTo>
                    <a:pt x="1102" y="181"/>
                    <a:pt x="932" y="0"/>
                    <a:pt x="727" y="0"/>
                  </a:cubicBezTo>
                  <a:close/>
                  <a:moveTo>
                    <a:pt x="737" y="762"/>
                  </a:moveTo>
                  <a:cubicBezTo>
                    <a:pt x="734" y="762"/>
                    <a:pt x="730" y="762"/>
                    <a:pt x="727" y="762"/>
                  </a:cubicBezTo>
                  <a:lnTo>
                    <a:pt x="739" y="762"/>
                  </a:lnTo>
                  <a:lnTo>
                    <a:pt x="737" y="7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1383450" y="1811575"/>
              <a:ext cx="27600" cy="19075"/>
            </a:xfrm>
            <a:custGeom>
              <a:avLst/>
              <a:gdLst/>
              <a:ahLst/>
              <a:cxnLst/>
              <a:rect l="l" t="t" r="r" b="b"/>
              <a:pathLst>
                <a:path w="1104" h="763" extrusionOk="0">
                  <a:moveTo>
                    <a:pt x="727" y="0"/>
                  </a:moveTo>
                  <a:lnTo>
                    <a:pt x="353" y="36"/>
                  </a:lnTo>
                  <a:cubicBezTo>
                    <a:pt x="159" y="36"/>
                    <a:pt x="1" y="194"/>
                    <a:pt x="1" y="388"/>
                  </a:cubicBezTo>
                  <a:cubicBezTo>
                    <a:pt x="1" y="581"/>
                    <a:pt x="170" y="726"/>
                    <a:pt x="364" y="738"/>
                  </a:cubicBezTo>
                  <a:lnTo>
                    <a:pt x="727" y="762"/>
                  </a:lnTo>
                  <a:cubicBezTo>
                    <a:pt x="934" y="762"/>
                    <a:pt x="1103" y="593"/>
                    <a:pt x="1103" y="388"/>
                  </a:cubicBezTo>
                  <a:cubicBezTo>
                    <a:pt x="1103" y="181"/>
                    <a:pt x="934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1587450" y="1724025"/>
              <a:ext cx="26350" cy="24600"/>
            </a:xfrm>
            <a:custGeom>
              <a:avLst/>
              <a:gdLst/>
              <a:ahLst/>
              <a:cxnLst/>
              <a:rect l="l" t="t" r="r" b="b"/>
              <a:pathLst>
                <a:path w="1054" h="984" extrusionOk="0">
                  <a:moveTo>
                    <a:pt x="659" y="0"/>
                  </a:moveTo>
                  <a:cubicBezTo>
                    <a:pt x="567" y="0"/>
                    <a:pt x="473" y="34"/>
                    <a:pt x="400" y="100"/>
                  </a:cubicBezTo>
                  <a:lnTo>
                    <a:pt x="134" y="366"/>
                  </a:lnTo>
                  <a:cubicBezTo>
                    <a:pt x="0" y="512"/>
                    <a:pt x="0" y="742"/>
                    <a:pt x="134" y="875"/>
                  </a:cubicBezTo>
                  <a:cubicBezTo>
                    <a:pt x="206" y="947"/>
                    <a:pt x="297" y="984"/>
                    <a:pt x="388" y="984"/>
                  </a:cubicBezTo>
                  <a:cubicBezTo>
                    <a:pt x="479" y="984"/>
                    <a:pt x="570" y="947"/>
                    <a:pt x="642" y="875"/>
                  </a:cubicBezTo>
                  <a:lnTo>
                    <a:pt x="909" y="608"/>
                  </a:lnTo>
                  <a:cubicBezTo>
                    <a:pt x="1054" y="463"/>
                    <a:pt x="1054" y="245"/>
                    <a:pt x="909" y="100"/>
                  </a:cubicBezTo>
                  <a:cubicBezTo>
                    <a:pt x="842" y="34"/>
                    <a:pt x="751" y="0"/>
                    <a:pt x="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1419175" y="1893575"/>
              <a:ext cx="26375" cy="24600"/>
            </a:xfrm>
            <a:custGeom>
              <a:avLst/>
              <a:gdLst/>
              <a:ahLst/>
              <a:cxnLst/>
              <a:rect l="l" t="t" r="r" b="b"/>
              <a:pathLst>
                <a:path w="1055" h="984" extrusionOk="0">
                  <a:moveTo>
                    <a:pt x="666" y="1"/>
                  </a:moveTo>
                  <a:cubicBezTo>
                    <a:pt x="575" y="1"/>
                    <a:pt x="485" y="37"/>
                    <a:pt x="412" y="110"/>
                  </a:cubicBezTo>
                  <a:lnTo>
                    <a:pt x="146" y="376"/>
                  </a:lnTo>
                  <a:cubicBezTo>
                    <a:pt x="0" y="521"/>
                    <a:pt x="0" y="739"/>
                    <a:pt x="146" y="884"/>
                  </a:cubicBezTo>
                  <a:cubicBezTo>
                    <a:pt x="213" y="951"/>
                    <a:pt x="303" y="984"/>
                    <a:pt x="394" y="984"/>
                  </a:cubicBezTo>
                  <a:cubicBezTo>
                    <a:pt x="485" y="984"/>
                    <a:pt x="576" y="951"/>
                    <a:pt x="643" y="884"/>
                  </a:cubicBezTo>
                  <a:lnTo>
                    <a:pt x="920" y="618"/>
                  </a:lnTo>
                  <a:cubicBezTo>
                    <a:pt x="1054" y="473"/>
                    <a:pt x="1054" y="242"/>
                    <a:pt x="920" y="110"/>
                  </a:cubicBezTo>
                  <a:cubicBezTo>
                    <a:pt x="848" y="37"/>
                    <a:pt x="757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419175" y="1724025"/>
              <a:ext cx="26375" cy="24600"/>
            </a:xfrm>
            <a:custGeom>
              <a:avLst/>
              <a:gdLst/>
              <a:ahLst/>
              <a:cxnLst/>
              <a:rect l="l" t="t" r="r" b="b"/>
              <a:pathLst>
                <a:path w="1055" h="984" extrusionOk="0">
                  <a:moveTo>
                    <a:pt x="394" y="0"/>
                  </a:moveTo>
                  <a:cubicBezTo>
                    <a:pt x="303" y="0"/>
                    <a:pt x="213" y="34"/>
                    <a:pt x="146" y="100"/>
                  </a:cubicBezTo>
                  <a:cubicBezTo>
                    <a:pt x="0" y="245"/>
                    <a:pt x="0" y="463"/>
                    <a:pt x="146" y="608"/>
                  </a:cubicBezTo>
                  <a:lnTo>
                    <a:pt x="412" y="875"/>
                  </a:lnTo>
                  <a:cubicBezTo>
                    <a:pt x="485" y="947"/>
                    <a:pt x="575" y="984"/>
                    <a:pt x="666" y="984"/>
                  </a:cubicBezTo>
                  <a:cubicBezTo>
                    <a:pt x="757" y="984"/>
                    <a:pt x="848" y="947"/>
                    <a:pt x="920" y="875"/>
                  </a:cubicBezTo>
                  <a:cubicBezTo>
                    <a:pt x="1054" y="742"/>
                    <a:pt x="1054" y="512"/>
                    <a:pt x="920" y="366"/>
                  </a:cubicBezTo>
                  <a:lnTo>
                    <a:pt x="643" y="100"/>
                  </a:lnTo>
                  <a:cubicBezTo>
                    <a:pt x="576" y="34"/>
                    <a:pt x="485" y="0"/>
                    <a:pt x="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587450" y="1893575"/>
              <a:ext cx="26350" cy="24600"/>
            </a:xfrm>
            <a:custGeom>
              <a:avLst/>
              <a:gdLst/>
              <a:ahLst/>
              <a:cxnLst/>
              <a:rect l="l" t="t" r="r" b="b"/>
              <a:pathLst>
                <a:path w="1054" h="984" extrusionOk="0">
                  <a:moveTo>
                    <a:pt x="388" y="1"/>
                  </a:moveTo>
                  <a:cubicBezTo>
                    <a:pt x="297" y="1"/>
                    <a:pt x="206" y="37"/>
                    <a:pt x="134" y="110"/>
                  </a:cubicBezTo>
                  <a:cubicBezTo>
                    <a:pt x="0" y="242"/>
                    <a:pt x="0" y="473"/>
                    <a:pt x="134" y="618"/>
                  </a:cubicBezTo>
                  <a:lnTo>
                    <a:pt x="400" y="884"/>
                  </a:lnTo>
                  <a:cubicBezTo>
                    <a:pt x="473" y="951"/>
                    <a:pt x="567" y="984"/>
                    <a:pt x="659" y="984"/>
                  </a:cubicBezTo>
                  <a:cubicBezTo>
                    <a:pt x="751" y="984"/>
                    <a:pt x="842" y="951"/>
                    <a:pt x="909" y="884"/>
                  </a:cubicBezTo>
                  <a:cubicBezTo>
                    <a:pt x="1054" y="739"/>
                    <a:pt x="1054" y="521"/>
                    <a:pt x="909" y="376"/>
                  </a:cubicBezTo>
                  <a:lnTo>
                    <a:pt x="642" y="110"/>
                  </a:lnTo>
                  <a:cubicBezTo>
                    <a:pt x="570" y="37"/>
                    <a:pt x="479" y="1"/>
                    <a:pt x="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507850" y="1688375"/>
              <a:ext cx="17275" cy="26650"/>
            </a:xfrm>
            <a:custGeom>
              <a:avLst/>
              <a:gdLst/>
              <a:ahLst/>
              <a:cxnLst/>
              <a:rect l="l" t="t" r="r" b="b"/>
              <a:pathLst>
                <a:path w="691" h="1066" extrusionOk="0">
                  <a:moveTo>
                    <a:pt x="331" y="0"/>
                  </a:moveTo>
                  <a:cubicBezTo>
                    <a:pt x="147" y="0"/>
                    <a:pt x="1" y="153"/>
                    <a:pt x="1" y="340"/>
                  </a:cubicBezTo>
                  <a:lnTo>
                    <a:pt x="1" y="715"/>
                  </a:lnTo>
                  <a:cubicBezTo>
                    <a:pt x="1" y="909"/>
                    <a:pt x="158" y="1066"/>
                    <a:pt x="351" y="1066"/>
                  </a:cubicBezTo>
                  <a:cubicBezTo>
                    <a:pt x="545" y="1066"/>
                    <a:pt x="690" y="909"/>
                    <a:pt x="690" y="715"/>
                  </a:cubicBezTo>
                  <a:lnTo>
                    <a:pt x="690" y="352"/>
                  </a:lnTo>
                  <a:cubicBezTo>
                    <a:pt x="690" y="170"/>
                    <a:pt x="545" y="1"/>
                    <a:pt x="351" y="1"/>
                  </a:cubicBezTo>
                  <a:cubicBezTo>
                    <a:pt x="345" y="0"/>
                    <a:pt x="338" y="0"/>
                    <a:pt x="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7"/>
          <p:cNvSpPr/>
          <p:nvPr/>
        </p:nvSpPr>
        <p:spPr>
          <a:xfrm>
            <a:off x="7976139" y="2926100"/>
            <a:ext cx="905528" cy="737618"/>
          </a:xfrm>
          <a:custGeom>
            <a:avLst/>
            <a:gdLst/>
            <a:ahLst/>
            <a:cxnLst/>
            <a:rect l="l" t="t" r="r" b="b"/>
            <a:pathLst>
              <a:path w="12215" h="9950" extrusionOk="0">
                <a:moveTo>
                  <a:pt x="2666" y="5349"/>
                </a:moveTo>
                <a:cubicBezTo>
                  <a:pt x="3740" y="5349"/>
                  <a:pt x="4612" y="6215"/>
                  <a:pt x="4612" y="7288"/>
                </a:cubicBezTo>
                <a:cubicBezTo>
                  <a:pt x="4612" y="8365"/>
                  <a:pt x="3741" y="9236"/>
                  <a:pt x="2664" y="9236"/>
                </a:cubicBezTo>
                <a:cubicBezTo>
                  <a:pt x="1562" y="9236"/>
                  <a:pt x="679" y="8305"/>
                  <a:pt x="727" y="7191"/>
                </a:cubicBezTo>
                <a:cubicBezTo>
                  <a:pt x="775" y="6198"/>
                  <a:pt x="1586" y="5399"/>
                  <a:pt x="2579" y="5351"/>
                </a:cubicBezTo>
                <a:cubicBezTo>
                  <a:pt x="2608" y="5350"/>
                  <a:pt x="2637" y="5349"/>
                  <a:pt x="2666" y="5349"/>
                </a:cubicBezTo>
                <a:close/>
                <a:moveTo>
                  <a:pt x="9550" y="5349"/>
                </a:moveTo>
                <a:cubicBezTo>
                  <a:pt x="9578" y="5349"/>
                  <a:pt x="9608" y="5350"/>
                  <a:pt x="9637" y="5351"/>
                </a:cubicBezTo>
                <a:cubicBezTo>
                  <a:pt x="10629" y="5399"/>
                  <a:pt x="11440" y="6198"/>
                  <a:pt x="11477" y="7191"/>
                </a:cubicBezTo>
                <a:cubicBezTo>
                  <a:pt x="11537" y="8305"/>
                  <a:pt x="10641" y="9236"/>
                  <a:pt x="9540" y="9236"/>
                </a:cubicBezTo>
                <a:cubicBezTo>
                  <a:pt x="8475" y="9236"/>
                  <a:pt x="7603" y="8365"/>
                  <a:pt x="7603" y="7288"/>
                </a:cubicBezTo>
                <a:cubicBezTo>
                  <a:pt x="7603" y="6215"/>
                  <a:pt x="8475" y="5349"/>
                  <a:pt x="9550" y="5349"/>
                </a:cubicBezTo>
                <a:close/>
                <a:moveTo>
                  <a:pt x="2712" y="0"/>
                </a:moveTo>
                <a:cubicBezTo>
                  <a:pt x="1211" y="0"/>
                  <a:pt x="1" y="1211"/>
                  <a:pt x="1" y="2723"/>
                </a:cubicBezTo>
                <a:lnTo>
                  <a:pt x="1" y="8087"/>
                </a:lnTo>
                <a:cubicBezTo>
                  <a:pt x="1" y="8401"/>
                  <a:pt x="122" y="8704"/>
                  <a:pt x="364" y="8934"/>
                </a:cubicBezTo>
                <a:cubicBezTo>
                  <a:pt x="1117" y="9650"/>
                  <a:pt x="1919" y="9950"/>
                  <a:pt x="2652" y="9950"/>
                </a:cubicBezTo>
                <a:cubicBezTo>
                  <a:pt x="4064" y="9950"/>
                  <a:pt x="5223" y="8839"/>
                  <a:pt x="5303" y="7445"/>
                </a:cubicBezTo>
                <a:lnTo>
                  <a:pt x="5594" y="7154"/>
                </a:lnTo>
                <a:cubicBezTo>
                  <a:pt x="5726" y="7021"/>
                  <a:pt x="5908" y="6949"/>
                  <a:pt x="6102" y="6949"/>
                </a:cubicBezTo>
                <a:cubicBezTo>
                  <a:pt x="6296" y="6949"/>
                  <a:pt x="6477" y="7021"/>
                  <a:pt x="6622" y="7154"/>
                </a:cubicBezTo>
                <a:lnTo>
                  <a:pt x="6901" y="7445"/>
                </a:lnTo>
                <a:cubicBezTo>
                  <a:pt x="6981" y="8839"/>
                  <a:pt x="8140" y="9950"/>
                  <a:pt x="9555" y="9950"/>
                </a:cubicBezTo>
                <a:cubicBezTo>
                  <a:pt x="10290" y="9950"/>
                  <a:pt x="11094" y="9650"/>
                  <a:pt x="11852" y="8934"/>
                </a:cubicBezTo>
                <a:cubicBezTo>
                  <a:pt x="12082" y="8704"/>
                  <a:pt x="12215" y="8401"/>
                  <a:pt x="12215" y="8087"/>
                </a:cubicBezTo>
                <a:lnTo>
                  <a:pt x="12215" y="2723"/>
                </a:lnTo>
                <a:cubicBezTo>
                  <a:pt x="12215" y="1222"/>
                  <a:pt x="10993" y="0"/>
                  <a:pt x="9492" y="0"/>
                </a:cubicBezTo>
                <a:cubicBezTo>
                  <a:pt x="9261" y="0"/>
                  <a:pt x="9080" y="218"/>
                  <a:pt x="9140" y="460"/>
                </a:cubicBezTo>
                <a:cubicBezTo>
                  <a:pt x="9188" y="630"/>
                  <a:pt x="9334" y="738"/>
                  <a:pt x="9503" y="738"/>
                </a:cubicBezTo>
                <a:cubicBezTo>
                  <a:pt x="10593" y="738"/>
                  <a:pt x="11477" y="1622"/>
                  <a:pt x="11477" y="2723"/>
                </a:cubicBezTo>
                <a:lnTo>
                  <a:pt x="11477" y="5472"/>
                </a:lnTo>
                <a:cubicBezTo>
                  <a:pt x="10993" y="4963"/>
                  <a:pt x="10302" y="4636"/>
                  <a:pt x="9540" y="4636"/>
                </a:cubicBezTo>
                <a:cubicBezTo>
                  <a:pt x="8341" y="4636"/>
                  <a:pt x="7324" y="5435"/>
                  <a:pt x="6998" y="6537"/>
                </a:cubicBezTo>
                <a:cubicBezTo>
                  <a:pt x="6743" y="6343"/>
                  <a:pt x="6428" y="6222"/>
                  <a:pt x="6102" y="6222"/>
                </a:cubicBezTo>
                <a:cubicBezTo>
                  <a:pt x="5775" y="6222"/>
                  <a:pt x="5460" y="6343"/>
                  <a:pt x="5206" y="6537"/>
                </a:cubicBezTo>
                <a:cubicBezTo>
                  <a:pt x="4891" y="5435"/>
                  <a:pt x="3874" y="4636"/>
                  <a:pt x="2664" y="4636"/>
                </a:cubicBezTo>
                <a:cubicBezTo>
                  <a:pt x="1901" y="4636"/>
                  <a:pt x="1211" y="4963"/>
                  <a:pt x="727" y="5472"/>
                </a:cubicBezTo>
                <a:lnTo>
                  <a:pt x="727" y="2723"/>
                </a:lnTo>
                <a:cubicBezTo>
                  <a:pt x="727" y="1622"/>
                  <a:pt x="1610" y="738"/>
                  <a:pt x="2712" y="738"/>
                </a:cubicBezTo>
                <a:cubicBezTo>
                  <a:pt x="2869" y="738"/>
                  <a:pt x="3027" y="630"/>
                  <a:pt x="3063" y="460"/>
                </a:cubicBezTo>
                <a:cubicBezTo>
                  <a:pt x="3136" y="218"/>
                  <a:pt x="2942" y="0"/>
                  <a:pt x="271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37"/>
          <p:cNvGrpSpPr/>
          <p:nvPr/>
        </p:nvGrpSpPr>
        <p:grpSpPr>
          <a:xfrm>
            <a:off x="7214934" y="1633144"/>
            <a:ext cx="756281" cy="813830"/>
            <a:chOff x="6620375" y="238125"/>
            <a:chExt cx="283900" cy="305400"/>
          </a:xfrm>
        </p:grpSpPr>
        <p:sp>
          <p:nvSpPr>
            <p:cNvPr id="419" name="Google Shape;419;p37"/>
            <p:cNvSpPr/>
            <p:nvPr/>
          </p:nvSpPr>
          <p:spPr>
            <a:xfrm>
              <a:off x="6620375" y="238125"/>
              <a:ext cx="283900" cy="305400"/>
            </a:xfrm>
            <a:custGeom>
              <a:avLst/>
              <a:gdLst/>
              <a:ahLst/>
              <a:cxnLst/>
              <a:rect l="l" t="t" r="r" b="b"/>
              <a:pathLst>
                <a:path w="11356" h="12216" extrusionOk="0">
                  <a:moveTo>
                    <a:pt x="5679" y="715"/>
                  </a:moveTo>
                  <a:cubicBezTo>
                    <a:pt x="6126" y="715"/>
                    <a:pt x="6611" y="1259"/>
                    <a:pt x="6974" y="2179"/>
                  </a:cubicBezTo>
                  <a:cubicBezTo>
                    <a:pt x="7022" y="2300"/>
                    <a:pt x="7071" y="2445"/>
                    <a:pt x="7119" y="2591"/>
                  </a:cubicBezTo>
                  <a:cubicBezTo>
                    <a:pt x="6659" y="2724"/>
                    <a:pt x="6163" y="2905"/>
                    <a:pt x="5679" y="3123"/>
                  </a:cubicBezTo>
                  <a:cubicBezTo>
                    <a:pt x="5195" y="2905"/>
                    <a:pt x="4710" y="2724"/>
                    <a:pt x="4238" y="2591"/>
                  </a:cubicBezTo>
                  <a:cubicBezTo>
                    <a:pt x="4286" y="2445"/>
                    <a:pt x="4335" y="2300"/>
                    <a:pt x="4383" y="2179"/>
                  </a:cubicBezTo>
                  <a:cubicBezTo>
                    <a:pt x="4746" y="1259"/>
                    <a:pt x="5231" y="715"/>
                    <a:pt x="5679" y="715"/>
                  </a:cubicBezTo>
                  <a:close/>
                  <a:moveTo>
                    <a:pt x="4044" y="3269"/>
                  </a:moveTo>
                  <a:cubicBezTo>
                    <a:pt x="4299" y="3354"/>
                    <a:pt x="4565" y="3438"/>
                    <a:pt x="4819" y="3547"/>
                  </a:cubicBezTo>
                  <a:lnTo>
                    <a:pt x="4347" y="3801"/>
                  </a:lnTo>
                  <a:cubicBezTo>
                    <a:pt x="4189" y="3898"/>
                    <a:pt x="4044" y="3983"/>
                    <a:pt x="3887" y="4080"/>
                  </a:cubicBezTo>
                  <a:cubicBezTo>
                    <a:pt x="3936" y="3801"/>
                    <a:pt x="3984" y="3535"/>
                    <a:pt x="4044" y="3269"/>
                  </a:cubicBezTo>
                  <a:close/>
                  <a:moveTo>
                    <a:pt x="7313" y="3269"/>
                  </a:moveTo>
                  <a:cubicBezTo>
                    <a:pt x="7374" y="3535"/>
                    <a:pt x="7422" y="3801"/>
                    <a:pt x="7471" y="4080"/>
                  </a:cubicBezTo>
                  <a:cubicBezTo>
                    <a:pt x="7325" y="3983"/>
                    <a:pt x="7167" y="3898"/>
                    <a:pt x="7011" y="3801"/>
                  </a:cubicBezTo>
                  <a:lnTo>
                    <a:pt x="6538" y="3547"/>
                  </a:lnTo>
                  <a:cubicBezTo>
                    <a:pt x="6804" y="3438"/>
                    <a:pt x="7059" y="3354"/>
                    <a:pt x="7313" y="3269"/>
                  </a:cubicBezTo>
                  <a:close/>
                  <a:moveTo>
                    <a:pt x="2235" y="2962"/>
                  </a:moveTo>
                  <a:cubicBezTo>
                    <a:pt x="2432" y="2962"/>
                    <a:pt x="2658" y="2978"/>
                    <a:pt x="2919" y="3015"/>
                  </a:cubicBezTo>
                  <a:cubicBezTo>
                    <a:pt x="3064" y="3039"/>
                    <a:pt x="3209" y="3063"/>
                    <a:pt x="3355" y="3099"/>
                  </a:cubicBezTo>
                  <a:cubicBezTo>
                    <a:pt x="3234" y="3572"/>
                    <a:pt x="3148" y="4080"/>
                    <a:pt x="3100" y="4613"/>
                  </a:cubicBezTo>
                  <a:cubicBezTo>
                    <a:pt x="2664" y="4928"/>
                    <a:pt x="2265" y="5254"/>
                    <a:pt x="1914" y="5593"/>
                  </a:cubicBezTo>
                  <a:cubicBezTo>
                    <a:pt x="1805" y="5484"/>
                    <a:pt x="1720" y="5375"/>
                    <a:pt x="1623" y="5266"/>
                  </a:cubicBezTo>
                  <a:cubicBezTo>
                    <a:pt x="1018" y="4492"/>
                    <a:pt x="788" y="3801"/>
                    <a:pt x="1006" y="3414"/>
                  </a:cubicBezTo>
                  <a:cubicBezTo>
                    <a:pt x="1104" y="3248"/>
                    <a:pt x="1400" y="2962"/>
                    <a:pt x="2235" y="2962"/>
                  </a:cubicBezTo>
                  <a:close/>
                  <a:moveTo>
                    <a:pt x="9122" y="2962"/>
                  </a:moveTo>
                  <a:cubicBezTo>
                    <a:pt x="9957" y="2962"/>
                    <a:pt x="10254" y="3248"/>
                    <a:pt x="10352" y="3414"/>
                  </a:cubicBezTo>
                  <a:cubicBezTo>
                    <a:pt x="10570" y="3801"/>
                    <a:pt x="10339" y="4492"/>
                    <a:pt x="9734" y="5266"/>
                  </a:cubicBezTo>
                  <a:cubicBezTo>
                    <a:pt x="9637" y="5375"/>
                    <a:pt x="9553" y="5484"/>
                    <a:pt x="9443" y="5593"/>
                  </a:cubicBezTo>
                  <a:cubicBezTo>
                    <a:pt x="9093" y="5254"/>
                    <a:pt x="8693" y="4928"/>
                    <a:pt x="8257" y="4613"/>
                  </a:cubicBezTo>
                  <a:cubicBezTo>
                    <a:pt x="8209" y="4080"/>
                    <a:pt x="8124" y="3572"/>
                    <a:pt x="8003" y="3099"/>
                  </a:cubicBezTo>
                  <a:cubicBezTo>
                    <a:pt x="8148" y="3063"/>
                    <a:pt x="8294" y="3039"/>
                    <a:pt x="8439" y="3015"/>
                  </a:cubicBezTo>
                  <a:cubicBezTo>
                    <a:pt x="8700" y="2978"/>
                    <a:pt x="8926" y="2962"/>
                    <a:pt x="9122" y="2962"/>
                  </a:cubicBezTo>
                  <a:close/>
                  <a:moveTo>
                    <a:pt x="3027" y="5569"/>
                  </a:moveTo>
                  <a:cubicBezTo>
                    <a:pt x="3027" y="5751"/>
                    <a:pt x="3016" y="5920"/>
                    <a:pt x="3016" y="6101"/>
                  </a:cubicBezTo>
                  <a:cubicBezTo>
                    <a:pt x="3016" y="6283"/>
                    <a:pt x="3027" y="6464"/>
                    <a:pt x="3027" y="6647"/>
                  </a:cubicBezTo>
                  <a:cubicBezTo>
                    <a:pt x="2809" y="6464"/>
                    <a:pt x="2604" y="6283"/>
                    <a:pt x="2410" y="6101"/>
                  </a:cubicBezTo>
                  <a:cubicBezTo>
                    <a:pt x="2604" y="5920"/>
                    <a:pt x="2809" y="5738"/>
                    <a:pt x="3027" y="5569"/>
                  </a:cubicBezTo>
                  <a:close/>
                  <a:moveTo>
                    <a:pt x="8330" y="5569"/>
                  </a:moveTo>
                  <a:lnTo>
                    <a:pt x="8330" y="5569"/>
                  </a:lnTo>
                  <a:cubicBezTo>
                    <a:pt x="8548" y="5738"/>
                    <a:pt x="8754" y="5920"/>
                    <a:pt x="8947" y="6101"/>
                  </a:cubicBezTo>
                  <a:cubicBezTo>
                    <a:pt x="8754" y="6283"/>
                    <a:pt x="8548" y="6464"/>
                    <a:pt x="8330" y="6647"/>
                  </a:cubicBezTo>
                  <a:cubicBezTo>
                    <a:pt x="8330" y="6464"/>
                    <a:pt x="8342" y="6283"/>
                    <a:pt x="8342" y="6101"/>
                  </a:cubicBezTo>
                  <a:cubicBezTo>
                    <a:pt x="8342" y="5920"/>
                    <a:pt x="8330" y="5751"/>
                    <a:pt x="8330" y="5569"/>
                  </a:cubicBezTo>
                  <a:close/>
                  <a:moveTo>
                    <a:pt x="5679" y="3911"/>
                  </a:moveTo>
                  <a:cubicBezTo>
                    <a:pt x="6005" y="4068"/>
                    <a:pt x="6333" y="4237"/>
                    <a:pt x="6647" y="4419"/>
                  </a:cubicBezTo>
                  <a:cubicBezTo>
                    <a:pt x="6974" y="4613"/>
                    <a:pt x="7289" y="4806"/>
                    <a:pt x="7579" y="5012"/>
                  </a:cubicBezTo>
                  <a:cubicBezTo>
                    <a:pt x="7603" y="5363"/>
                    <a:pt x="7616" y="5738"/>
                    <a:pt x="7616" y="6101"/>
                  </a:cubicBezTo>
                  <a:cubicBezTo>
                    <a:pt x="7616" y="6477"/>
                    <a:pt x="7603" y="6852"/>
                    <a:pt x="7579" y="7203"/>
                  </a:cubicBezTo>
                  <a:cubicBezTo>
                    <a:pt x="7289" y="7409"/>
                    <a:pt x="6974" y="7602"/>
                    <a:pt x="6647" y="7784"/>
                  </a:cubicBezTo>
                  <a:cubicBezTo>
                    <a:pt x="6333" y="7978"/>
                    <a:pt x="6005" y="8148"/>
                    <a:pt x="5679" y="8305"/>
                  </a:cubicBezTo>
                  <a:cubicBezTo>
                    <a:pt x="5352" y="8148"/>
                    <a:pt x="5025" y="7978"/>
                    <a:pt x="4710" y="7784"/>
                  </a:cubicBezTo>
                  <a:cubicBezTo>
                    <a:pt x="4383" y="7602"/>
                    <a:pt x="4081" y="7409"/>
                    <a:pt x="3778" y="7203"/>
                  </a:cubicBezTo>
                  <a:cubicBezTo>
                    <a:pt x="3754" y="6852"/>
                    <a:pt x="3742" y="6477"/>
                    <a:pt x="3742" y="6101"/>
                  </a:cubicBezTo>
                  <a:cubicBezTo>
                    <a:pt x="3742" y="5738"/>
                    <a:pt x="3754" y="5363"/>
                    <a:pt x="3778" y="5012"/>
                  </a:cubicBezTo>
                  <a:cubicBezTo>
                    <a:pt x="4081" y="4806"/>
                    <a:pt x="4383" y="4613"/>
                    <a:pt x="4710" y="4419"/>
                  </a:cubicBezTo>
                  <a:cubicBezTo>
                    <a:pt x="5025" y="4237"/>
                    <a:pt x="5352" y="4068"/>
                    <a:pt x="5679" y="3911"/>
                  </a:cubicBezTo>
                  <a:close/>
                  <a:moveTo>
                    <a:pt x="3887" y="8123"/>
                  </a:moveTo>
                  <a:lnTo>
                    <a:pt x="3887" y="8123"/>
                  </a:lnTo>
                  <a:cubicBezTo>
                    <a:pt x="4044" y="8220"/>
                    <a:pt x="4189" y="8317"/>
                    <a:pt x="4347" y="8414"/>
                  </a:cubicBezTo>
                  <a:lnTo>
                    <a:pt x="4819" y="8668"/>
                  </a:lnTo>
                  <a:cubicBezTo>
                    <a:pt x="4565" y="8777"/>
                    <a:pt x="4299" y="8861"/>
                    <a:pt x="4044" y="8934"/>
                  </a:cubicBezTo>
                  <a:cubicBezTo>
                    <a:pt x="3984" y="8680"/>
                    <a:pt x="3936" y="8414"/>
                    <a:pt x="3887" y="8123"/>
                  </a:cubicBezTo>
                  <a:close/>
                  <a:moveTo>
                    <a:pt x="7471" y="8123"/>
                  </a:moveTo>
                  <a:cubicBezTo>
                    <a:pt x="7422" y="8414"/>
                    <a:pt x="7374" y="8680"/>
                    <a:pt x="7313" y="8934"/>
                  </a:cubicBezTo>
                  <a:cubicBezTo>
                    <a:pt x="7059" y="8861"/>
                    <a:pt x="6804" y="8777"/>
                    <a:pt x="6538" y="8668"/>
                  </a:cubicBezTo>
                  <a:lnTo>
                    <a:pt x="7011" y="8414"/>
                  </a:lnTo>
                  <a:cubicBezTo>
                    <a:pt x="7167" y="8317"/>
                    <a:pt x="7325" y="8220"/>
                    <a:pt x="7471" y="8123"/>
                  </a:cubicBezTo>
                  <a:close/>
                  <a:moveTo>
                    <a:pt x="1914" y="6622"/>
                  </a:moveTo>
                  <a:cubicBezTo>
                    <a:pt x="2265" y="6949"/>
                    <a:pt x="2664" y="7288"/>
                    <a:pt x="3100" y="7602"/>
                  </a:cubicBezTo>
                  <a:cubicBezTo>
                    <a:pt x="3148" y="8135"/>
                    <a:pt x="3234" y="8643"/>
                    <a:pt x="3355" y="9116"/>
                  </a:cubicBezTo>
                  <a:cubicBezTo>
                    <a:pt x="3209" y="9152"/>
                    <a:pt x="3064" y="9176"/>
                    <a:pt x="2919" y="9189"/>
                  </a:cubicBezTo>
                  <a:cubicBezTo>
                    <a:pt x="2671" y="9226"/>
                    <a:pt x="2441" y="9244"/>
                    <a:pt x="2230" y="9244"/>
                  </a:cubicBezTo>
                  <a:cubicBezTo>
                    <a:pt x="1617" y="9244"/>
                    <a:pt x="1177" y="9090"/>
                    <a:pt x="1006" y="8801"/>
                  </a:cubicBezTo>
                  <a:cubicBezTo>
                    <a:pt x="788" y="8414"/>
                    <a:pt x="1018" y="7723"/>
                    <a:pt x="1623" y="6949"/>
                  </a:cubicBezTo>
                  <a:cubicBezTo>
                    <a:pt x="1720" y="6840"/>
                    <a:pt x="1805" y="6731"/>
                    <a:pt x="1914" y="6622"/>
                  </a:cubicBezTo>
                  <a:close/>
                  <a:moveTo>
                    <a:pt x="9443" y="6622"/>
                  </a:moveTo>
                  <a:cubicBezTo>
                    <a:pt x="9553" y="6731"/>
                    <a:pt x="9637" y="6840"/>
                    <a:pt x="9734" y="6949"/>
                  </a:cubicBezTo>
                  <a:cubicBezTo>
                    <a:pt x="10339" y="7723"/>
                    <a:pt x="10570" y="8414"/>
                    <a:pt x="10352" y="8801"/>
                  </a:cubicBezTo>
                  <a:cubicBezTo>
                    <a:pt x="10180" y="9090"/>
                    <a:pt x="9741" y="9244"/>
                    <a:pt x="9128" y="9244"/>
                  </a:cubicBezTo>
                  <a:cubicBezTo>
                    <a:pt x="8917" y="9244"/>
                    <a:pt x="8686" y="9226"/>
                    <a:pt x="8439" y="9189"/>
                  </a:cubicBezTo>
                  <a:cubicBezTo>
                    <a:pt x="8294" y="9176"/>
                    <a:pt x="8148" y="9152"/>
                    <a:pt x="8003" y="9116"/>
                  </a:cubicBezTo>
                  <a:cubicBezTo>
                    <a:pt x="8124" y="8643"/>
                    <a:pt x="8209" y="8135"/>
                    <a:pt x="8257" y="7602"/>
                  </a:cubicBezTo>
                  <a:cubicBezTo>
                    <a:pt x="8693" y="7288"/>
                    <a:pt x="9093" y="6949"/>
                    <a:pt x="9443" y="6622"/>
                  </a:cubicBezTo>
                  <a:close/>
                  <a:moveTo>
                    <a:pt x="5679" y="9092"/>
                  </a:moveTo>
                  <a:cubicBezTo>
                    <a:pt x="6163" y="9310"/>
                    <a:pt x="6659" y="9491"/>
                    <a:pt x="7119" y="9625"/>
                  </a:cubicBezTo>
                  <a:cubicBezTo>
                    <a:pt x="7071" y="9770"/>
                    <a:pt x="7022" y="9902"/>
                    <a:pt x="6974" y="10036"/>
                  </a:cubicBezTo>
                  <a:cubicBezTo>
                    <a:pt x="6611" y="10956"/>
                    <a:pt x="6126" y="11500"/>
                    <a:pt x="5679" y="11500"/>
                  </a:cubicBezTo>
                  <a:cubicBezTo>
                    <a:pt x="5231" y="11500"/>
                    <a:pt x="4746" y="10956"/>
                    <a:pt x="4383" y="10036"/>
                  </a:cubicBezTo>
                  <a:cubicBezTo>
                    <a:pt x="4335" y="9902"/>
                    <a:pt x="4286" y="9770"/>
                    <a:pt x="4238" y="9625"/>
                  </a:cubicBezTo>
                  <a:cubicBezTo>
                    <a:pt x="4710" y="9491"/>
                    <a:pt x="5195" y="9310"/>
                    <a:pt x="5679" y="9092"/>
                  </a:cubicBezTo>
                  <a:close/>
                  <a:moveTo>
                    <a:pt x="5679" y="0"/>
                  </a:moveTo>
                  <a:cubicBezTo>
                    <a:pt x="4904" y="0"/>
                    <a:pt x="4214" y="678"/>
                    <a:pt x="3718" y="1913"/>
                  </a:cubicBezTo>
                  <a:cubicBezTo>
                    <a:pt x="3657" y="2071"/>
                    <a:pt x="3597" y="2240"/>
                    <a:pt x="3548" y="2410"/>
                  </a:cubicBezTo>
                  <a:cubicBezTo>
                    <a:pt x="3366" y="2373"/>
                    <a:pt x="3197" y="2337"/>
                    <a:pt x="3027" y="2313"/>
                  </a:cubicBezTo>
                  <a:cubicBezTo>
                    <a:pt x="2746" y="2271"/>
                    <a:pt x="2482" y="2251"/>
                    <a:pt x="2237" y="2251"/>
                  </a:cubicBezTo>
                  <a:cubicBezTo>
                    <a:pt x="1335" y="2251"/>
                    <a:pt x="693" y="2527"/>
                    <a:pt x="388" y="3051"/>
                  </a:cubicBezTo>
                  <a:cubicBezTo>
                    <a:pt x="1" y="3717"/>
                    <a:pt x="243" y="4661"/>
                    <a:pt x="1066" y="5702"/>
                  </a:cubicBezTo>
                  <a:cubicBezTo>
                    <a:pt x="1176" y="5835"/>
                    <a:pt x="1284" y="5969"/>
                    <a:pt x="1405" y="6101"/>
                  </a:cubicBezTo>
                  <a:cubicBezTo>
                    <a:pt x="1284" y="6235"/>
                    <a:pt x="1176" y="6380"/>
                    <a:pt x="1066" y="6513"/>
                  </a:cubicBezTo>
                  <a:cubicBezTo>
                    <a:pt x="243" y="7554"/>
                    <a:pt x="1" y="8498"/>
                    <a:pt x="388" y="9165"/>
                  </a:cubicBezTo>
                  <a:cubicBezTo>
                    <a:pt x="462" y="9289"/>
                    <a:pt x="839" y="9961"/>
                    <a:pt x="2253" y="9961"/>
                  </a:cubicBezTo>
                  <a:cubicBezTo>
                    <a:pt x="2483" y="9961"/>
                    <a:pt x="2740" y="9943"/>
                    <a:pt x="3027" y="9902"/>
                  </a:cubicBezTo>
                  <a:cubicBezTo>
                    <a:pt x="3197" y="9878"/>
                    <a:pt x="3366" y="9842"/>
                    <a:pt x="3548" y="9806"/>
                  </a:cubicBezTo>
                  <a:cubicBezTo>
                    <a:pt x="3597" y="9975"/>
                    <a:pt x="3657" y="10145"/>
                    <a:pt x="3718" y="10302"/>
                  </a:cubicBezTo>
                  <a:cubicBezTo>
                    <a:pt x="4214" y="11537"/>
                    <a:pt x="4904" y="12215"/>
                    <a:pt x="5679" y="12215"/>
                  </a:cubicBezTo>
                  <a:cubicBezTo>
                    <a:pt x="6454" y="12215"/>
                    <a:pt x="7143" y="11537"/>
                    <a:pt x="7640" y="10302"/>
                  </a:cubicBezTo>
                  <a:cubicBezTo>
                    <a:pt x="7700" y="10145"/>
                    <a:pt x="7761" y="9975"/>
                    <a:pt x="7821" y="9806"/>
                  </a:cubicBezTo>
                  <a:cubicBezTo>
                    <a:pt x="7991" y="9842"/>
                    <a:pt x="8160" y="9878"/>
                    <a:pt x="8330" y="9902"/>
                  </a:cubicBezTo>
                  <a:cubicBezTo>
                    <a:pt x="8617" y="9943"/>
                    <a:pt x="8874" y="9961"/>
                    <a:pt x="9104" y="9961"/>
                  </a:cubicBezTo>
                  <a:cubicBezTo>
                    <a:pt x="10518" y="9961"/>
                    <a:pt x="10896" y="9289"/>
                    <a:pt x="10969" y="9165"/>
                  </a:cubicBezTo>
                  <a:cubicBezTo>
                    <a:pt x="11356" y="8498"/>
                    <a:pt x="11114" y="7554"/>
                    <a:pt x="10291" y="6513"/>
                  </a:cubicBezTo>
                  <a:cubicBezTo>
                    <a:pt x="10182" y="6380"/>
                    <a:pt x="10073" y="6235"/>
                    <a:pt x="9952" y="6101"/>
                  </a:cubicBezTo>
                  <a:cubicBezTo>
                    <a:pt x="10073" y="5969"/>
                    <a:pt x="10182" y="5835"/>
                    <a:pt x="10291" y="5702"/>
                  </a:cubicBezTo>
                  <a:cubicBezTo>
                    <a:pt x="11114" y="4661"/>
                    <a:pt x="11356" y="3717"/>
                    <a:pt x="10969" y="3051"/>
                  </a:cubicBezTo>
                  <a:cubicBezTo>
                    <a:pt x="10664" y="2527"/>
                    <a:pt x="10023" y="2251"/>
                    <a:pt x="9121" y="2251"/>
                  </a:cubicBezTo>
                  <a:cubicBezTo>
                    <a:pt x="8876" y="2251"/>
                    <a:pt x="8611" y="2271"/>
                    <a:pt x="8330" y="2313"/>
                  </a:cubicBezTo>
                  <a:cubicBezTo>
                    <a:pt x="8160" y="2337"/>
                    <a:pt x="7991" y="2373"/>
                    <a:pt x="7821" y="2410"/>
                  </a:cubicBezTo>
                  <a:cubicBezTo>
                    <a:pt x="7761" y="2240"/>
                    <a:pt x="7700" y="2071"/>
                    <a:pt x="7640" y="1913"/>
                  </a:cubicBezTo>
                  <a:cubicBezTo>
                    <a:pt x="7143" y="678"/>
                    <a:pt x="6454" y="0"/>
                    <a:pt x="5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6734175" y="362800"/>
              <a:ext cx="56325" cy="56025"/>
            </a:xfrm>
            <a:custGeom>
              <a:avLst/>
              <a:gdLst/>
              <a:ahLst/>
              <a:cxnLst/>
              <a:rect l="l" t="t" r="r" b="b"/>
              <a:pathLst>
                <a:path w="2253" h="2241" extrusionOk="0">
                  <a:moveTo>
                    <a:pt x="1127" y="715"/>
                  </a:moveTo>
                  <a:cubicBezTo>
                    <a:pt x="1356" y="715"/>
                    <a:pt x="1539" y="896"/>
                    <a:pt x="1539" y="1114"/>
                  </a:cubicBezTo>
                  <a:cubicBezTo>
                    <a:pt x="1539" y="1345"/>
                    <a:pt x="1356" y="1526"/>
                    <a:pt x="1127" y="1526"/>
                  </a:cubicBezTo>
                  <a:cubicBezTo>
                    <a:pt x="896" y="1526"/>
                    <a:pt x="715" y="1345"/>
                    <a:pt x="715" y="1114"/>
                  </a:cubicBezTo>
                  <a:cubicBezTo>
                    <a:pt x="715" y="896"/>
                    <a:pt x="896" y="715"/>
                    <a:pt x="1127" y="715"/>
                  </a:cubicBezTo>
                  <a:close/>
                  <a:moveTo>
                    <a:pt x="1127" y="1"/>
                  </a:moveTo>
                  <a:cubicBezTo>
                    <a:pt x="509" y="1"/>
                    <a:pt x="1" y="497"/>
                    <a:pt x="1" y="1114"/>
                  </a:cubicBezTo>
                  <a:cubicBezTo>
                    <a:pt x="1" y="1744"/>
                    <a:pt x="509" y="2241"/>
                    <a:pt x="1127" y="2241"/>
                  </a:cubicBezTo>
                  <a:cubicBezTo>
                    <a:pt x="1744" y="2241"/>
                    <a:pt x="2252" y="1744"/>
                    <a:pt x="2252" y="1114"/>
                  </a:cubicBezTo>
                  <a:cubicBezTo>
                    <a:pt x="2252" y="497"/>
                    <a:pt x="1744" y="1"/>
                    <a:pt x="1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4"/>
          <p:cNvSpPr txBox="1">
            <a:spLocks noGrp="1"/>
          </p:cNvSpPr>
          <p:nvPr>
            <p:ph type="title"/>
          </p:nvPr>
        </p:nvSpPr>
        <p:spPr>
          <a:xfrm>
            <a:off x="1424267" y="680311"/>
            <a:ext cx="6285240" cy="10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IMPLEMENTATION</a:t>
            </a:r>
            <a:endParaRPr sz="4000" dirty="0"/>
          </a:p>
        </p:txBody>
      </p:sp>
      <p:sp>
        <p:nvSpPr>
          <p:cNvPr id="921" name="Google Shape;921;p54"/>
          <p:cNvSpPr txBox="1">
            <a:spLocks noGrp="1"/>
          </p:cNvSpPr>
          <p:nvPr>
            <p:ph type="subTitle" idx="1"/>
          </p:nvPr>
        </p:nvSpPr>
        <p:spPr>
          <a:xfrm>
            <a:off x="1762520" y="1587588"/>
            <a:ext cx="5802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SCREENSHOTS</a:t>
            </a:r>
            <a:endParaRPr sz="2000" dirty="0"/>
          </a:p>
        </p:txBody>
      </p:sp>
      <p:sp>
        <p:nvSpPr>
          <p:cNvPr id="922" name="Google Shape;922;p54"/>
          <p:cNvSpPr/>
          <p:nvPr/>
        </p:nvSpPr>
        <p:spPr>
          <a:xfrm rot="10800000">
            <a:off x="3052875" y="4136375"/>
            <a:ext cx="1495800" cy="1494600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54"/>
          <p:cNvSpPr/>
          <p:nvPr/>
        </p:nvSpPr>
        <p:spPr>
          <a:xfrm rot="10800000">
            <a:off x="3476340" y="3567325"/>
            <a:ext cx="409500" cy="409500"/>
          </a:xfrm>
          <a:prstGeom prst="ellipse">
            <a:avLst/>
          </a:prstGeom>
          <a:solidFill>
            <a:srgbClr val="598C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54"/>
          <p:cNvSpPr/>
          <p:nvPr/>
        </p:nvSpPr>
        <p:spPr>
          <a:xfrm rot="10800000">
            <a:off x="2338981" y="4132925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54"/>
          <p:cNvSpPr/>
          <p:nvPr/>
        </p:nvSpPr>
        <p:spPr>
          <a:xfrm rot="10800000">
            <a:off x="2189048" y="3075075"/>
            <a:ext cx="409500" cy="409500"/>
          </a:xfrm>
          <a:prstGeom prst="ellipse">
            <a:avLst/>
          </a:prstGeom>
          <a:solidFill>
            <a:srgbClr val="DFE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54"/>
          <p:cNvSpPr/>
          <p:nvPr/>
        </p:nvSpPr>
        <p:spPr>
          <a:xfrm rot="10800000">
            <a:off x="7335322" y="2380000"/>
            <a:ext cx="2322600" cy="2322600"/>
          </a:xfrm>
          <a:prstGeom prst="ellipse">
            <a:avLst/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4"/>
          <p:cNvSpPr/>
          <p:nvPr/>
        </p:nvSpPr>
        <p:spPr>
          <a:xfrm rot="10800000">
            <a:off x="4229697" y="3429350"/>
            <a:ext cx="1495800" cy="1494600"/>
          </a:xfrm>
          <a:prstGeom prst="ellipse">
            <a:avLst/>
          </a:prstGeom>
          <a:solidFill>
            <a:srgbClr val="DFE251">
              <a:alpha val="7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54"/>
          <p:cNvSpPr/>
          <p:nvPr/>
        </p:nvSpPr>
        <p:spPr>
          <a:xfrm rot="10800000">
            <a:off x="73325" y="2380000"/>
            <a:ext cx="1495800" cy="1494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4"/>
          <p:cNvSpPr/>
          <p:nvPr/>
        </p:nvSpPr>
        <p:spPr>
          <a:xfrm rot="10800000">
            <a:off x="188556" y="3297350"/>
            <a:ext cx="2324700" cy="2322600"/>
          </a:xfrm>
          <a:prstGeom prst="ellipse">
            <a:avLst/>
          </a:prstGeom>
          <a:solidFill>
            <a:srgbClr val="038E8A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0" name="Google Shape;930;p54"/>
          <p:cNvGrpSpPr/>
          <p:nvPr/>
        </p:nvGrpSpPr>
        <p:grpSpPr>
          <a:xfrm>
            <a:off x="939286" y="4047180"/>
            <a:ext cx="823234" cy="822945"/>
            <a:chOff x="2010850" y="4206075"/>
            <a:chExt cx="301750" cy="300850"/>
          </a:xfrm>
        </p:grpSpPr>
        <p:sp>
          <p:nvSpPr>
            <p:cNvPr id="931" name="Google Shape;931;p54"/>
            <p:cNvSpPr/>
            <p:nvPr/>
          </p:nvSpPr>
          <p:spPr>
            <a:xfrm>
              <a:off x="2010850" y="4206075"/>
              <a:ext cx="301750" cy="300850"/>
            </a:xfrm>
            <a:custGeom>
              <a:avLst/>
              <a:gdLst/>
              <a:ahLst/>
              <a:cxnLst/>
              <a:rect l="l" t="t" r="r" b="b"/>
              <a:pathLst>
                <a:path w="12070" h="12034" extrusionOk="0">
                  <a:moveTo>
                    <a:pt x="6029" y="1139"/>
                  </a:moveTo>
                  <a:cubicBezTo>
                    <a:pt x="6234" y="1429"/>
                    <a:pt x="6404" y="1780"/>
                    <a:pt x="6549" y="2143"/>
                  </a:cubicBezTo>
                  <a:lnTo>
                    <a:pt x="5521" y="2143"/>
                  </a:lnTo>
                  <a:cubicBezTo>
                    <a:pt x="5666" y="1780"/>
                    <a:pt x="5835" y="1429"/>
                    <a:pt x="6029" y="1139"/>
                  </a:cubicBezTo>
                  <a:close/>
                  <a:moveTo>
                    <a:pt x="4298" y="5024"/>
                  </a:moveTo>
                  <a:cubicBezTo>
                    <a:pt x="4298" y="5497"/>
                    <a:pt x="4346" y="5944"/>
                    <a:pt x="4419" y="6368"/>
                  </a:cubicBezTo>
                  <a:lnTo>
                    <a:pt x="3560" y="6368"/>
                  </a:lnTo>
                  <a:lnTo>
                    <a:pt x="3560" y="6041"/>
                  </a:lnTo>
                  <a:cubicBezTo>
                    <a:pt x="3560" y="5569"/>
                    <a:pt x="3874" y="5169"/>
                    <a:pt x="4298" y="5024"/>
                  </a:cubicBezTo>
                  <a:close/>
                  <a:moveTo>
                    <a:pt x="6780" y="2869"/>
                  </a:moveTo>
                  <a:cubicBezTo>
                    <a:pt x="7082" y="3995"/>
                    <a:pt x="7155" y="5290"/>
                    <a:pt x="6912" y="6368"/>
                  </a:cubicBezTo>
                  <a:lnTo>
                    <a:pt x="5145" y="6368"/>
                  </a:lnTo>
                  <a:cubicBezTo>
                    <a:pt x="4915" y="5290"/>
                    <a:pt x="4976" y="4007"/>
                    <a:pt x="5290" y="2869"/>
                  </a:cubicBezTo>
                  <a:close/>
                  <a:moveTo>
                    <a:pt x="7772" y="5024"/>
                  </a:moveTo>
                  <a:cubicBezTo>
                    <a:pt x="8196" y="5169"/>
                    <a:pt x="8510" y="5569"/>
                    <a:pt x="8510" y="6041"/>
                  </a:cubicBezTo>
                  <a:lnTo>
                    <a:pt x="8510" y="6368"/>
                  </a:lnTo>
                  <a:lnTo>
                    <a:pt x="7651" y="6368"/>
                  </a:lnTo>
                  <a:cubicBezTo>
                    <a:pt x="7724" y="5944"/>
                    <a:pt x="7772" y="5497"/>
                    <a:pt x="7772" y="5024"/>
                  </a:cubicBezTo>
                  <a:close/>
                  <a:moveTo>
                    <a:pt x="6695" y="7082"/>
                  </a:moveTo>
                  <a:lnTo>
                    <a:pt x="6477" y="7772"/>
                  </a:lnTo>
                  <a:lnTo>
                    <a:pt x="5593" y="7772"/>
                  </a:lnTo>
                  <a:lnTo>
                    <a:pt x="5363" y="7082"/>
                  </a:lnTo>
                  <a:close/>
                  <a:moveTo>
                    <a:pt x="6404" y="8499"/>
                  </a:moveTo>
                  <a:cubicBezTo>
                    <a:pt x="6525" y="9091"/>
                    <a:pt x="6949" y="9588"/>
                    <a:pt x="7542" y="9794"/>
                  </a:cubicBezTo>
                  <a:lnTo>
                    <a:pt x="7797" y="9890"/>
                  </a:lnTo>
                  <a:cubicBezTo>
                    <a:pt x="7881" y="9818"/>
                    <a:pt x="8123" y="9201"/>
                    <a:pt x="8825" y="9201"/>
                  </a:cubicBezTo>
                  <a:cubicBezTo>
                    <a:pt x="9395" y="9201"/>
                    <a:pt x="9879" y="9685"/>
                    <a:pt x="9879" y="10266"/>
                  </a:cubicBezTo>
                  <a:lnTo>
                    <a:pt x="9879" y="10617"/>
                  </a:lnTo>
                  <a:lnTo>
                    <a:pt x="10956" y="10617"/>
                  </a:lnTo>
                  <a:cubicBezTo>
                    <a:pt x="11114" y="10617"/>
                    <a:pt x="11246" y="10714"/>
                    <a:pt x="11295" y="10872"/>
                  </a:cubicBezTo>
                  <a:cubicBezTo>
                    <a:pt x="11367" y="11114"/>
                    <a:pt x="11186" y="11343"/>
                    <a:pt x="10956" y="11343"/>
                  </a:cubicBezTo>
                  <a:lnTo>
                    <a:pt x="1066" y="11343"/>
                  </a:lnTo>
                  <a:cubicBezTo>
                    <a:pt x="908" y="11343"/>
                    <a:pt x="775" y="11246"/>
                    <a:pt x="727" y="11101"/>
                  </a:cubicBezTo>
                  <a:cubicBezTo>
                    <a:pt x="654" y="10847"/>
                    <a:pt x="835" y="10617"/>
                    <a:pt x="1066" y="10617"/>
                  </a:cubicBezTo>
                  <a:lnTo>
                    <a:pt x="2155" y="10617"/>
                  </a:lnTo>
                  <a:lnTo>
                    <a:pt x="2155" y="10266"/>
                  </a:lnTo>
                  <a:cubicBezTo>
                    <a:pt x="2155" y="9685"/>
                    <a:pt x="2640" y="9201"/>
                    <a:pt x="3208" y="9201"/>
                  </a:cubicBezTo>
                  <a:cubicBezTo>
                    <a:pt x="3910" y="9201"/>
                    <a:pt x="4152" y="9818"/>
                    <a:pt x="4238" y="9890"/>
                  </a:cubicBezTo>
                  <a:lnTo>
                    <a:pt x="4491" y="9794"/>
                  </a:lnTo>
                  <a:cubicBezTo>
                    <a:pt x="5085" y="9588"/>
                    <a:pt x="5508" y="9091"/>
                    <a:pt x="5629" y="8499"/>
                  </a:cubicBezTo>
                  <a:close/>
                  <a:moveTo>
                    <a:pt x="6029" y="1"/>
                  </a:moveTo>
                  <a:cubicBezTo>
                    <a:pt x="5932" y="170"/>
                    <a:pt x="4806" y="1114"/>
                    <a:pt x="4419" y="3571"/>
                  </a:cubicBezTo>
                  <a:cubicBezTo>
                    <a:pt x="4383" y="3813"/>
                    <a:pt x="4346" y="4056"/>
                    <a:pt x="4334" y="4298"/>
                  </a:cubicBezTo>
                  <a:cubicBezTo>
                    <a:pt x="3499" y="4455"/>
                    <a:pt x="2869" y="5182"/>
                    <a:pt x="2869" y="6053"/>
                  </a:cubicBezTo>
                  <a:lnTo>
                    <a:pt x="2869" y="7082"/>
                  </a:lnTo>
                  <a:lnTo>
                    <a:pt x="4612" y="7082"/>
                  </a:lnTo>
                  <a:cubicBezTo>
                    <a:pt x="4612" y="7095"/>
                    <a:pt x="4976" y="8196"/>
                    <a:pt x="4976" y="8196"/>
                  </a:cubicBezTo>
                  <a:cubicBezTo>
                    <a:pt x="4964" y="8547"/>
                    <a:pt x="4770" y="8862"/>
                    <a:pt x="4491" y="9043"/>
                  </a:cubicBezTo>
                  <a:cubicBezTo>
                    <a:pt x="4165" y="8692"/>
                    <a:pt x="3705" y="8499"/>
                    <a:pt x="3221" y="8499"/>
                  </a:cubicBezTo>
                  <a:cubicBezTo>
                    <a:pt x="2361" y="8499"/>
                    <a:pt x="1659" y="9140"/>
                    <a:pt x="1502" y="9939"/>
                  </a:cubicBezTo>
                  <a:lnTo>
                    <a:pt x="1102" y="9939"/>
                  </a:lnTo>
                  <a:cubicBezTo>
                    <a:pt x="496" y="9939"/>
                    <a:pt x="1" y="10436"/>
                    <a:pt x="36" y="11053"/>
                  </a:cubicBezTo>
                  <a:cubicBezTo>
                    <a:pt x="73" y="11598"/>
                    <a:pt x="521" y="12034"/>
                    <a:pt x="1077" y="12034"/>
                  </a:cubicBezTo>
                  <a:lnTo>
                    <a:pt x="10956" y="12034"/>
                  </a:lnTo>
                  <a:cubicBezTo>
                    <a:pt x="11574" y="12034"/>
                    <a:pt x="12069" y="11525"/>
                    <a:pt x="12034" y="10920"/>
                  </a:cubicBezTo>
                  <a:cubicBezTo>
                    <a:pt x="11997" y="10363"/>
                    <a:pt x="11537" y="9939"/>
                    <a:pt x="10993" y="9939"/>
                  </a:cubicBezTo>
                  <a:lnTo>
                    <a:pt x="10581" y="9939"/>
                  </a:lnTo>
                  <a:cubicBezTo>
                    <a:pt x="10423" y="9140"/>
                    <a:pt x="9709" y="8499"/>
                    <a:pt x="8849" y="8499"/>
                  </a:cubicBezTo>
                  <a:cubicBezTo>
                    <a:pt x="8365" y="8499"/>
                    <a:pt x="7905" y="8692"/>
                    <a:pt x="7579" y="9043"/>
                  </a:cubicBezTo>
                  <a:cubicBezTo>
                    <a:pt x="7288" y="8862"/>
                    <a:pt x="7106" y="8547"/>
                    <a:pt x="7082" y="8196"/>
                  </a:cubicBezTo>
                  <a:cubicBezTo>
                    <a:pt x="7082" y="8196"/>
                    <a:pt x="7445" y="7095"/>
                    <a:pt x="7458" y="7082"/>
                  </a:cubicBezTo>
                  <a:lnTo>
                    <a:pt x="9188" y="7082"/>
                  </a:lnTo>
                  <a:lnTo>
                    <a:pt x="9188" y="6053"/>
                  </a:lnTo>
                  <a:cubicBezTo>
                    <a:pt x="9188" y="5182"/>
                    <a:pt x="8559" y="4455"/>
                    <a:pt x="7736" y="4298"/>
                  </a:cubicBezTo>
                  <a:cubicBezTo>
                    <a:pt x="7711" y="4056"/>
                    <a:pt x="7687" y="3813"/>
                    <a:pt x="7651" y="3571"/>
                  </a:cubicBezTo>
                  <a:cubicBezTo>
                    <a:pt x="7264" y="1114"/>
                    <a:pt x="6138" y="182"/>
                    <a:pt x="6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4"/>
            <p:cNvSpPr/>
            <p:nvPr/>
          </p:nvSpPr>
          <p:spPr>
            <a:xfrm>
              <a:off x="2152175" y="4330775"/>
              <a:ext cx="18175" cy="17250"/>
            </a:xfrm>
            <a:custGeom>
              <a:avLst/>
              <a:gdLst/>
              <a:ahLst/>
              <a:cxnLst/>
              <a:rect l="l" t="t" r="r" b="b"/>
              <a:pathLst>
                <a:path w="727" h="690" extrusionOk="0">
                  <a:moveTo>
                    <a:pt x="0" y="0"/>
                  </a:moveTo>
                  <a:lnTo>
                    <a:pt x="0" y="690"/>
                  </a:lnTo>
                  <a:lnTo>
                    <a:pt x="727" y="690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4"/>
            <p:cNvSpPr/>
            <p:nvPr/>
          </p:nvSpPr>
          <p:spPr>
            <a:xfrm>
              <a:off x="2152175" y="42956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0" y="1"/>
                  </a:moveTo>
                  <a:lnTo>
                    <a:pt x="0" y="690"/>
                  </a:lnTo>
                  <a:lnTo>
                    <a:pt x="727" y="690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54"/>
          <p:cNvGrpSpPr/>
          <p:nvPr/>
        </p:nvGrpSpPr>
        <p:grpSpPr>
          <a:xfrm>
            <a:off x="4566887" y="3820755"/>
            <a:ext cx="821419" cy="711794"/>
            <a:chOff x="4637175" y="2176850"/>
            <a:chExt cx="304500" cy="266350"/>
          </a:xfrm>
        </p:grpSpPr>
        <p:sp>
          <p:nvSpPr>
            <p:cNvPr id="935" name="Google Shape;935;p54"/>
            <p:cNvSpPr/>
            <p:nvPr/>
          </p:nvSpPr>
          <p:spPr>
            <a:xfrm>
              <a:off x="4692550" y="2212925"/>
              <a:ext cx="59950" cy="96500"/>
            </a:xfrm>
            <a:custGeom>
              <a:avLst/>
              <a:gdLst/>
              <a:ahLst/>
              <a:cxnLst/>
              <a:rect l="l" t="t" r="r" b="b"/>
              <a:pathLst>
                <a:path w="2398" h="3860" extrusionOk="0">
                  <a:moveTo>
                    <a:pt x="1192" y="1"/>
                  </a:moveTo>
                  <a:cubicBezTo>
                    <a:pt x="1098" y="1"/>
                    <a:pt x="1008" y="37"/>
                    <a:pt x="945" y="107"/>
                  </a:cubicBezTo>
                  <a:lnTo>
                    <a:pt x="158" y="894"/>
                  </a:lnTo>
                  <a:cubicBezTo>
                    <a:pt x="13" y="1027"/>
                    <a:pt x="13" y="1257"/>
                    <a:pt x="158" y="1403"/>
                  </a:cubicBezTo>
                  <a:cubicBezTo>
                    <a:pt x="231" y="1475"/>
                    <a:pt x="325" y="1512"/>
                    <a:pt x="419" y="1512"/>
                  </a:cubicBezTo>
                  <a:cubicBezTo>
                    <a:pt x="512" y="1512"/>
                    <a:pt x="606" y="1475"/>
                    <a:pt x="679" y="1403"/>
                  </a:cubicBezTo>
                  <a:lnTo>
                    <a:pt x="836" y="1245"/>
                  </a:lnTo>
                  <a:lnTo>
                    <a:pt x="836" y="3122"/>
                  </a:lnTo>
                  <a:lnTo>
                    <a:pt x="425" y="3122"/>
                  </a:lnTo>
                  <a:cubicBezTo>
                    <a:pt x="255" y="3122"/>
                    <a:pt x="97" y="3243"/>
                    <a:pt x="62" y="3400"/>
                  </a:cubicBezTo>
                  <a:cubicBezTo>
                    <a:pt x="1" y="3642"/>
                    <a:pt x="183" y="3860"/>
                    <a:pt x="412" y="3860"/>
                  </a:cubicBezTo>
                  <a:lnTo>
                    <a:pt x="1974" y="3860"/>
                  </a:lnTo>
                  <a:cubicBezTo>
                    <a:pt x="2144" y="3860"/>
                    <a:pt x="2289" y="3751"/>
                    <a:pt x="2337" y="3582"/>
                  </a:cubicBezTo>
                  <a:cubicBezTo>
                    <a:pt x="2398" y="3339"/>
                    <a:pt x="2216" y="3122"/>
                    <a:pt x="1974" y="3122"/>
                  </a:cubicBezTo>
                  <a:lnTo>
                    <a:pt x="1563" y="3122"/>
                  </a:lnTo>
                  <a:lnTo>
                    <a:pt x="1563" y="373"/>
                  </a:lnTo>
                  <a:cubicBezTo>
                    <a:pt x="1563" y="265"/>
                    <a:pt x="1514" y="155"/>
                    <a:pt x="1442" y="95"/>
                  </a:cubicBezTo>
                  <a:cubicBezTo>
                    <a:pt x="1366" y="31"/>
                    <a:pt x="1277" y="1"/>
                    <a:pt x="1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4"/>
            <p:cNvSpPr/>
            <p:nvPr/>
          </p:nvSpPr>
          <p:spPr>
            <a:xfrm>
              <a:off x="4760950" y="2233625"/>
              <a:ext cx="56925" cy="57175"/>
            </a:xfrm>
            <a:custGeom>
              <a:avLst/>
              <a:gdLst/>
              <a:ahLst/>
              <a:cxnLst/>
              <a:rect l="l" t="t" r="r" b="b"/>
              <a:pathLst>
                <a:path w="2277" h="2287" extrusionOk="0">
                  <a:moveTo>
                    <a:pt x="1141" y="0"/>
                  </a:moveTo>
                  <a:cubicBezTo>
                    <a:pt x="948" y="0"/>
                    <a:pt x="788" y="158"/>
                    <a:pt x="788" y="357"/>
                  </a:cubicBezTo>
                  <a:lnTo>
                    <a:pt x="788" y="780"/>
                  </a:lnTo>
                  <a:lnTo>
                    <a:pt x="412" y="780"/>
                  </a:lnTo>
                  <a:cubicBezTo>
                    <a:pt x="243" y="780"/>
                    <a:pt x="97" y="889"/>
                    <a:pt x="62" y="1059"/>
                  </a:cubicBezTo>
                  <a:cubicBezTo>
                    <a:pt x="0" y="1288"/>
                    <a:pt x="170" y="1506"/>
                    <a:pt x="400" y="1506"/>
                  </a:cubicBezTo>
                  <a:lnTo>
                    <a:pt x="788" y="1506"/>
                  </a:lnTo>
                  <a:lnTo>
                    <a:pt x="788" y="1930"/>
                  </a:lnTo>
                  <a:cubicBezTo>
                    <a:pt x="788" y="2100"/>
                    <a:pt x="909" y="2257"/>
                    <a:pt x="1090" y="2281"/>
                  </a:cubicBezTo>
                  <a:cubicBezTo>
                    <a:pt x="1110" y="2284"/>
                    <a:pt x="1130" y="2286"/>
                    <a:pt x="1149" y="2286"/>
                  </a:cubicBezTo>
                  <a:cubicBezTo>
                    <a:pt x="1340" y="2286"/>
                    <a:pt x="1490" y="2127"/>
                    <a:pt x="1490" y="1918"/>
                  </a:cubicBezTo>
                  <a:lnTo>
                    <a:pt x="1490" y="1506"/>
                  </a:lnTo>
                  <a:lnTo>
                    <a:pt x="1877" y="1506"/>
                  </a:lnTo>
                  <a:cubicBezTo>
                    <a:pt x="2034" y="1506"/>
                    <a:pt x="2192" y="1398"/>
                    <a:pt x="2228" y="1228"/>
                  </a:cubicBezTo>
                  <a:cubicBezTo>
                    <a:pt x="2276" y="986"/>
                    <a:pt x="2107" y="780"/>
                    <a:pt x="1889" y="780"/>
                  </a:cubicBezTo>
                  <a:lnTo>
                    <a:pt x="1490" y="780"/>
                  </a:lnTo>
                  <a:lnTo>
                    <a:pt x="1490" y="357"/>
                  </a:lnTo>
                  <a:cubicBezTo>
                    <a:pt x="1490" y="187"/>
                    <a:pt x="1369" y="29"/>
                    <a:pt x="1199" y="5"/>
                  </a:cubicBezTo>
                  <a:cubicBezTo>
                    <a:pt x="1180" y="2"/>
                    <a:pt x="1160" y="0"/>
                    <a:pt x="1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4"/>
            <p:cNvSpPr/>
            <p:nvPr/>
          </p:nvSpPr>
          <p:spPr>
            <a:xfrm>
              <a:off x="4826925" y="2212875"/>
              <a:ext cx="60550" cy="96550"/>
            </a:xfrm>
            <a:custGeom>
              <a:avLst/>
              <a:gdLst/>
              <a:ahLst/>
              <a:cxnLst/>
              <a:rect l="l" t="t" r="r" b="b"/>
              <a:pathLst>
                <a:path w="2422" h="3862" extrusionOk="0">
                  <a:moveTo>
                    <a:pt x="1175" y="0"/>
                  </a:moveTo>
                  <a:cubicBezTo>
                    <a:pt x="533" y="0"/>
                    <a:pt x="13" y="533"/>
                    <a:pt x="37" y="1187"/>
                  </a:cubicBezTo>
                  <a:cubicBezTo>
                    <a:pt x="37" y="1308"/>
                    <a:pt x="110" y="1416"/>
                    <a:pt x="207" y="1465"/>
                  </a:cubicBezTo>
                  <a:cubicBezTo>
                    <a:pt x="273" y="1498"/>
                    <a:pt x="339" y="1513"/>
                    <a:pt x="401" y="1513"/>
                  </a:cubicBezTo>
                  <a:cubicBezTo>
                    <a:pt x="609" y="1513"/>
                    <a:pt x="773" y="1344"/>
                    <a:pt x="764" y="1138"/>
                  </a:cubicBezTo>
                  <a:cubicBezTo>
                    <a:pt x="751" y="980"/>
                    <a:pt x="848" y="848"/>
                    <a:pt x="982" y="775"/>
                  </a:cubicBezTo>
                  <a:cubicBezTo>
                    <a:pt x="1049" y="744"/>
                    <a:pt x="1115" y="730"/>
                    <a:pt x="1178" y="730"/>
                  </a:cubicBezTo>
                  <a:cubicBezTo>
                    <a:pt x="1411" y="730"/>
                    <a:pt x="1598" y="921"/>
                    <a:pt x="1598" y="1150"/>
                  </a:cubicBezTo>
                  <a:cubicBezTo>
                    <a:pt x="1598" y="1550"/>
                    <a:pt x="1442" y="1937"/>
                    <a:pt x="1151" y="2228"/>
                  </a:cubicBezTo>
                  <a:lnTo>
                    <a:pt x="134" y="3232"/>
                  </a:lnTo>
                  <a:cubicBezTo>
                    <a:pt x="37" y="3341"/>
                    <a:pt x="1" y="3498"/>
                    <a:pt x="62" y="3632"/>
                  </a:cubicBezTo>
                  <a:cubicBezTo>
                    <a:pt x="122" y="3765"/>
                    <a:pt x="255" y="3862"/>
                    <a:pt x="401" y="3862"/>
                  </a:cubicBezTo>
                  <a:lnTo>
                    <a:pt x="1986" y="3862"/>
                  </a:lnTo>
                  <a:cubicBezTo>
                    <a:pt x="2107" y="3862"/>
                    <a:pt x="2216" y="3789"/>
                    <a:pt x="2276" y="3692"/>
                  </a:cubicBezTo>
                  <a:cubicBezTo>
                    <a:pt x="2422" y="3414"/>
                    <a:pt x="2228" y="3124"/>
                    <a:pt x="1962" y="3124"/>
                  </a:cubicBezTo>
                  <a:lnTo>
                    <a:pt x="1272" y="3124"/>
                  </a:lnTo>
                  <a:lnTo>
                    <a:pt x="1671" y="2736"/>
                  </a:lnTo>
                  <a:cubicBezTo>
                    <a:pt x="2095" y="2312"/>
                    <a:pt x="2325" y="1755"/>
                    <a:pt x="2325" y="1150"/>
                  </a:cubicBezTo>
                  <a:cubicBezTo>
                    <a:pt x="2325" y="520"/>
                    <a:pt x="1805" y="0"/>
                    <a:pt x="1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4"/>
            <p:cNvSpPr/>
            <p:nvPr/>
          </p:nvSpPr>
          <p:spPr>
            <a:xfrm>
              <a:off x="4637175" y="2176850"/>
              <a:ext cx="304500" cy="266350"/>
            </a:xfrm>
            <a:custGeom>
              <a:avLst/>
              <a:gdLst/>
              <a:ahLst/>
              <a:cxnLst/>
              <a:rect l="l" t="t" r="r" b="b"/>
              <a:pathLst>
                <a:path w="12180" h="10654" extrusionOk="0">
                  <a:moveTo>
                    <a:pt x="11489" y="727"/>
                  </a:moveTo>
                  <a:lnTo>
                    <a:pt x="11489" y="6126"/>
                  </a:lnTo>
                  <a:lnTo>
                    <a:pt x="739" y="6126"/>
                  </a:lnTo>
                  <a:lnTo>
                    <a:pt x="739" y="727"/>
                  </a:lnTo>
                  <a:close/>
                  <a:moveTo>
                    <a:pt x="11489" y="6816"/>
                  </a:moveTo>
                  <a:lnTo>
                    <a:pt x="11489" y="7651"/>
                  </a:lnTo>
                  <a:lnTo>
                    <a:pt x="739" y="7651"/>
                  </a:lnTo>
                  <a:lnTo>
                    <a:pt x="739" y="6816"/>
                  </a:lnTo>
                  <a:close/>
                  <a:moveTo>
                    <a:pt x="7264" y="8342"/>
                  </a:moveTo>
                  <a:lnTo>
                    <a:pt x="7264" y="9927"/>
                  </a:lnTo>
                  <a:lnTo>
                    <a:pt x="4916" y="9927"/>
                  </a:lnTo>
                  <a:lnTo>
                    <a:pt x="4916" y="8342"/>
                  </a:lnTo>
                  <a:close/>
                  <a:moveTo>
                    <a:pt x="364" y="0"/>
                  </a:moveTo>
                  <a:cubicBezTo>
                    <a:pt x="158" y="0"/>
                    <a:pt x="1" y="158"/>
                    <a:pt x="1" y="363"/>
                  </a:cubicBezTo>
                  <a:lnTo>
                    <a:pt x="1" y="8014"/>
                  </a:lnTo>
                  <a:cubicBezTo>
                    <a:pt x="1" y="8221"/>
                    <a:pt x="158" y="8377"/>
                    <a:pt x="364" y="8377"/>
                  </a:cubicBezTo>
                  <a:lnTo>
                    <a:pt x="4189" y="8377"/>
                  </a:lnTo>
                  <a:lnTo>
                    <a:pt x="4189" y="9927"/>
                  </a:lnTo>
                  <a:lnTo>
                    <a:pt x="3789" y="9927"/>
                  </a:lnTo>
                  <a:cubicBezTo>
                    <a:pt x="3620" y="9927"/>
                    <a:pt x="3475" y="10036"/>
                    <a:pt x="3439" y="10206"/>
                  </a:cubicBezTo>
                  <a:cubicBezTo>
                    <a:pt x="3378" y="10448"/>
                    <a:pt x="3560" y="10653"/>
                    <a:pt x="3778" y="10653"/>
                  </a:cubicBezTo>
                  <a:lnTo>
                    <a:pt x="8365" y="10653"/>
                  </a:lnTo>
                  <a:cubicBezTo>
                    <a:pt x="8535" y="10653"/>
                    <a:pt x="8680" y="10545"/>
                    <a:pt x="8717" y="10387"/>
                  </a:cubicBezTo>
                  <a:cubicBezTo>
                    <a:pt x="8777" y="10145"/>
                    <a:pt x="8596" y="9927"/>
                    <a:pt x="8378" y="9927"/>
                  </a:cubicBezTo>
                  <a:lnTo>
                    <a:pt x="7966" y="9927"/>
                  </a:lnTo>
                  <a:lnTo>
                    <a:pt x="7966" y="8377"/>
                  </a:lnTo>
                  <a:lnTo>
                    <a:pt x="11828" y="8377"/>
                  </a:lnTo>
                  <a:cubicBezTo>
                    <a:pt x="12021" y="8377"/>
                    <a:pt x="12179" y="8221"/>
                    <a:pt x="12179" y="8014"/>
                  </a:cubicBezTo>
                  <a:lnTo>
                    <a:pt x="12179" y="363"/>
                  </a:lnTo>
                  <a:cubicBezTo>
                    <a:pt x="12179" y="158"/>
                    <a:pt x="12021" y="0"/>
                    <a:pt x="118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4"/>
          <p:cNvSpPr/>
          <p:nvPr/>
        </p:nvSpPr>
        <p:spPr>
          <a:xfrm>
            <a:off x="8085913" y="3157750"/>
            <a:ext cx="821419" cy="813813"/>
          </a:xfrm>
          <a:custGeom>
            <a:avLst/>
            <a:gdLst/>
            <a:ahLst/>
            <a:cxnLst/>
            <a:rect l="l" t="t" r="r" b="b"/>
            <a:pathLst>
              <a:path w="12180" h="12181" extrusionOk="0">
                <a:moveTo>
                  <a:pt x="3415" y="715"/>
                </a:moveTo>
                <a:cubicBezTo>
                  <a:pt x="3850" y="715"/>
                  <a:pt x="4201" y="1066"/>
                  <a:pt x="4201" y="1501"/>
                </a:cubicBezTo>
                <a:cubicBezTo>
                  <a:pt x="4201" y="1937"/>
                  <a:pt x="3850" y="2300"/>
                  <a:pt x="3415" y="2300"/>
                </a:cubicBezTo>
                <a:cubicBezTo>
                  <a:pt x="2979" y="2300"/>
                  <a:pt x="2627" y="1937"/>
                  <a:pt x="2627" y="1501"/>
                </a:cubicBezTo>
                <a:cubicBezTo>
                  <a:pt x="2627" y="1066"/>
                  <a:pt x="2979" y="715"/>
                  <a:pt x="3415" y="715"/>
                </a:cubicBezTo>
                <a:close/>
                <a:moveTo>
                  <a:pt x="11489" y="1466"/>
                </a:moveTo>
                <a:lnTo>
                  <a:pt x="11489" y="6126"/>
                </a:lnTo>
                <a:lnTo>
                  <a:pt x="5303" y="6126"/>
                </a:lnTo>
                <a:lnTo>
                  <a:pt x="5303" y="4540"/>
                </a:lnTo>
                <a:lnTo>
                  <a:pt x="8365" y="4540"/>
                </a:lnTo>
                <a:cubicBezTo>
                  <a:pt x="8559" y="4540"/>
                  <a:pt x="8729" y="4383"/>
                  <a:pt x="8729" y="4177"/>
                </a:cubicBezTo>
                <a:lnTo>
                  <a:pt x="8729" y="2639"/>
                </a:lnTo>
                <a:cubicBezTo>
                  <a:pt x="8729" y="2446"/>
                  <a:pt x="8559" y="2289"/>
                  <a:pt x="8365" y="2289"/>
                </a:cubicBezTo>
                <a:lnTo>
                  <a:pt x="4625" y="2289"/>
                </a:lnTo>
                <a:cubicBezTo>
                  <a:pt x="4770" y="2058"/>
                  <a:pt x="4855" y="1780"/>
                  <a:pt x="4855" y="1490"/>
                </a:cubicBezTo>
                <a:lnTo>
                  <a:pt x="4855" y="1466"/>
                </a:lnTo>
                <a:close/>
                <a:moveTo>
                  <a:pt x="8026" y="3015"/>
                </a:moveTo>
                <a:lnTo>
                  <a:pt x="8026" y="3838"/>
                </a:lnTo>
                <a:lnTo>
                  <a:pt x="4964" y="3838"/>
                </a:lnTo>
                <a:cubicBezTo>
                  <a:pt x="4758" y="3838"/>
                  <a:pt x="4601" y="3995"/>
                  <a:pt x="4601" y="4201"/>
                </a:cubicBezTo>
                <a:lnTo>
                  <a:pt x="4601" y="6889"/>
                </a:lnTo>
                <a:lnTo>
                  <a:pt x="2252" y="6889"/>
                </a:lnTo>
                <a:lnTo>
                  <a:pt x="2252" y="4189"/>
                </a:lnTo>
                <a:cubicBezTo>
                  <a:pt x="2252" y="4032"/>
                  <a:pt x="2143" y="3874"/>
                  <a:pt x="1986" y="3838"/>
                </a:cubicBezTo>
                <a:cubicBezTo>
                  <a:pt x="1954" y="3830"/>
                  <a:pt x="1922" y="3826"/>
                  <a:pt x="1892" y="3826"/>
                </a:cubicBezTo>
                <a:cubicBezTo>
                  <a:pt x="1690" y="3826"/>
                  <a:pt x="1526" y="3990"/>
                  <a:pt x="1526" y="4189"/>
                </a:cubicBezTo>
                <a:lnTo>
                  <a:pt x="1526" y="6889"/>
                </a:lnTo>
                <a:lnTo>
                  <a:pt x="703" y="6889"/>
                </a:lnTo>
                <a:lnTo>
                  <a:pt x="703" y="4189"/>
                </a:lnTo>
                <a:cubicBezTo>
                  <a:pt x="703" y="3535"/>
                  <a:pt x="1223" y="3015"/>
                  <a:pt x="1877" y="3015"/>
                </a:cubicBezTo>
                <a:close/>
                <a:moveTo>
                  <a:pt x="11453" y="6816"/>
                </a:moveTo>
                <a:lnTo>
                  <a:pt x="11453" y="7651"/>
                </a:lnTo>
                <a:lnTo>
                  <a:pt x="5303" y="7651"/>
                </a:lnTo>
                <a:lnTo>
                  <a:pt x="5303" y="6816"/>
                </a:lnTo>
                <a:close/>
                <a:moveTo>
                  <a:pt x="6937" y="8377"/>
                </a:moveTo>
                <a:lnTo>
                  <a:pt x="5303" y="10714"/>
                </a:lnTo>
                <a:lnTo>
                  <a:pt x="5303" y="8377"/>
                </a:lnTo>
                <a:close/>
                <a:moveTo>
                  <a:pt x="4601" y="7578"/>
                </a:moveTo>
                <a:lnTo>
                  <a:pt x="4601" y="11452"/>
                </a:lnTo>
                <a:lnTo>
                  <a:pt x="3778" y="11452"/>
                </a:lnTo>
                <a:lnTo>
                  <a:pt x="3778" y="8765"/>
                </a:lnTo>
                <a:cubicBezTo>
                  <a:pt x="3778" y="8595"/>
                  <a:pt x="3668" y="8438"/>
                  <a:pt x="3499" y="8402"/>
                </a:cubicBezTo>
                <a:cubicBezTo>
                  <a:pt x="3471" y="8396"/>
                  <a:pt x="3443" y="8393"/>
                  <a:pt x="3416" y="8393"/>
                </a:cubicBezTo>
                <a:cubicBezTo>
                  <a:pt x="3212" y="8393"/>
                  <a:pt x="3051" y="8549"/>
                  <a:pt x="3051" y="8753"/>
                </a:cubicBezTo>
                <a:lnTo>
                  <a:pt x="3051" y="11452"/>
                </a:lnTo>
                <a:lnTo>
                  <a:pt x="2252" y="11452"/>
                </a:lnTo>
                <a:lnTo>
                  <a:pt x="2252" y="7578"/>
                </a:lnTo>
                <a:close/>
                <a:moveTo>
                  <a:pt x="3415" y="0"/>
                </a:moveTo>
                <a:cubicBezTo>
                  <a:pt x="2591" y="0"/>
                  <a:pt x="1914" y="678"/>
                  <a:pt x="1914" y="1501"/>
                </a:cubicBezTo>
                <a:cubicBezTo>
                  <a:pt x="1914" y="1792"/>
                  <a:pt x="2143" y="2289"/>
                  <a:pt x="2143" y="2289"/>
                </a:cubicBezTo>
                <a:lnTo>
                  <a:pt x="1526" y="2289"/>
                </a:lnTo>
                <a:cubicBezTo>
                  <a:pt x="690" y="2289"/>
                  <a:pt x="1" y="2967"/>
                  <a:pt x="1" y="3814"/>
                </a:cubicBezTo>
                <a:lnTo>
                  <a:pt x="1" y="7300"/>
                </a:lnTo>
                <a:cubicBezTo>
                  <a:pt x="1" y="7457"/>
                  <a:pt x="133" y="7578"/>
                  <a:pt x="291" y="7578"/>
                </a:cubicBezTo>
                <a:lnTo>
                  <a:pt x="1526" y="7578"/>
                </a:lnTo>
                <a:lnTo>
                  <a:pt x="1526" y="11828"/>
                </a:lnTo>
                <a:cubicBezTo>
                  <a:pt x="1526" y="12022"/>
                  <a:pt x="1683" y="12179"/>
                  <a:pt x="1877" y="12179"/>
                </a:cubicBezTo>
                <a:lnTo>
                  <a:pt x="4952" y="12179"/>
                </a:lnTo>
                <a:cubicBezTo>
                  <a:pt x="5073" y="12179"/>
                  <a:pt x="5182" y="12119"/>
                  <a:pt x="5242" y="12033"/>
                </a:cubicBezTo>
                <a:lnTo>
                  <a:pt x="7639" y="8608"/>
                </a:lnTo>
                <a:lnTo>
                  <a:pt x="10036" y="12033"/>
                </a:lnTo>
                <a:cubicBezTo>
                  <a:pt x="10103" y="12130"/>
                  <a:pt x="10215" y="12181"/>
                  <a:pt x="10328" y="12181"/>
                </a:cubicBezTo>
                <a:cubicBezTo>
                  <a:pt x="10400" y="12181"/>
                  <a:pt x="10472" y="12161"/>
                  <a:pt x="10533" y="12119"/>
                </a:cubicBezTo>
                <a:cubicBezTo>
                  <a:pt x="10690" y="11997"/>
                  <a:pt x="10738" y="11780"/>
                  <a:pt x="10617" y="11622"/>
                </a:cubicBezTo>
                <a:lnTo>
                  <a:pt x="8330" y="8342"/>
                </a:lnTo>
                <a:lnTo>
                  <a:pt x="11828" y="8342"/>
                </a:lnTo>
                <a:cubicBezTo>
                  <a:pt x="12021" y="8342"/>
                  <a:pt x="12179" y="8184"/>
                  <a:pt x="12179" y="7990"/>
                </a:cubicBezTo>
                <a:lnTo>
                  <a:pt x="12179" y="1114"/>
                </a:lnTo>
                <a:cubicBezTo>
                  <a:pt x="12179" y="920"/>
                  <a:pt x="12021" y="763"/>
                  <a:pt x="11828" y="763"/>
                </a:cubicBezTo>
                <a:lnTo>
                  <a:pt x="7966" y="763"/>
                </a:lnTo>
                <a:lnTo>
                  <a:pt x="7966" y="363"/>
                </a:lnTo>
                <a:cubicBezTo>
                  <a:pt x="7978" y="158"/>
                  <a:pt x="7821" y="0"/>
                  <a:pt x="7615" y="0"/>
                </a:cubicBezTo>
                <a:cubicBezTo>
                  <a:pt x="7421" y="0"/>
                  <a:pt x="7264" y="158"/>
                  <a:pt x="7264" y="363"/>
                </a:cubicBezTo>
                <a:lnTo>
                  <a:pt x="7264" y="763"/>
                </a:lnTo>
                <a:lnTo>
                  <a:pt x="4722" y="763"/>
                </a:lnTo>
                <a:cubicBezTo>
                  <a:pt x="4467" y="315"/>
                  <a:pt x="3983" y="0"/>
                  <a:pt x="341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4"/>
          <p:cNvSpPr/>
          <p:nvPr/>
        </p:nvSpPr>
        <p:spPr>
          <a:xfrm rot="10800000">
            <a:off x="5524072" y="3219875"/>
            <a:ext cx="2320800" cy="23208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4"/>
          <p:cNvSpPr/>
          <p:nvPr/>
        </p:nvSpPr>
        <p:spPr>
          <a:xfrm>
            <a:off x="6384303" y="3970037"/>
            <a:ext cx="630896" cy="820483"/>
          </a:xfrm>
          <a:custGeom>
            <a:avLst/>
            <a:gdLst/>
            <a:ahLst/>
            <a:cxnLst/>
            <a:rect l="l" t="t" r="r" b="b"/>
            <a:pathLst>
              <a:path w="9250" h="11998" extrusionOk="0">
                <a:moveTo>
                  <a:pt x="3500" y="957"/>
                </a:moveTo>
                <a:lnTo>
                  <a:pt x="3912" y="1538"/>
                </a:lnTo>
                <a:cubicBezTo>
                  <a:pt x="3705" y="1684"/>
                  <a:pt x="3536" y="1805"/>
                  <a:pt x="3330" y="1937"/>
                </a:cubicBezTo>
                <a:lnTo>
                  <a:pt x="2931" y="1369"/>
                </a:lnTo>
                <a:lnTo>
                  <a:pt x="3500" y="957"/>
                </a:lnTo>
                <a:close/>
                <a:moveTo>
                  <a:pt x="3633" y="4202"/>
                </a:moveTo>
                <a:cubicBezTo>
                  <a:pt x="4020" y="4202"/>
                  <a:pt x="4335" y="4516"/>
                  <a:pt x="4335" y="4915"/>
                </a:cubicBezTo>
                <a:cubicBezTo>
                  <a:pt x="4335" y="5303"/>
                  <a:pt x="4020" y="5617"/>
                  <a:pt x="3633" y="5617"/>
                </a:cubicBezTo>
                <a:cubicBezTo>
                  <a:pt x="3245" y="5617"/>
                  <a:pt x="2931" y="5303"/>
                  <a:pt x="2931" y="4915"/>
                </a:cubicBezTo>
                <a:cubicBezTo>
                  <a:pt x="2931" y="4516"/>
                  <a:pt x="3245" y="4202"/>
                  <a:pt x="3633" y="4202"/>
                </a:cubicBezTo>
                <a:close/>
                <a:moveTo>
                  <a:pt x="4892" y="1708"/>
                </a:moveTo>
                <a:lnTo>
                  <a:pt x="6901" y="4589"/>
                </a:lnTo>
                <a:cubicBezTo>
                  <a:pt x="6696" y="4734"/>
                  <a:pt x="5376" y="5666"/>
                  <a:pt x="5171" y="5800"/>
                </a:cubicBezTo>
                <a:lnTo>
                  <a:pt x="4928" y="5461"/>
                </a:lnTo>
                <a:cubicBezTo>
                  <a:pt x="5001" y="5291"/>
                  <a:pt x="5037" y="5097"/>
                  <a:pt x="5037" y="4915"/>
                </a:cubicBezTo>
                <a:cubicBezTo>
                  <a:pt x="5037" y="4127"/>
                  <a:pt x="4408" y="3498"/>
                  <a:pt x="3626" y="3498"/>
                </a:cubicBezTo>
                <a:cubicBezTo>
                  <a:pt x="3604" y="3498"/>
                  <a:pt x="3582" y="3498"/>
                  <a:pt x="3560" y="3499"/>
                </a:cubicBezTo>
                <a:lnTo>
                  <a:pt x="3161" y="2918"/>
                </a:lnTo>
                <a:lnTo>
                  <a:pt x="4892" y="1708"/>
                </a:lnTo>
                <a:close/>
                <a:moveTo>
                  <a:pt x="6732" y="5569"/>
                </a:moveTo>
                <a:lnTo>
                  <a:pt x="7132" y="6150"/>
                </a:lnTo>
                <a:lnTo>
                  <a:pt x="6562" y="6550"/>
                </a:lnTo>
                <a:lnTo>
                  <a:pt x="6151" y="5981"/>
                </a:lnTo>
                <a:cubicBezTo>
                  <a:pt x="6357" y="5835"/>
                  <a:pt x="6526" y="5714"/>
                  <a:pt x="6732" y="5569"/>
                </a:cubicBezTo>
                <a:close/>
                <a:moveTo>
                  <a:pt x="2253" y="5133"/>
                </a:moveTo>
                <a:cubicBezTo>
                  <a:pt x="2289" y="5375"/>
                  <a:pt x="2398" y="5606"/>
                  <a:pt x="2543" y="5787"/>
                </a:cubicBezTo>
                <a:cubicBezTo>
                  <a:pt x="1865" y="6114"/>
                  <a:pt x="1429" y="6852"/>
                  <a:pt x="1550" y="7651"/>
                </a:cubicBezTo>
                <a:cubicBezTo>
                  <a:pt x="1647" y="8366"/>
                  <a:pt x="2217" y="8934"/>
                  <a:pt x="2931" y="9104"/>
                </a:cubicBezTo>
                <a:lnTo>
                  <a:pt x="2931" y="9806"/>
                </a:lnTo>
                <a:cubicBezTo>
                  <a:pt x="1805" y="9601"/>
                  <a:pt x="921" y="8705"/>
                  <a:pt x="837" y="7615"/>
                </a:cubicBezTo>
                <a:cubicBezTo>
                  <a:pt x="740" y="6537"/>
                  <a:pt x="1333" y="5569"/>
                  <a:pt x="2253" y="5133"/>
                </a:cubicBezTo>
                <a:close/>
                <a:moveTo>
                  <a:pt x="5037" y="9152"/>
                </a:moveTo>
                <a:lnTo>
                  <a:pt x="5037" y="11271"/>
                </a:lnTo>
                <a:lnTo>
                  <a:pt x="3621" y="11271"/>
                </a:lnTo>
                <a:lnTo>
                  <a:pt x="3621" y="9152"/>
                </a:lnTo>
                <a:close/>
                <a:moveTo>
                  <a:pt x="3681" y="0"/>
                </a:moveTo>
                <a:lnTo>
                  <a:pt x="1950" y="1211"/>
                </a:lnTo>
                <a:lnTo>
                  <a:pt x="2761" y="2362"/>
                </a:lnTo>
                <a:lnTo>
                  <a:pt x="2180" y="2761"/>
                </a:lnTo>
                <a:lnTo>
                  <a:pt x="2870" y="3742"/>
                </a:lnTo>
                <a:cubicBezTo>
                  <a:pt x="2640" y="3898"/>
                  <a:pt x="2459" y="4105"/>
                  <a:pt x="2349" y="4358"/>
                </a:cubicBezTo>
                <a:cubicBezTo>
                  <a:pt x="969" y="4794"/>
                  <a:pt x="1" y="6163"/>
                  <a:pt x="135" y="7688"/>
                </a:cubicBezTo>
                <a:cubicBezTo>
                  <a:pt x="256" y="9177"/>
                  <a:pt x="1478" y="10314"/>
                  <a:pt x="2931" y="10532"/>
                </a:cubicBezTo>
                <a:lnTo>
                  <a:pt x="2931" y="11307"/>
                </a:lnTo>
                <a:lnTo>
                  <a:pt x="813" y="11271"/>
                </a:lnTo>
                <a:lnTo>
                  <a:pt x="813" y="11998"/>
                </a:lnTo>
                <a:lnTo>
                  <a:pt x="8536" y="11998"/>
                </a:lnTo>
                <a:lnTo>
                  <a:pt x="8536" y="11271"/>
                </a:lnTo>
                <a:lnTo>
                  <a:pt x="5752" y="11271"/>
                </a:lnTo>
                <a:lnTo>
                  <a:pt x="5752" y="10557"/>
                </a:lnTo>
                <a:lnTo>
                  <a:pt x="7156" y="10557"/>
                </a:lnTo>
                <a:lnTo>
                  <a:pt x="7156" y="9152"/>
                </a:lnTo>
                <a:lnTo>
                  <a:pt x="9250" y="9152"/>
                </a:lnTo>
                <a:lnTo>
                  <a:pt x="9250" y="8463"/>
                </a:lnTo>
                <a:lnTo>
                  <a:pt x="6441" y="8463"/>
                </a:lnTo>
                <a:lnTo>
                  <a:pt x="6441" y="9867"/>
                </a:lnTo>
                <a:lnTo>
                  <a:pt x="5752" y="9867"/>
                </a:lnTo>
                <a:lnTo>
                  <a:pt x="5752" y="8463"/>
                </a:lnTo>
                <a:lnTo>
                  <a:pt x="3403" y="8463"/>
                </a:lnTo>
                <a:cubicBezTo>
                  <a:pt x="2834" y="8463"/>
                  <a:pt x="2325" y="8063"/>
                  <a:pt x="2253" y="7567"/>
                </a:cubicBezTo>
                <a:cubicBezTo>
                  <a:pt x="2217" y="7264"/>
                  <a:pt x="2289" y="6973"/>
                  <a:pt x="2471" y="6744"/>
                </a:cubicBezTo>
                <a:cubicBezTo>
                  <a:pt x="2785" y="6344"/>
                  <a:pt x="3221" y="6332"/>
                  <a:pt x="3245" y="6332"/>
                </a:cubicBezTo>
                <a:lnTo>
                  <a:pt x="3645" y="6332"/>
                </a:lnTo>
                <a:cubicBezTo>
                  <a:pt x="3960" y="6332"/>
                  <a:pt x="4251" y="6223"/>
                  <a:pt x="4480" y="6053"/>
                </a:cubicBezTo>
                <a:lnTo>
                  <a:pt x="5013" y="6804"/>
                </a:lnTo>
                <a:lnTo>
                  <a:pt x="5582" y="6392"/>
                </a:lnTo>
                <a:lnTo>
                  <a:pt x="6393" y="7554"/>
                </a:lnTo>
                <a:lnTo>
                  <a:pt x="8124" y="6344"/>
                </a:lnTo>
                <a:lnTo>
                  <a:pt x="7313" y="5182"/>
                </a:lnTo>
                <a:lnTo>
                  <a:pt x="7894" y="4783"/>
                </a:lnTo>
                <a:lnTo>
                  <a:pt x="5061" y="751"/>
                </a:lnTo>
                <a:lnTo>
                  <a:pt x="4493" y="1151"/>
                </a:lnTo>
                <a:lnTo>
                  <a:pt x="36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611651" y="4611056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7965983" y="394471"/>
            <a:ext cx="830259" cy="813805"/>
          </a:xfrm>
          <a:custGeom>
            <a:avLst/>
            <a:gdLst/>
            <a:ahLst/>
            <a:cxnLst/>
            <a:rect l="l" t="t" r="r" b="b"/>
            <a:pathLst>
              <a:path w="12373" h="12217" extrusionOk="0">
                <a:moveTo>
                  <a:pt x="7772" y="691"/>
                </a:moveTo>
                <a:lnTo>
                  <a:pt x="7772" y="1115"/>
                </a:lnTo>
                <a:cubicBezTo>
                  <a:pt x="7772" y="1550"/>
                  <a:pt x="7409" y="1902"/>
                  <a:pt x="6973" y="1902"/>
                </a:cubicBezTo>
                <a:lnTo>
                  <a:pt x="6562" y="1902"/>
                </a:lnTo>
                <a:lnTo>
                  <a:pt x="6562" y="1490"/>
                </a:lnTo>
                <a:cubicBezTo>
                  <a:pt x="6562" y="1055"/>
                  <a:pt x="6912" y="691"/>
                  <a:pt x="7348" y="691"/>
                </a:cubicBezTo>
                <a:close/>
                <a:moveTo>
                  <a:pt x="7337" y="2628"/>
                </a:moveTo>
                <a:cubicBezTo>
                  <a:pt x="7663" y="2628"/>
                  <a:pt x="7990" y="2737"/>
                  <a:pt x="8257" y="2930"/>
                </a:cubicBezTo>
                <a:cubicBezTo>
                  <a:pt x="8668" y="3221"/>
                  <a:pt x="8910" y="3694"/>
                  <a:pt x="8910" y="4202"/>
                </a:cubicBezTo>
                <a:cubicBezTo>
                  <a:pt x="8910" y="5691"/>
                  <a:pt x="7700" y="6901"/>
                  <a:pt x="6210" y="6901"/>
                </a:cubicBezTo>
                <a:cubicBezTo>
                  <a:pt x="4722" y="6901"/>
                  <a:pt x="3511" y="5691"/>
                  <a:pt x="3511" y="4202"/>
                </a:cubicBezTo>
                <a:cubicBezTo>
                  <a:pt x="3511" y="3694"/>
                  <a:pt x="3753" y="3221"/>
                  <a:pt x="4165" y="2930"/>
                </a:cubicBezTo>
                <a:cubicBezTo>
                  <a:pt x="4431" y="2737"/>
                  <a:pt x="4758" y="2628"/>
                  <a:pt x="5085" y="2628"/>
                </a:cubicBezTo>
                <a:cubicBezTo>
                  <a:pt x="5557" y="2628"/>
                  <a:pt x="5653" y="2809"/>
                  <a:pt x="6210" y="2809"/>
                </a:cubicBezTo>
                <a:cubicBezTo>
                  <a:pt x="6767" y="2809"/>
                  <a:pt x="6852" y="2628"/>
                  <a:pt x="7337" y="2628"/>
                </a:cubicBezTo>
                <a:close/>
                <a:moveTo>
                  <a:pt x="11198" y="7603"/>
                </a:moveTo>
                <a:lnTo>
                  <a:pt x="11198" y="9190"/>
                </a:lnTo>
                <a:lnTo>
                  <a:pt x="3100" y="9190"/>
                </a:lnTo>
                <a:cubicBezTo>
                  <a:pt x="2615" y="9190"/>
                  <a:pt x="2228" y="8754"/>
                  <a:pt x="2312" y="8257"/>
                </a:cubicBezTo>
                <a:cubicBezTo>
                  <a:pt x="2373" y="7894"/>
                  <a:pt x="2736" y="7603"/>
                  <a:pt x="3111" y="7603"/>
                </a:cubicBezTo>
                <a:close/>
                <a:moveTo>
                  <a:pt x="9673" y="9916"/>
                </a:moveTo>
                <a:lnTo>
                  <a:pt x="9673" y="11514"/>
                </a:lnTo>
                <a:lnTo>
                  <a:pt x="1586" y="11514"/>
                </a:lnTo>
                <a:cubicBezTo>
                  <a:pt x="1211" y="11514"/>
                  <a:pt x="848" y="11211"/>
                  <a:pt x="787" y="10848"/>
                </a:cubicBezTo>
                <a:cubicBezTo>
                  <a:pt x="703" y="10352"/>
                  <a:pt x="1090" y="9916"/>
                  <a:pt x="1574" y="9916"/>
                </a:cubicBezTo>
                <a:close/>
                <a:moveTo>
                  <a:pt x="7361" y="1"/>
                </a:moveTo>
                <a:cubicBezTo>
                  <a:pt x="6538" y="1"/>
                  <a:pt x="5860" y="667"/>
                  <a:pt x="5860" y="1502"/>
                </a:cubicBezTo>
                <a:lnTo>
                  <a:pt x="5860" y="2071"/>
                </a:lnTo>
                <a:cubicBezTo>
                  <a:pt x="5847" y="2059"/>
                  <a:pt x="5823" y="2059"/>
                  <a:pt x="5811" y="2047"/>
                </a:cubicBezTo>
                <a:cubicBezTo>
                  <a:pt x="5734" y="2023"/>
                  <a:pt x="5460" y="1938"/>
                  <a:pt x="5091" y="1938"/>
                </a:cubicBezTo>
                <a:cubicBezTo>
                  <a:pt x="4710" y="1938"/>
                  <a:pt x="4227" y="2029"/>
                  <a:pt x="3753" y="2374"/>
                </a:cubicBezTo>
                <a:cubicBezTo>
                  <a:pt x="3172" y="2798"/>
                  <a:pt x="2821" y="3487"/>
                  <a:pt x="2821" y="4214"/>
                </a:cubicBezTo>
                <a:cubicBezTo>
                  <a:pt x="2821" y="5303"/>
                  <a:pt x="3329" y="6272"/>
                  <a:pt x="4141" y="6901"/>
                </a:cubicBezTo>
                <a:lnTo>
                  <a:pt x="3184" y="6901"/>
                </a:lnTo>
                <a:cubicBezTo>
                  <a:pt x="2373" y="6901"/>
                  <a:pt x="1695" y="7531"/>
                  <a:pt x="1659" y="8342"/>
                </a:cubicBezTo>
                <a:cubicBezTo>
                  <a:pt x="1647" y="8657"/>
                  <a:pt x="1731" y="8947"/>
                  <a:pt x="1889" y="9190"/>
                </a:cubicBezTo>
                <a:lnTo>
                  <a:pt x="1634" y="9190"/>
                </a:lnTo>
                <a:cubicBezTo>
                  <a:pt x="872" y="9190"/>
                  <a:pt x="206" y="9746"/>
                  <a:pt x="109" y="10509"/>
                </a:cubicBezTo>
                <a:cubicBezTo>
                  <a:pt x="1" y="11429"/>
                  <a:pt x="714" y="12216"/>
                  <a:pt x="1610" y="12216"/>
                </a:cubicBezTo>
                <a:lnTo>
                  <a:pt x="10436" y="12216"/>
                </a:lnTo>
                <a:cubicBezTo>
                  <a:pt x="10593" y="12216"/>
                  <a:pt x="10750" y="12095"/>
                  <a:pt x="10786" y="11937"/>
                </a:cubicBezTo>
                <a:cubicBezTo>
                  <a:pt x="10847" y="11695"/>
                  <a:pt x="10665" y="11477"/>
                  <a:pt x="10436" y="11477"/>
                </a:cubicBezTo>
                <a:lnTo>
                  <a:pt x="10411" y="11477"/>
                </a:lnTo>
                <a:lnTo>
                  <a:pt x="10411" y="9916"/>
                </a:lnTo>
                <a:lnTo>
                  <a:pt x="11948" y="9916"/>
                </a:lnTo>
                <a:cubicBezTo>
                  <a:pt x="12118" y="9916"/>
                  <a:pt x="12263" y="9807"/>
                  <a:pt x="12300" y="9650"/>
                </a:cubicBezTo>
                <a:cubicBezTo>
                  <a:pt x="12360" y="9408"/>
                  <a:pt x="12191" y="9190"/>
                  <a:pt x="11961" y="9190"/>
                </a:cubicBezTo>
                <a:lnTo>
                  <a:pt x="11937" y="9190"/>
                </a:lnTo>
                <a:lnTo>
                  <a:pt x="11937" y="7627"/>
                </a:lnTo>
                <a:lnTo>
                  <a:pt x="11961" y="7627"/>
                </a:lnTo>
                <a:cubicBezTo>
                  <a:pt x="12130" y="7627"/>
                  <a:pt x="12276" y="7519"/>
                  <a:pt x="12312" y="7361"/>
                </a:cubicBezTo>
                <a:cubicBezTo>
                  <a:pt x="12373" y="7119"/>
                  <a:pt x="12191" y="6901"/>
                  <a:pt x="11961" y="6901"/>
                </a:cubicBezTo>
                <a:lnTo>
                  <a:pt x="8317" y="6901"/>
                </a:lnTo>
                <a:cubicBezTo>
                  <a:pt x="9116" y="6272"/>
                  <a:pt x="9637" y="5292"/>
                  <a:pt x="9637" y="4202"/>
                </a:cubicBezTo>
                <a:cubicBezTo>
                  <a:pt x="9637" y="3463"/>
                  <a:pt x="9285" y="2774"/>
                  <a:pt x="8692" y="2349"/>
                </a:cubicBezTo>
                <a:cubicBezTo>
                  <a:pt x="8535" y="2228"/>
                  <a:pt x="8354" y="2131"/>
                  <a:pt x="8160" y="2059"/>
                </a:cubicBezTo>
                <a:cubicBezTo>
                  <a:pt x="8378" y="1805"/>
                  <a:pt x="8499" y="1478"/>
                  <a:pt x="8499" y="1127"/>
                </a:cubicBezTo>
                <a:lnTo>
                  <a:pt x="8499" y="352"/>
                </a:lnTo>
                <a:cubicBezTo>
                  <a:pt x="8499" y="159"/>
                  <a:pt x="8341" y="1"/>
                  <a:pt x="81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42"/>
          <p:cNvGrpSpPr/>
          <p:nvPr/>
        </p:nvGrpSpPr>
        <p:grpSpPr>
          <a:xfrm>
            <a:off x="-33084" y="2226005"/>
            <a:ext cx="822021" cy="813821"/>
            <a:chOff x="3995275" y="718625"/>
            <a:chExt cx="305675" cy="305500"/>
          </a:xfrm>
        </p:grpSpPr>
        <p:sp>
          <p:nvSpPr>
            <p:cNvPr id="553" name="Google Shape;553;p42"/>
            <p:cNvSpPr/>
            <p:nvPr/>
          </p:nvSpPr>
          <p:spPr>
            <a:xfrm>
              <a:off x="4119050" y="921475"/>
              <a:ext cx="57225" cy="25775"/>
            </a:xfrm>
            <a:custGeom>
              <a:avLst/>
              <a:gdLst/>
              <a:ahLst/>
              <a:cxnLst/>
              <a:rect l="l" t="t" r="r" b="b"/>
              <a:pathLst>
                <a:path w="2289" h="1031" extrusionOk="0">
                  <a:moveTo>
                    <a:pt x="376" y="1"/>
                  </a:moveTo>
                  <a:cubicBezTo>
                    <a:pt x="255" y="1"/>
                    <a:pt x="133" y="73"/>
                    <a:pt x="73" y="183"/>
                  </a:cubicBezTo>
                  <a:cubicBezTo>
                    <a:pt x="1" y="352"/>
                    <a:pt x="49" y="509"/>
                    <a:pt x="146" y="606"/>
                  </a:cubicBezTo>
                  <a:cubicBezTo>
                    <a:pt x="424" y="885"/>
                    <a:pt x="776" y="1030"/>
                    <a:pt x="1163" y="1030"/>
                  </a:cubicBezTo>
                  <a:cubicBezTo>
                    <a:pt x="1538" y="1030"/>
                    <a:pt x="1914" y="885"/>
                    <a:pt x="2180" y="619"/>
                  </a:cubicBezTo>
                  <a:cubicBezTo>
                    <a:pt x="2240" y="546"/>
                    <a:pt x="2288" y="461"/>
                    <a:pt x="2288" y="352"/>
                  </a:cubicBezTo>
                  <a:cubicBezTo>
                    <a:pt x="2288" y="159"/>
                    <a:pt x="2131" y="1"/>
                    <a:pt x="1925" y="1"/>
                  </a:cubicBezTo>
                  <a:cubicBezTo>
                    <a:pt x="1828" y="1"/>
                    <a:pt x="1744" y="38"/>
                    <a:pt x="1671" y="98"/>
                  </a:cubicBezTo>
                  <a:cubicBezTo>
                    <a:pt x="1538" y="231"/>
                    <a:pt x="1357" y="315"/>
                    <a:pt x="1163" y="315"/>
                  </a:cubicBezTo>
                  <a:cubicBezTo>
                    <a:pt x="969" y="315"/>
                    <a:pt x="776" y="231"/>
                    <a:pt x="630" y="86"/>
                  </a:cubicBezTo>
                  <a:cubicBezTo>
                    <a:pt x="582" y="25"/>
                    <a:pt x="509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995275" y="718625"/>
              <a:ext cx="305675" cy="305500"/>
            </a:xfrm>
            <a:custGeom>
              <a:avLst/>
              <a:gdLst/>
              <a:ahLst/>
              <a:cxnLst/>
              <a:rect l="l" t="t" r="r" b="b"/>
              <a:pathLst>
                <a:path w="12227" h="12220" extrusionOk="0">
                  <a:moveTo>
                    <a:pt x="6126" y="791"/>
                  </a:moveTo>
                  <a:lnTo>
                    <a:pt x="11198" y="4168"/>
                  </a:lnTo>
                  <a:lnTo>
                    <a:pt x="9552" y="5101"/>
                  </a:lnTo>
                  <a:lnTo>
                    <a:pt x="9552" y="4192"/>
                  </a:lnTo>
                  <a:cubicBezTo>
                    <a:pt x="9552" y="4071"/>
                    <a:pt x="9491" y="3975"/>
                    <a:pt x="9407" y="3902"/>
                  </a:cubicBezTo>
                  <a:lnTo>
                    <a:pt x="9104" y="3672"/>
                  </a:lnTo>
                  <a:cubicBezTo>
                    <a:pt x="8245" y="3030"/>
                    <a:pt x="7191" y="2680"/>
                    <a:pt x="6126" y="2680"/>
                  </a:cubicBezTo>
                  <a:cubicBezTo>
                    <a:pt x="5060" y="2680"/>
                    <a:pt x="4008" y="3030"/>
                    <a:pt x="3160" y="3672"/>
                  </a:cubicBezTo>
                  <a:lnTo>
                    <a:pt x="2857" y="3902"/>
                  </a:lnTo>
                  <a:cubicBezTo>
                    <a:pt x="2760" y="3975"/>
                    <a:pt x="2712" y="4071"/>
                    <a:pt x="2712" y="4192"/>
                  </a:cubicBezTo>
                  <a:lnTo>
                    <a:pt x="2712" y="5101"/>
                  </a:lnTo>
                  <a:lnTo>
                    <a:pt x="1065" y="4168"/>
                  </a:lnTo>
                  <a:lnTo>
                    <a:pt x="6126" y="791"/>
                  </a:lnTo>
                  <a:close/>
                  <a:moveTo>
                    <a:pt x="6114" y="3393"/>
                  </a:moveTo>
                  <a:cubicBezTo>
                    <a:pt x="7021" y="3393"/>
                    <a:pt x="7930" y="3697"/>
                    <a:pt x="8656" y="4241"/>
                  </a:cubicBezTo>
                  <a:lnTo>
                    <a:pt x="8813" y="4362"/>
                  </a:lnTo>
                  <a:lnTo>
                    <a:pt x="8813" y="5222"/>
                  </a:lnTo>
                  <a:cubicBezTo>
                    <a:pt x="7936" y="4944"/>
                    <a:pt x="7025" y="4804"/>
                    <a:pt x="6114" y="4804"/>
                  </a:cubicBezTo>
                  <a:cubicBezTo>
                    <a:pt x="5203" y="4804"/>
                    <a:pt x="4292" y="4944"/>
                    <a:pt x="3414" y="5222"/>
                  </a:cubicBezTo>
                  <a:lnTo>
                    <a:pt x="3414" y="4362"/>
                  </a:lnTo>
                  <a:lnTo>
                    <a:pt x="3572" y="4241"/>
                  </a:lnTo>
                  <a:cubicBezTo>
                    <a:pt x="4298" y="3697"/>
                    <a:pt x="5206" y="3393"/>
                    <a:pt x="6114" y="3393"/>
                  </a:cubicBezTo>
                  <a:close/>
                  <a:moveTo>
                    <a:pt x="6113" y="5527"/>
                  </a:moveTo>
                  <a:cubicBezTo>
                    <a:pt x="7027" y="5527"/>
                    <a:pt x="7941" y="5676"/>
                    <a:pt x="8813" y="5972"/>
                  </a:cubicBezTo>
                  <a:lnTo>
                    <a:pt x="8813" y="7256"/>
                  </a:lnTo>
                  <a:cubicBezTo>
                    <a:pt x="8813" y="8757"/>
                    <a:pt x="7615" y="9967"/>
                    <a:pt x="6114" y="9967"/>
                  </a:cubicBezTo>
                  <a:cubicBezTo>
                    <a:pt x="4624" y="9967"/>
                    <a:pt x="3414" y="8744"/>
                    <a:pt x="3414" y="7256"/>
                  </a:cubicBezTo>
                  <a:lnTo>
                    <a:pt x="3414" y="5972"/>
                  </a:lnTo>
                  <a:cubicBezTo>
                    <a:pt x="4286" y="5676"/>
                    <a:pt x="5199" y="5527"/>
                    <a:pt x="6113" y="5527"/>
                  </a:cubicBezTo>
                  <a:close/>
                  <a:moveTo>
                    <a:pt x="2712" y="7437"/>
                  </a:moveTo>
                  <a:cubicBezTo>
                    <a:pt x="2760" y="8563"/>
                    <a:pt x="3354" y="9543"/>
                    <a:pt x="4237" y="10124"/>
                  </a:cubicBezTo>
                  <a:lnTo>
                    <a:pt x="4237" y="11517"/>
                  </a:lnTo>
                  <a:lnTo>
                    <a:pt x="3305" y="11517"/>
                  </a:lnTo>
                  <a:cubicBezTo>
                    <a:pt x="2784" y="11517"/>
                    <a:pt x="2289" y="11251"/>
                    <a:pt x="2010" y="10815"/>
                  </a:cubicBezTo>
                  <a:cubicBezTo>
                    <a:pt x="1719" y="10366"/>
                    <a:pt x="1671" y="9810"/>
                    <a:pt x="1877" y="9325"/>
                  </a:cubicBezTo>
                  <a:cubicBezTo>
                    <a:pt x="2168" y="8684"/>
                    <a:pt x="2458" y="8018"/>
                    <a:pt x="2712" y="7437"/>
                  </a:cubicBezTo>
                  <a:close/>
                  <a:moveTo>
                    <a:pt x="7288" y="10487"/>
                  </a:moveTo>
                  <a:lnTo>
                    <a:pt x="7288" y="11517"/>
                  </a:lnTo>
                  <a:lnTo>
                    <a:pt x="4939" y="11517"/>
                  </a:lnTo>
                  <a:lnTo>
                    <a:pt x="4939" y="10487"/>
                  </a:lnTo>
                  <a:cubicBezTo>
                    <a:pt x="5302" y="10621"/>
                    <a:pt x="5702" y="10694"/>
                    <a:pt x="6114" y="10694"/>
                  </a:cubicBezTo>
                  <a:cubicBezTo>
                    <a:pt x="6526" y="10694"/>
                    <a:pt x="6925" y="10621"/>
                    <a:pt x="7288" y="10487"/>
                  </a:cubicBezTo>
                  <a:close/>
                  <a:moveTo>
                    <a:pt x="9515" y="7437"/>
                  </a:moveTo>
                  <a:cubicBezTo>
                    <a:pt x="9770" y="8018"/>
                    <a:pt x="10060" y="8684"/>
                    <a:pt x="10351" y="9325"/>
                  </a:cubicBezTo>
                  <a:cubicBezTo>
                    <a:pt x="10556" y="9810"/>
                    <a:pt x="10508" y="10366"/>
                    <a:pt x="10217" y="10815"/>
                  </a:cubicBezTo>
                  <a:cubicBezTo>
                    <a:pt x="9939" y="11251"/>
                    <a:pt x="9443" y="11517"/>
                    <a:pt x="8922" y="11517"/>
                  </a:cubicBezTo>
                  <a:lnTo>
                    <a:pt x="7990" y="11517"/>
                  </a:lnTo>
                  <a:lnTo>
                    <a:pt x="7990" y="10124"/>
                  </a:lnTo>
                  <a:cubicBezTo>
                    <a:pt x="8644" y="9688"/>
                    <a:pt x="9455" y="8805"/>
                    <a:pt x="9515" y="7437"/>
                  </a:cubicBezTo>
                  <a:close/>
                  <a:moveTo>
                    <a:pt x="6114" y="1"/>
                  </a:moveTo>
                  <a:cubicBezTo>
                    <a:pt x="6047" y="1"/>
                    <a:pt x="5981" y="22"/>
                    <a:pt x="5920" y="65"/>
                  </a:cubicBezTo>
                  <a:lnTo>
                    <a:pt x="170" y="3890"/>
                  </a:lnTo>
                  <a:cubicBezTo>
                    <a:pt x="61" y="3963"/>
                    <a:pt x="0" y="4084"/>
                    <a:pt x="13" y="4205"/>
                  </a:cubicBezTo>
                  <a:cubicBezTo>
                    <a:pt x="13" y="4326"/>
                    <a:pt x="85" y="4435"/>
                    <a:pt x="182" y="4496"/>
                  </a:cubicBezTo>
                  <a:lnTo>
                    <a:pt x="2591" y="5876"/>
                  </a:lnTo>
                  <a:cubicBezTo>
                    <a:pt x="2337" y="6457"/>
                    <a:pt x="1756" y="7788"/>
                    <a:pt x="1211" y="9023"/>
                  </a:cubicBezTo>
                  <a:cubicBezTo>
                    <a:pt x="909" y="9737"/>
                    <a:pt x="969" y="10536"/>
                    <a:pt x="1393" y="11190"/>
                  </a:cubicBezTo>
                  <a:cubicBezTo>
                    <a:pt x="1816" y="11832"/>
                    <a:pt x="2531" y="12219"/>
                    <a:pt x="3293" y="12219"/>
                  </a:cubicBezTo>
                  <a:lnTo>
                    <a:pt x="8934" y="12219"/>
                  </a:lnTo>
                  <a:cubicBezTo>
                    <a:pt x="9709" y="12219"/>
                    <a:pt x="10411" y="11832"/>
                    <a:pt x="10835" y="11190"/>
                  </a:cubicBezTo>
                  <a:cubicBezTo>
                    <a:pt x="11258" y="10536"/>
                    <a:pt x="11331" y="9737"/>
                    <a:pt x="11016" y="9023"/>
                  </a:cubicBezTo>
                  <a:cubicBezTo>
                    <a:pt x="10472" y="7788"/>
                    <a:pt x="9891" y="6457"/>
                    <a:pt x="9636" y="5876"/>
                  </a:cubicBezTo>
                  <a:lnTo>
                    <a:pt x="11489" y="4810"/>
                  </a:lnTo>
                  <a:lnTo>
                    <a:pt x="11489" y="6105"/>
                  </a:lnTo>
                  <a:cubicBezTo>
                    <a:pt x="11501" y="6299"/>
                    <a:pt x="11670" y="6468"/>
                    <a:pt x="11864" y="6468"/>
                  </a:cubicBezTo>
                  <a:cubicBezTo>
                    <a:pt x="12057" y="6468"/>
                    <a:pt x="12227" y="6299"/>
                    <a:pt x="12227" y="6105"/>
                  </a:cubicBezTo>
                  <a:lnTo>
                    <a:pt x="12227" y="4192"/>
                  </a:lnTo>
                  <a:cubicBezTo>
                    <a:pt x="12227" y="4071"/>
                    <a:pt x="12167" y="3963"/>
                    <a:pt x="12057" y="3890"/>
                  </a:cubicBezTo>
                  <a:lnTo>
                    <a:pt x="6308" y="65"/>
                  </a:lnTo>
                  <a:cubicBezTo>
                    <a:pt x="6247" y="22"/>
                    <a:pt x="6181" y="1"/>
                    <a:pt x="6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2"/>
          <p:cNvGrpSpPr/>
          <p:nvPr/>
        </p:nvGrpSpPr>
        <p:grpSpPr>
          <a:xfrm>
            <a:off x="602039" y="3848087"/>
            <a:ext cx="567210" cy="813805"/>
            <a:chOff x="2722675" y="718700"/>
            <a:chExt cx="209125" cy="305425"/>
          </a:xfrm>
        </p:grpSpPr>
        <p:sp>
          <p:nvSpPr>
            <p:cNvPr id="556" name="Google Shape;556;p42"/>
            <p:cNvSpPr/>
            <p:nvPr/>
          </p:nvSpPr>
          <p:spPr>
            <a:xfrm>
              <a:off x="2722675" y="718700"/>
              <a:ext cx="209125" cy="305425"/>
            </a:xfrm>
            <a:custGeom>
              <a:avLst/>
              <a:gdLst/>
              <a:ahLst/>
              <a:cxnLst/>
              <a:rect l="l" t="t" r="r" b="b"/>
              <a:pathLst>
                <a:path w="8365" h="12217" extrusionOk="0">
                  <a:moveTo>
                    <a:pt x="2663" y="1211"/>
                  </a:moveTo>
                  <a:lnTo>
                    <a:pt x="2663" y="2664"/>
                  </a:lnTo>
                  <a:lnTo>
                    <a:pt x="1211" y="2664"/>
                  </a:lnTo>
                  <a:lnTo>
                    <a:pt x="2663" y="1211"/>
                  </a:lnTo>
                  <a:close/>
                  <a:moveTo>
                    <a:pt x="7663" y="727"/>
                  </a:moveTo>
                  <a:lnTo>
                    <a:pt x="7663" y="11514"/>
                  </a:lnTo>
                  <a:lnTo>
                    <a:pt x="726" y="11514"/>
                  </a:lnTo>
                  <a:lnTo>
                    <a:pt x="726" y="3403"/>
                  </a:lnTo>
                  <a:lnTo>
                    <a:pt x="3038" y="3403"/>
                  </a:lnTo>
                  <a:cubicBezTo>
                    <a:pt x="3232" y="3403"/>
                    <a:pt x="3401" y="3245"/>
                    <a:pt x="3401" y="3040"/>
                  </a:cubicBezTo>
                  <a:lnTo>
                    <a:pt x="3401" y="727"/>
                  </a:lnTo>
                  <a:close/>
                  <a:moveTo>
                    <a:pt x="3027" y="1"/>
                  </a:moveTo>
                  <a:cubicBezTo>
                    <a:pt x="2930" y="1"/>
                    <a:pt x="2844" y="38"/>
                    <a:pt x="2772" y="98"/>
                  </a:cubicBezTo>
                  <a:lnTo>
                    <a:pt x="97" y="2785"/>
                  </a:lnTo>
                  <a:cubicBezTo>
                    <a:pt x="36" y="2846"/>
                    <a:pt x="0" y="2943"/>
                    <a:pt x="0" y="3040"/>
                  </a:cubicBezTo>
                  <a:lnTo>
                    <a:pt x="0" y="11853"/>
                  </a:lnTo>
                  <a:cubicBezTo>
                    <a:pt x="0" y="12047"/>
                    <a:pt x="157" y="12216"/>
                    <a:pt x="351" y="12216"/>
                  </a:cubicBezTo>
                  <a:lnTo>
                    <a:pt x="8002" y="12216"/>
                  </a:lnTo>
                  <a:cubicBezTo>
                    <a:pt x="8195" y="12216"/>
                    <a:pt x="8365" y="12047"/>
                    <a:pt x="8365" y="11853"/>
                  </a:cubicBezTo>
                  <a:lnTo>
                    <a:pt x="8365" y="352"/>
                  </a:lnTo>
                  <a:cubicBezTo>
                    <a:pt x="8365" y="159"/>
                    <a:pt x="8195" y="1"/>
                    <a:pt x="8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759600" y="910575"/>
              <a:ext cx="73250" cy="75400"/>
            </a:xfrm>
            <a:custGeom>
              <a:avLst/>
              <a:gdLst/>
              <a:ahLst/>
              <a:cxnLst/>
              <a:rect l="l" t="t" r="r" b="b"/>
              <a:pathLst>
                <a:path w="2930" h="3016" extrusionOk="0">
                  <a:moveTo>
                    <a:pt x="1464" y="1200"/>
                  </a:moveTo>
                  <a:lnTo>
                    <a:pt x="1779" y="1902"/>
                  </a:lnTo>
                  <a:lnTo>
                    <a:pt x="1138" y="1902"/>
                  </a:lnTo>
                  <a:lnTo>
                    <a:pt x="1464" y="1200"/>
                  </a:lnTo>
                  <a:close/>
                  <a:moveTo>
                    <a:pt x="1464" y="1"/>
                  </a:moveTo>
                  <a:cubicBezTo>
                    <a:pt x="1319" y="1"/>
                    <a:pt x="1198" y="74"/>
                    <a:pt x="1138" y="207"/>
                  </a:cubicBezTo>
                  <a:lnTo>
                    <a:pt x="84" y="2507"/>
                  </a:lnTo>
                  <a:cubicBezTo>
                    <a:pt x="0" y="2688"/>
                    <a:pt x="84" y="2919"/>
                    <a:pt x="291" y="2992"/>
                  </a:cubicBezTo>
                  <a:cubicBezTo>
                    <a:pt x="327" y="3005"/>
                    <a:pt x="366" y="3011"/>
                    <a:pt x="405" y="3011"/>
                  </a:cubicBezTo>
                  <a:cubicBezTo>
                    <a:pt x="543" y="3011"/>
                    <a:pt x="681" y="2930"/>
                    <a:pt x="738" y="2798"/>
                  </a:cubicBezTo>
                  <a:lnTo>
                    <a:pt x="811" y="2628"/>
                  </a:lnTo>
                  <a:lnTo>
                    <a:pt x="2106" y="2628"/>
                  </a:lnTo>
                  <a:lnTo>
                    <a:pt x="2191" y="2798"/>
                  </a:lnTo>
                  <a:cubicBezTo>
                    <a:pt x="2252" y="2930"/>
                    <a:pt x="2384" y="3016"/>
                    <a:pt x="2518" y="3016"/>
                  </a:cubicBezTo>
                  <a:cubicBezTo>
                    <a:pt x="2566" y="3016"/>
                    <a:pt x="2615" y="3003"/>
                    <a:pt x="2663" y="2979"/>
                  </a:cubicBezTo>
                  <a:cubicBezTo>
                    <a:pt x="2844" y="2895"/>
                    <a:pt x="2930" y="2688"/>
                    <a:pt x="2844" y="2507"/>
                  </a:cubicBezTo>
                  <a:lnTo>
                    <a:pt x="1792" y="207"/>
                  </a:lnTo>
                  <a:cubicBezTo>
                    <a:pt x="1731" y="74"/>
                    <a:pt x="1598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2837075" y="919250"/>
              <a:ext cx="57200" cy="57450"/>
            </a:xfrm>
            <a:custGeom>
              <a:avLst/>
              <a:gdLst/>
              <a:ahLst/>
              <a:cxnLst/>
              <a:rect l="l" t="t" r="r" b="b"/>
              <a:pathLst>
                <a:path w="2288" h="2298" extrusionOk="0">
                  <a:moveTo>
                    <a:pt x="1142" y="1"/>
                  </a:moveTo>
                  <a:cubicBezTo>
                    <a:pt x="950" y="1"/>
                    <a:pt x="799" y="170"/>
                    <a:pt x="799" y="369"/>
                  </a:cubicBezTo>
                  <a:lnTo>
                    <a:pt x="799" y="780"/>
                  </a:lnTo>
                  <a:lnTo>
                    <a:pt x="412" y="780"/>
                  </a:lnTo>
                  <a:cubicBezTo>
                    <a:pt x="242" y="780"/>
                    <a:pt x="97" y="901"/>
                    <a:pt x="49" y="1058"/>
                  </a:cubicBezTo>
                  <a:cubicBezTo>
                    <a:pt x="0" y="1300"/>
                    <a:pt x="170" y="1518"/>
                    <a:pt x="399" y="1518"/>
                  </a:cubicBezTo>
                  <a:lnTo>
                    <a:pt x="799" y="1518"/>
                  </a:lnTo>
                  <a:lnTo>
                    <a:pt x="799" y="1942"/>
                  </a:lnTo>
                  <a:cubicBezTo>
                    <a:pt x="799" y="2112"/>
                    <a:pt x="920" y="2269"/>
                    <a:pt x="1090" y="2293"/>
                  </a:cubicBezTo>
                  <a:cubicBezTo>
                    <a:pt x="1110" y="2296"/>
                    <a:pt x="1129" y="2298"/>
                    <a:pt x="1149" y="2298"/>
                  </a:cubicBezTo>
                  <a:cubicBezTo>
                    <a:pt x="1339" y="2298"/>
                    <a:pt x="1489" y="2139"/>
                    <a:pt x="1489" y="1930"/>
                  </a:cubicBezTo>
                  <a:lnTo>
                    <a:pt x="1489" y="1518"/>
                  </a:lnTo>
                  <a:lnTo>
                    <a:pt x="1876" y="1518"/>
                  </a:lnTo>
                  <a:cubicBezTo>
                    <a:pt x="2045" y="1518"/>
                    <a:pt x="2191" y="1410"/>
                    <a:pt x="2239" y="1240"/>
                  </a:cubicBezTo>
                  <a:cubicBezTo>
                    <a:pt x="2288" y="998"/>
                    <a:pt x="2118" y="780"/>
                    <a:pt x="1889" y="780"/>
                  </a:cubicBezTo>
                  <a:lnTo>
                    <a:pt x="1489" y="780"/>
                  </a:lnTo>
                  <a:lnTo>
                    <a:pt x="1489" y="369"/>
                  </a:lnTo>
                  <a:cubicBezTo>
                    <a:pt x="1489" y="187"/>
                    <a:pt x="1368" y="30"/>
                    <a:pt x="1198" y="5"/>
                  </a:cubicBezTo>
                  <a:cubicBezTo>
                    <a:pt x="1179" y="2"/>
                    <a:pt x="1160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25850" y="83310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10"/>
                    <a:pt x="62" y="280"/>
                  </a:cubicBezTo>
                  <a:cubicBezTo>
                    <a:pt x="1" y="522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9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2759275" y="83310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10"/>
                    <a:pt x="49" y="280"/>
                  </a:cubicBezTo>
                  <a:cubicBezTo>
                    <a:pt x="0" y="522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9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2825850" y="794975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1"/>
                  </a:moveTo>
                  <a:cubicBezTo>
                    <a:pt x="255" y="1"/>
                    <a:pt x="110" y="110"/>
                    <a:pt x="62" y="279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8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825850" y="756850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0"/>
                  </a:moveTo>
                  <a:cubicBezTo>
                    <a:pt x="255" y="0"/>
                    <a:pt x="110" y="110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0"/>
                  </a:cubicBezTo>
                  <a:cubicBezTo>
                    <a:pt x="2798" y="218"/>
                    <a:pt x="2616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25850" y="87215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09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59275" y="87215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09"/>
                    <a:pt x="49" y="267"/>
                  </a:cubicBezTo>
                  <a:cubicBezTo>
                    <a:pt x="0" y="509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8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1244E23-13A6-4072-A2F1-6A3D9F47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59" y="489429"/>
            <a:ext cx="5295505" cy="389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611651" y="4611056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 rot="10800000" flipH="1">
            <a:off x="7648200" y="87215"/>
            <a:ext cx="1495800" cy="1494600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2" name="Google Shape;552;p42"/>
          <p:cNvGrpSpPr/>
          <p:nvPr/>
        </p:nvGrpSpPr>
        <p:grpSpPr>
          <a:xfrm>
            <a:off x="-33084" y="2226005"/>
            <a:ext cx="822021" cy="813821"/>
            <a:chOff x="3995275" y="718625"/>
            <a:chExt cx="305675" cy="305500"/>
          </a:xfrm>
        </p:grpSpPr>
        <p:sp>
          <p:nvSpPr>
            <p:cNvPr id="553" name="Google Shape;553;p42"/>
            <p:cNvSpPr/>
            <p:nvPr/>
          </p:nvSpPr>
          <p:spPr>
            <a:xfrm>
              <a:off x="4119050" y="921475"/>
              <a:ext cx="57225" cy="25775"/>
            </a:xfrm>
            <a:custGeom>
              <a:avLst/>
              <a:gdLst/>
              <a:ahLst/>
              <a:cxnLst/>
              <a:rect l="l" t="t" r="r" b="b"/>
              <a:pathLst>
                <a:path w="2289" h="1031" extrusionOk="0">
                  <a:moveTo>
                    <a:pt x="376" y="1"/>
                  </a:moveTo>
                  <a:cubicBezTo>
                    <a:pt x="255" y="1"/>
                    <a:pt x="133" y="73"/>
                    <a:pt x="73" y="183"/>
                  </a:cubicBezTo>
                  <a:cubicBezTo>
                    <a:pt x="1" y="352"/>
                    <a:pt x="49" y="509"/>
                    <a:pt x="146" y="606"/>
                  </a:cubicBezTo>
                  <a:cubicBezTo>
                    <a:pt x="424" y="885"/>
                    <a:pt x="776" y="1030"/>
                    <a:pt x="1163" y="1030"/>
                  </a:cubicBezTo>
                  <a:cubicBezTo>
                    <a:pt x="1538" y="1030"/>
                    <a:pt x="1914" y="885"/>
                    <a:pt x="2180" y="619"/>
                  </a:cubicBezTo>
                  <a:cubicBezTo>
                    <a:pt x="2240" y="546"/>
                    <a:pt x="2288" y="461"/>
                    <a:pt x="2288" y="352"/>
                  </a:cubicBezTo>
                  <a:cubicBezTo>
                    <a:pt x="2288" y="159"/>
                    <a:pt x="2131" y="1"/>
                    <a:pt x="1925" y="1"/>
                  </a:cubicBezTo>
                  <a:cubicBezTo>
                    <a:pt x="1828" y="1"/>
                    <a:pt x="1744" y="38"/>
                    <a:pt x="1671" y="98"/>
                  </a:cubicBezTo>
                  <a:cubicBezTo>
                    <a:pt x="1538" y="231"/>
                    <a:pt x="1357" y="315"/>
                    <a:pt x="1163" y="315"/>
                  </a:cubicBezTo>
                  <a:cubicBezTo>
                    <a:pt x="969" y="315"/>
                    <a:pt x="776" y="231"/>
                    <a:pt x="630" y="86"/>
                  </a:cubicBezTo>
                  <a:cubicBezTo>
                    <a:pt x="582" y="25"/>
                    <a:pt x="509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995275" y="718625"/>
              <a:ext cx="305675" cy="305500"/>
            </a:xfrm>
            <a:custGeom>
              <a:avLst/>
              <a:gdLst/>
              <a:ahLst/>
              <a:cxnLst/>
              <a:rect l="l" t="t" r="r" b="b"/>
              <a:pathLst>
                <a:path w="12227" h="12220" extrusionOk="0">
                  <a:moveTo>
                    <a:pt x="6126" y="791"/>
                  </a:moveTo>
                  <a:lnTo>
                    <a:pt x="11198" y="4168"/>
                  </a:lnTo>
                  <a:lnTo>
                    <a:pt x="9552" y="5101"/>
                  </a:lnTo>
                  <a:lnTo>
                    <a:pt x="9552" y="4192"/>
                  </a:lnTo>
                  <a:cubicBezTo>
                    <a:pt x="9552" y="4071"/>
                    <a:pt x="9491" y="3975"/>
                    <a:pt x="9407" y="3902"/>
                  </a:cubicBezTo>
                  <a:lnTo>
                    <a:pt x="9104" y="3672"/>
                  </a:lnTo>
                  <a:cubicBezTo>
                    <a:pt x="8245" y="3030"/>
                    <a:pt x="7191" y="2680"/>
                    <a:pt x="6126" y="2680"/>
                  </a:cubicBezTo>
                  <a:cubicBezTo>
                    <a:pt x="5060" y="2680"/>
                    <a:pt x="4008" y="3030"/>
                    <a:pt x="3160" y="3672"/>
                  </a:cubicBezTo>
                  <a:lnTo>
                    <a:pt x="2857" y="3902"/>
                  </a:lnTo>
                  <a:cubicBezTo>
                    <a:pt x="2760" y="3975"/>
                    <a:pt x="2712" y="4071"/>
                    <a:pt x="2712" y="4192"/>
                  </a:cubicBezTo>
                  <a:lnTo>
                    <a:pt x="2712" y="5101"/>
                  </a:lnTo>
                  <a:lnTo>
                    <a:pt x="1065" y="4168"/>
                  </a:lnTo>
                  <a:lnTo>
                    <a:pt x="6126" y="791"/>
                  </a:lnTo>
                  <a:close/>
                  <a:moveTo>
                    <a:pt x="6114" y="3393"/>
                  </a:moveTo>
                  <a:cubicBezTo>
                    <a:pt x="7021" y="3393"/>
                    <a:pt x="7930" y="3697"/>
                    <a:pt x="8656" y="4241"/>
                  </a:cubicBezTo>
                  <a:lnTo>
                    <a:pt x="8813" y="4362"/>
                  </a:lnTo>
                  <a:lnTo>
                    <a:pt x="8813" y="5222"/>
                  </a:lnTo>
                  <a:cubicBezTo>
                    <a:pt x="7936" y="4944"/>
                    <a:pt x="7025" y="4804"/>
                    <a:pt x="6114" y="4804"/>
                  </a:cubicBezTo>
                  <a:cubicBezTo>
                    <a:pt x="5203" y="4804"/>
                    <a:pt x="4292" y="4944"/>
                    <a:pt x="3414" y="5222"/>
                  </a:cubicBezTo>
                  <a:lnTo>
                    <a:pt x="3414" y="4362"/>
                  </a:lnTo>
                  <a:lnTo>
                    <a:pt x="3572" y="4241"/>
                  </a:lnTo>
                  <a:cubicBezTo>
                    <a:pt x="4298" y="3697"/>
                    <a:pt x="5206" y="3393"/>
                    <a:pt x="6114" y="3393"/>
                  </a:cubicBezTo>
                  <a:close/>
                  <a:moveTo>
                    <a:pt x="6113" y="5527"/>
                  </a:moveTo>
                  <a:cubicBezTo>
                    <a:pt x="7027" y="5527"/>
                    <a:pt x="7941" y="5676"/>
                    <a:pt x="8813" y="5972"/>
                  </a:cubicBezTo>
                  <a:lnTo>
                    <a:pt x="8813" y="7256"/>
                  </a:lnTo>
                  <a:cubicBezTo>
                    <a:pt x="8813" y="8757"/>
                    <a:pt x="7615" y="9967"/>
                    <a:pt x="6114" y="9967"/>
                  </a:cubicBezTo>
                  <a:cubicBezTo>
                    <a:pt x="4624" y="9967"/>
                    <a:pt x="3414" y="8744"/>
                    <a:pt x="3414" y="7256"/>
                  </a:cubicBezTo>
                  <a:lnTo>
                    <a:pt x="3414" y="5972"/>
                  </a:lnTo>
                  <a:cubicBezTo>
                    <a:pt x="4286" y="5676"/>
                    <a:pt x="5199" y="5527"/>
                    <a:pt x="6113" y="5527"/>
                  </a:cubicBezTo>
                  <a:close/>
                  <a:moveTo>
                    <a:pt x="2712" y="7437"/>
                  </a:moveTo>
                  <a:cubicBezTo>
                    <a:pt x="2760" y="8563"/>
                    <a:pt x="3354" y="9543"/>
                    <a:pt x="4237" y="10124"/>
                  </a:cubicBezTo>
                  <a:lnTo>
                    <a:pt x="4237" y="11517"/>
                  </a:lnTo>
                  <a:lnTo>
                    <a:pt x="3305" y="11517"/>
                  </a:lnTo>
                  <a:cubicBezTo>
                    <a:pt x="2784" y="11517"/>
                    <a:pt x="2289" y="11251"/>
                    <a:pt x="2010" y="10815"/>
                  </a:cubicBezTo>
                  <a:cubicBezTo>
                    <a:pt x="1719" y="10366"/>
                    <a:pt x="1671" y="9810"/>
                    <a:pt x="1877" y="9325"/>
                  </a:cubicBezTo>
                  <a:cubicBezTo>
                    <a:pt x="2168" y="8684"/>
                    <a:pt x="2458" y="8018"/>
                    <a:pt x="2712" y="7437"/>
                  </a:cubicBezTo>
                  <a:close/>
                  <a:moveTo>
                    <a:pt x="7288" y="10487"/>
                  </a:moveTo>
                  <a:lnTo>
                    <a:pt x="7288" y="11517"/>
                  </a:lnTo>
                  <a:lnTo>
                    <a:pt x="4939" y="11517"/>
                  </a:lnTo>
                  <a:lnTo>
                    <a:pt x="4939" y="10487"/>
                  </a:lnTo>
                  <a:cubicBezTo>
                    <a:pt x="5302" y="10621"/>
                    <a:pt x="5702" y="10694"/>
                    <a:pt x="6114" y="10694"/>
                  </a:cubicBezTo>
                  <a:cubicBezTo>
                    <a:pt x="6526" y="10694"/>
                    <a:pt x="6925" y="10621"/>
                    <a:pt x="7288" y="10487"/>
                  </a:cubicBezTo>
                  <a:close/>
                  <a:moveTo>
                    <a:pt x="9515" y="7437"/>
                  </a:moveTo>
                  <a:cubicBezTo>
                    <a:pt x="9770" y="8018"/>
                    <a:pt x="10060" y="8684"/>
                    <a:pt x="10351" y="9325"/>
                  </a:cubicBezTo>
                  <a:cubicBezTo>
                    <a:pt x="10556" y="9810"/>
                    <a:pt x="10508" y="10366"/>
                    <a:pt x="10217" y="10815"/>
                  </a:cubicBezTo>
                  <a:cubicBezTo>
                    <a:pt x="9939" y="11251"/>
                    <a:pt x="9443" y="11517"/>
                    <a:pt x="8922" y="11517"/>
                  </a:cubicBezTo>
                  <a:lnTo>
                    <a:pt x="7990" y="11517"/>
                  </a:lnTo>
                  <a:lnTo>
                    <a:pt x="7990" y="10124"/>
                  </a:lnTo>
                  <a:cubicBezTo>
                    <a:pt x="8644" y="9688"/>
                    <a:pt x="9455" y="8805"/>
                    <a:pt x="9515" y="7437"/>
                  </a:cubicBezTo>
                  <a:close/>
                  <a:moveTo>
                    <a:pt x="6114" y="1"/>
                  </a:moveTo>
                  <a:cubicBezTo>
                    <a:pt x="6047" y="1"/>
                    <a:pt x="5981" y="22"/>
                    <a:pt x="5920" y="65"/>
                  </a:cubicBezTo>
                  <a:lnTo>
                    <a:pt x="170" y="3890"/>
                  </a:lnTo>
                  <a:cubicBezTo>
                    <a:pt x="61" y="3963"/>
                    <a:pt x="0" y="4084"/>
                    <a:pt x="13" y="4205"/>
                  </a:cubicBezTo>
                  <a:cubicBezTo>
                    <a:pt x="13" y="4326"/>
                    <a:pt x="85" y="4435"/>
                    <a:pt x="182" y="4496"/>
                  </a:cubicBezTo>
                  <a:lnTo>
                    <a:pt x="2591" y="5876"/>
                  </a:lnTo>
                  <a:cubicBezTo>
                    <a:pt x="2337" y="6457"/>
                    <a:pt x="1756" y="7788"/>
                    <a:pt x="1211" y="9023"/>
                  </a:cubicBezTo>
                  <a:cubicBezTo>
                    <a:pt x="909" y="9737"/>
                    <a:pt x="969" y="10536"/>
                    <a:pt x="1393" y="11190"/>
                  </a:cubicBezTo>
                  <a:cubicBezTo>
                    <a:pt x="1816" y="11832"/>
                    <a:pt x="2531" y="12219"/>
                    <a:pt x="3293" y="12219"/>
                  </a:cubicBezTo>
                  <a:lnTo>
                    <a:pt x="8934" y="12219"/>
                  </a:lnTo>
                  <a:cubicBezTo>
                    <a:pt x="9709" y="12219"/>
                    <a:pt x="10411" y="11832"/>
                    <a:pt x="10835" y="11190"/>
                  </a:cubicBezTo>
                  <a:cubicBezTo>
                    <a:pt x="11258" y="10536"/>
                    <a:pt x="11331" y="9737"/>
                    <a:pt x="11016" y="9023"/>
                  </a:cubicBezTo>
                  <a:cubicBezTo>
                    <a:pt x="10472" y="7788"/>
                    <a:pt x="9891" y="6457"/>
                    <a:pt x="9636" y="5876"/>
                  </a:cubicBezTo>
                  <a:lnTo>
                    <a:pt x="11489" y="4810"/>
                  </a:lnTo>
                  <a:lnTo>
                    <a:pt x="11489" y="6105"/>
                  </a:lnTo>
                  <a:cubicBezTo>
                    <a:pt x="11501" y="6299"/>
                    <a:pt x="11670" y="6468"/>
                    <a:pt x="11864" y="6468"/>
                  </a:cubicBezTo>
                  <a:cubicBezTo>
                    <a:pt x="12057" y="6468"/>
                    <a:pt x="12227" y="6299"/>
                    <a:pt x="12227" y="6105"/>
                  </a:cubicBezTo>
                  <a:lnTo>
                    <a:pt x="12227" y="4192"/>
                  </a:lnTo>
                  <a:cubicBezTo>
                    <a:pt x="12227" y="4071"/>
                    <a:pt x="12167" y="3963"/>
                    <a:pt x="12057" y="3890"/>
                  </a:cubicBezTo>
                  <a:lnTo>
                    <a:pt x="6308" y="65"/>
                  </a:lnTo>
                  <a:cubicBezTo>
                    <a:pt x="6247" y="22"/>
                    <a:pt x="6181" y="1"/>
                    <a:pt x="6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2"/>
          <p:cNvGrpSpPr/>
          <p:nvPr/>
        </p:nvGrpSpPr>
        <p:grpSpPr>
          <a:xfrm>
            <a:off x="602039" y="3848087"/>
            <a:ext cx="567210" cy="813805"/>
            <a:chOff x="2722675" y="718700"/>
            <a:chExt cx="209125" cy="305425"/>
          </a:xfrm>
        </p:grpSpPr>
        <p:sp>
          <p:nvSpPr>
            <p:cNvPr id="556" name="Google Shape;556;p42"/>
            <p:cNvSpPr/>
            <p:nvPr/>
          </p:nvSpPr>
          <p:spPr>
            <a:xfrm>
              <a:off x="2722675" y="718700"/>
              <a:ext cx="209125" cy="305425"/>
            </a:xfrm>
            <a:custGeom>
              <a:avLst/>
              <a:gdLst/>
              <a:ahLst/>
              <a:cxnLst/>
              <a:rect l="l" t="t" r="r" b="b"/>
              <a:pathLst>
                <a:path w="8365" h="12217" extrusionOk="0">
                  <a:moveTo>
                    <a:pt x="2663" y="1211"/>
                  </a:moveTo>
                  <a:lnTo>
                    <a:pt x="2663" y="2664"/>
                  </a:lnTo>
                  <a:lnTo>
                    <a:pt x="1211" y="2664"/>
                  </a:lnTo>
                  <a:lnTo>
                    <a:pt x="2663" y="1211"/>
                  </a:lnTo>
                  <a:close/>
                  <a:moveTo>
                    <a:pt x="7663" y="727"/>
                  </a:moveTo>
                  <a:lnTo>
                    <a:pt x="7663" y="11514"/>
                  </a:lnTo>
                  <a:lnTo>
                    <a:pt x="726" y="11514"/>
                  </a:lnTo>
                  <a:lnTo>
                    <a:pt x="726" y="3403"/>
                  </a:lnTo>
                  <a:lnTo>
                    <a:pt x="3038" y="3403"/>
                  </a:lnTo>
                  <a:cubicBezTo>
                    <a:pt x="3232" y="3403"/>
                    <a:pt x="3401" y="3245"/>
                    <a:pt x="3401" y="3040"/>
                  </a:cubicBezTo>
                  <a:lnTo>
                    <a:pt x="3401" y="727"/>
                  </a:lnTo>
                  <a:close/>
                  <a:moveTo>
                    <a:pt x="3027" y="1"/>
                  </a:moveTo>
                  <a:cubicBezTo>
                    <a:pt x="2930" y="1"/>
                    <a:pt x="2844" y="38"/>
                    <a:pt x="2772" y="98"/>
                  </a:cubicBezTo>
                  <a:lnTo>
                    <a:pt x="97" y="2785"/>
                  </a:lnTo>
                  <a:cubicBezTo>
                    <a:pt x="36" y="2846"/>
                    <a:pt x="0" y="2943"/>
                    <a:pt x="0" y="3040"/>
                  </a:cubicBezTo>
                  <a:lnTo>
                    <a:pt x="0" y="11853"/>
                  </a:lnTo>
                  <a:cubicBezTo>
                    <a:pt x="0" y="12047"/>
                    <a:pt x="157" y="12216"/>
                    <a:pt x="351" y="12216"/>
                  </a:cubicBezTo>
                  <a:lnTo>
                    <a:pt x="8002" y="12216"/>
                  </a:lnTo>
                  <a:cubicBezTo>
                    <a:pt x="8195" y="12216"/>
                    <a:pt x="8365" y="12047"/>
                    <a:pt x="8365" y="11853"/>
                  </a:cubicBezTo>
                  <a:lnTo>
                    <a:pt x="8365" y="352"/>
                  </a:lnTo>
                  <a:cubicBezTo>
                    <a:pt x="8365" y="159"/>
                    <a:pt x="8195" y="1"/>
                    <a:pt x="8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759600" y="910575"/>
              <a:ext cx="73250" cy="75400"/>
            </a:xfrm>
            <a:custGeom>
              <a:avLst/>
              <a:gdLst/>
              <a:ahLst/>
              <a:cxnLst/>
              <a:rect l="l" t="t" r="r" b="b"/>
              <a:pathLst>
                <a:path w="2930" h="3016" extrusionOk="0">
                  <a:moveTo>
                    <a:pt x="1464" y="1200"/>
                  </a:moveTo>
                  <a:lnTo>
                    <a:pt x="1779" y="1902"/>
                  </a:lnTo>
                  <a:lnTo>
                    <a:pt x="1138" y="1902"/>
                  </a:lnTo>
                  <a:lnTo>
                    <a:pt x="1464" y="1200"/>
                  </a:lnTo>
                  <a:close/>
                  <a:moveTo>
                    <a:pt x="1464" y="1"/>
                  </a:moveTo>
                  <a:cubicBezTo>
                    <a:pt x="1319" y="1"/>
                    <a:pt x="1198" y="74"/>
                    <a:pt x="1138" y="207"/>
                  </a:cubicBezTo>
                  <a:lnTo>
                    <a:pt x="84" y="2507"/>
                  </a:lnTo>
                  <a:cubicBezTo>
                    <a:pt x="0" y="2688"/>
                    <a:pt x="84" y="2919"/>
                    <a:pt x="291" y="2992"/>
                  </a:cubicBezTo>
                  <a:cubicBezTo>
                    <a:pt x="327" y="3005"/>
                    <a:pt x="366" y="3011"/>
                    <a:pt x="405" y="3011"/>
                  </a:cubicBezTo>
                  <a:cubicBezTo>
                    <a:pt x="543" y="3011"/>
                    <a:pt x="681" y="2930"/>
                    <a:pt x="738" y="2798"/>
                  </a:cubicBezTo>
                  <a:lnTo>
                    <a:pt x="811" y="2628"/>
                  </a:lnTo>
                  <a:lnTo>
                    <a:pt x="2106" y="2628"/>
                  </a:lnTo>
                  <a:lnTo>
                    <a:pt x="2191" y="2798"/>
                  </a:lnTo>
                  <a:cubicBezTo>
                    <a:pt x="2252" y="2930"/>
                    <a:pt x="2384" y="3016"/>
                    <a:pt x="2518" y="3016"/>
                  </a:cubicBezTo>
                  <a:cubicBezTo>
                    <a:pt x="2566" y="3016"/>
                    <a:pt x="2615" y="3003"/>
                    <a:pt x="2663" y="2979"/>
                  </a:cubicBezTo>
                  <a:cubicBezTo>
                    <a:pt x="2844" y="2895"/>
                    <a:pt x="2930" y="2688"/>
                    <a:pt x="2844" y="2507"/>
                  </a:cubicBezTo>
                  <a:lnTo>
                    <a:pt x="1792" y="207"/>
                  </a:lnTo>
                  <a:cubicBezTo>
                    <a:pt x="1731" y="74"/>
                    <a:pt x="1598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2837075" y="919250"/>
              <a:ext cx="57200" cy="57450"/>
            </a:xfrm>
            <a:custGeom>
              <a:avLst/>
              <a:gdLst/>
              <a:ahLst/>
              <a:cxnLst/>
              <a:rect l="l" t="t" r="r" b="b"/>
              <a:pathLst>
                <a:path w="2288" h="2298" extrusionOk="0">
                  <a:moveTo>
                    <a:pt x="1142" y="1"/>
                  </a:moveTo>
                  <a:cubicBezTo>
                    <a:pt x="950" y="1"/>
                    <a:pt x="799" y="170"/>
                    <a:pt x="799" y="369"/>
                  </a:cubicBezTo>
                  <a:lnTo>
                    <a:pt x="799" y="780"/>
                  </a:lnTo>
                  <a:lnTo>
                    <a:pt x="412" y="780"/>
                  </a:lnTo>
                  <a:cubicBezTo>
                    <a:pt x="242" y="780"/>
                    <a:pt x="97" y="901"/>
                    <a:pt x="49" y="1058"/>
                  </a:cubicBezTo>
                  <a:cubicBezTo>
                    <a:pt x="0" y="1300"/>
                    <a:pt x="170" y="1518"/>
                    <a:pt x="399" y="1518"/>
                  </a:cubicBezTo>
                  <a:lnTo>
                    <a:pt x="799" y="1518"/>
                  </a:lnTo>
                  <a:lnTo>
                    <a:pt x="799" y="1942"/>
                  </a:lnTo>
                  <a:cubicBezTo>
                    <a:pt x="799" y="2112"/>
                    <a:pt x="920" y="2269"/>
                    <a:pt x="1090" y="2293"/>
                  </a:cubicBezTo>
                  <a:cubicBezTo>
                    <a:pt x="1110" y="2296"/>
                    <a:pt x="1129" y="2298"/>
                    <a:pt x="1149" y="2298"/>
                  </a:cubicBezTo>
                  <a:cubicBezTo>
                    <a:pt x="1339" y="2298"/>
                    <a:pt x="1489" y="2139"/>
                    <a:pt x="1489" y="1930"/>
                  </a:cubicBezTo>
                  <a:lnTo>
                    <a:pt x="1489" y="1518"/>
                  </a:lnTo>
                  <a:lnTo>
                    <a:pt x="1876" y="1518"/>
                  </a:lnTo>
                  <a:cubicBezTo>
                    <a:pt x="2045" y="1518"/>
                    <a:pt x="2191" y="1410"/>
                    <a:pt x="2239" y="1240"/>
                  </a:cubicBezTo>
                  <a:cubicBezTo>
                    <a:pt x="2288" y="998"/>
                    <a:pt x="2118" y="780"/>
                    <a:pt x="1889" y="780"/>
                  </a:cubicBezTo>
                  <a:lnTo>
                    <a:pt x="1489" y="780"/>
                  </a:lnTo>
                  <a:lnTo>
                    <a:pt x="1489" y="369"/>
                  </a:lnTo>
                  <a:cubicBezTo>
                    <a:pt x="1489" y="187"/>
                    <a:pt x="1368" y="30"/>
                    <a:pt x="1198" y="5"/>
                  </a:cubicBezTo>
                  <a:cubicBezTo>
                    <a:pt x="1179" y="2"/>
                    <a:pt x="1160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25850" y="83310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10"/>
                    <a:pt x="62" y="280"/>
                  </a:cubicBezTo>
                  <a:cubicBezTo>
                    <a:pt x="1" y="522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9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2759275" y="83310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10"/>
                    <a:pt x="49" y="280"/>
                  </a:cubicBezTo>
                  <a:cubicBezTo>
                    <a:pt x="0" y="522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9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2825850" y="794975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1"/>
                  </a:moveTo>
                  <a:cubicBezTo>
                    <a:pt x="255" y="1"/>
                    <a:pt x="110" y="110"/>
                    <a:pt x="62" y="279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8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825850" y="756850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0"/>
                  </a:moveTo>
                  <a:cubicBezTo>
                    <a:pt x="255" y="0"/>
                    <a:pt x="110" y="110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0"/>
                  </a:cubicBezTo>
                  <a:cubicBezTo>
                    <a:pt x="2798" y="218"/>
                    <a:pt x="2616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25850" y="87215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09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59275" y="87215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09"/>
                    <a:pt x="49" y="267"/>
                  </a:cubicBezTo>
                  <a:cubicBezTo>
                    <a:pt x="0" y="509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8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973083-DD0F-4AB4-89B9-E2DFD890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843" y="343085"/>
            <a:ext cx="5078043" cy="421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51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611651" y="4611056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7965983" y="394471"/>
            <a:ext cx="830259" cy="813805"/>
          </a:xfrm>
          <a:custGeom>
            <a:avLst/>
            <a:gdLst/>
            <a:ahLst/>
            <a:cxnLst/>
            <a:rect l="l" t="t" r="r" b="b"/>
            <a:pathLst>
              <a:path w="12373" h="12217" extrusionOk="0">
                <a:moveTo>
                  <a:pt x="7772" y="691"/>
                </a:moveTo>
                <a:lnTo>
                  <a:pt x="7772" y="1115"/>
                </a:lnTo>
                <a:cubicBezTo>
                  <a:pt x="7772" y="1550"/>
                  <a:pt x="7409" y="1902"/>
                  <a:pt x="6973" y="1902"/>
                </a:cubicBezTo>
                <a:lnTo>
                  <a:pt x="6562" y="1902"/>
                </a:lnTo>
                <a:lnTo>
                  <a:pt x="6562" y="1490"/>
                </a:lnTo>
                <a:cubicBezTo>
                  <a:pt x="6562" y="1055"/>
                  <a:pt x="6912" y="691"/>
                  <a:pt x="7348" y="691"/>
                </a:cubicBezTo>
                <a:close/>
                <a:moveTo>
                  <a:pt x="7337" y="2628"/>
                </a:moveTo>
                <a:cubicBezTo>
                  <a:pt x="7663" y="2628"/>
                  <a:pt x="7990" y="2737"/>
                  <a:pt x="8257" y="2930"/>
                </a:cubicBezTo>
                <a:cubicBezTo>
                  <a:pt x="8668" y="3221"/>
                  <a:pt x="8910" y="3694"/>
                  <a:pt x="8910" y="4202"/>
                </a:cubicBezTo>
                <a:cubicBezTo>
                  <a:pt x="8910" y="5691"/>
                  <a:pt x="7700" y="6901"/>
                  <a:pt x="6210" y="6901"/>
                </a:cubicBezTo>
                <a:cubicBezTo>
                  <a:pt x="4722" y="6901"/>
                  <a:pt x="3511" y="5691"/>
                  <a:pt x="3511" y="4202"/>
                </a:cubicBezTo>
                <a:cubicBezTo>
                  <a:pt x="3511" y="3694"/>
                  <a:pt x="3753" y="3221"/>
                  <a:pt x="4165" y="2930"/>
                </a:cubicBezTo>
                <a:cubicBezTo>
                  <a:pt x="4431" y="2737"/>
                  <a:pt x="4758" y="2628"/>
                  <a:pt x="5085" y="2628"/>
                </a:cubicBezTo>
                <a:cubicBezTo>
                  <a:pt x="5557" y="2628"/>
                  <a:pt x="5653" y="2809"/>
                  <a:pt x="6210" y="2809"/>
                </a:cubicBezTo>
                <a:cubicBezTo>
                  <a:pt x="6767" y="2809"/>
                  <a:pt x="6852" y="2628"/>
                  <a:pt x="7337" y="2628"/>
                </a:cubicBezTo>
                <a:close/>
                <a:moveTo>
                  <a:pt x="11198" y="7603"/>
                </a:moveTo>
                <a:lnTo>
                  <a:pt x="11198" y="9190"/>
                </a:lnTo>
                <a:lnTo>
                  <a:pt x="3100" y="9190"/>
                </a:lnTo>
                <a:cubicBezTo>
                  <a:pt x="2615" y="9190"/>
                  <a:pt x="2228" y="8754"/>
                  <a:pt x="2312" y="8257"/>
                </a:cubicBezTo>
                <a:cubicBezTo>
                  <a:pt x="2373" y="7894"/>
                  <a:pt x="2736" y="7603"/>
                  <a:pt x="3111" y="7603"/>
                </a:cubicBezTo>
                <a:close/>
                <a:moveTo>
                  <a:pt x="9673" y="9916"/>
                </a:moveTo>
                <a:lnTo>
                  <a:pt x="9673" y="11514"/>
                </a:lnTo>
                <a:lnTo>
                  <a:pt x="1586" y="11514"/>
                </a:lnTo>
                <a:cubicBezTo>
                  <a:pt x="1211" y="11514"/>
                  <a:pt x="848" y="11211"/>
                  <a:pt x="787" y="10848"/>
                </a:cubicBezTo>
                <a:cubicBezTo>
                  <a:pt x="703" y="10352"/>
                  <a:pt x="1090" y="9916"/>
                  <a:pt x="1574" y="9916"/>
                </a:cubicBezTo>
                <a:close/>
                <a:moveTo>
                  <a:pt x="7361" y="1"/>
                </a:moveTo>
                <a:cubicBezTo>
                  <a:pt x="6538" y="1"/>
                  <a:pt x="5860" y="667"/>
                  <a:pt x="5860" y="1502"/>
                </a:cubicBezTo>
                <a:lnTo>
                  <a:pt x="5860" y="2071"/>
                </a:lnTo>
                <a:cubicBezTo>
                  <a:pt x="5847" y="2059"/>
                  <a:pt x="5823" y="2059"/>
                  <a:pt x="5811" y="2047"/>
                </a:cubicBezTo>
                <a:cubicBezTo>
                  <a:pt x="5734" y="2023"/>
                  <a:pt x="5460" y="1938"/>
                  <a:pt x="5091" y="1938"/>
                </a:cubicBezTo>
                <a:cubicBezTo>
                  <a:pt x="4710" y="1938"/>
                  <a:pt x="4227" y="2029"/>
                  <a:pt x="3753" y="2374"/>
                </a:cubicBezTo>
                <a:cubicBezTo>
                  <a:pt x="3172" y="2798"/>
                  <a:pt x="2821" y="3487"/>
                  <a:pt x="2821" y="4214"/>
                </a:cubicBezTo>
                <a:cubicBezTo>
                  <a:pt x="2821" y="5303"/>
                  <a:pt x="3329" y="6272"/>
                  <a:pt x="4141" y="6901"/>
                </a:cubicBezTo>
                <a:lnTo>
                  <a:pt x="3184" y="6901"/>
                </a:lnTo>
                <a:cubicBezTo>
                  <a:pt x="2373" y="6901"/>
                  <a:pt x="1695" y="7531"/>
                  <a:pt x="1659" y="8342"/>
                </a:cubicBezTo>
                <a:cubicBezTo>
                  <a:pt x="1647" y="8657"/>
                  <a:pt x="1731" y="8947"/>
                  <a:pt x="1889" y="9190"/>
                </a:cubicBezTo>
                <a:lnTo>
                  <a:pt x="1634" y="9190"/>
                </a:lnTo>
                <a:cubicBezTo>
                  <a:pt x="872" y="9190"/>
                  <a:pt x="206" y="9746"/>
                  <a:pt x="109" y="10509"/>
                </a:cubicBezTo>
                <a:cubicBezTo>
                  <a:pt x="1" y="11429"/>
                  <a:pt x="714" y="12216"/>
                  <a:pt x="1610" y="12216"/>
                </a:cubicBezTo>
                <a:lnTo>
                  <a:pt x="10436" y="12216"/>
                </a:lnTo>
                <a:cubicBezTo>
                  <a:pt x="10593" y="12216"/>
                  <a:pt x="10750" y="12095"/>
                  <a:pt x="10786" y="11937"/>
                </a:cubicBezTo>
                <a:cubicBezTo>
                  <a:pt x="10847" y="11695"/>
                  <a:pt x="10665" y="11477"/>
                  <a:pt x="10436" y="11477"/>
                </a:cubicBezTo>
                <a:lnTo>
                  <a:pt x="10411" y="11477"/>
                </a:lnTo>
                <a:lnTo>
                  <a:pt x="10411" y="9916"/>
                </a:lnTo>
                <a:lnTo>
                  <a:pt x="11948" y="9916"/>
                </a:lnTo>
                <a:cubicBezTo>
                  <a:pt x="12118" y="9916"/>
                  <a:pt x="12263" y="9807"/>
                  <a:pt x="12300" y="9650"/>
                </a:cubicBezTo>
                <a:cubicBezTo>
                  <a:pt x="12360" y="9408"/>
                  <a:pt x="12191" y="9190"/>
                  <a:pt x="11961" y="9190"/>
                </a:cubicBezTo>
                <a:lnTo>
                  <a:pt x="11937" y="9190"/>
                </a:lnTo>
                <a:lnTo>
                  <a:pt x="11937" y="7627"/>
                </a:lnTo>
                <a:lnTo>
                  <a:pt x="11961" y="7627"/>
                </a:lnTo>
                <a:cubicBezTo>
                  <a:pt x="12130" y="7627"/>
                  <a:pt x="12276" y="7519"/>
                  <a:pt x="12312" y="7361"/>
                </a:cubicBezTo>
                <a:cubicBezTo>
                  <a:pt x="12373" y="7119"/>
                  <a:pt x="12191" y="6901"/>
                  <a:pt x="11961" y="6901"/>
                </a:cubicBezTo>
                <a:lnTo>
                  <a:pt x="8317" y="6901"/>
                </a:lnTo>
                <a:cubicBezTo>
                  <a:pt x="9116" y="6272"/>
                  <a:pt x="9637" y="5292"/>
                  <a:pt x="9637" y="4202"/>
                </a:cubicBezTo>
                <a:cubicBezTo>
                  <a:pt x="9637" y="3463"/>
                  <a:pt x="9285" y="2774"/>
                  <a:pt x="8692" y="2349"/>
                </a:cubicBezTo>
                <a:cubicBezTo>
                  <a:pt x="8535" y="2228"/>
                  <a:pt x="8354" y="2131"/>
                  <a:pt x="8160" y="2059"/>
                </a:cubicBezTo>
                <a:cubicBezTo>
                  <a:pt x="8378" y="1805"/>
                  <a:pt x="8499" y="1478"/>
                  <a:pt x="8499" y="1127"/>
                </a:cubicBezTo>
                <a:lnTo>
                  <a:pt x="8499" y="352"/>
                </a:lnTo>
                <a:cubicBezTo>
                  <a:pt x="8499" y="159"/>
                  <a:pt x="8341" y="1"/>
                  <a:pt x="81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42"/>
          <p:cNvGrpSpPr/>
          <p:nvPr/>
        </p:nvGrpSpPr>
        <p:grpSpPr>
          <a:xfrm>
            <a:off x="-33084" y="2226005"/>
            <a:ext cx="822021" cy="813821"/>
            <a:chOff x="3995275" y="718625"/>
            <a:chExt cx="305675" cy="305500"/>
          </a:xfrm>
        </p:grpSpPr>
        <p:sp>
          <p:nvSpPr>
            <p:cNvPr id="553" name="Google Shape;553;p42"/>
            <p:cNvSpPr/>
            <p:nvPr/>
          </p:nvSpPr>
          <p:spPr>
            <a:xfrm>
              <a:off x="4119050" y="921475"/>
              <a:ext cx="57225" cy="25775"/>
            </a:xfrm>
            <a:custGeom>
              <a:avLst/>
              <a:gdLst/>
              <a:ahLst/>
              <a:cxnLst/>
              <a:rect l="l" t="t" r="r" b="b"/>
              <a:pathLst>
                <a:path w="2289" h="1031" extrusionOk="0">
                  <a:moveTo>
                    <a:pt x="376" y="1"/>
                  </a:moveTo>
                  <a:cubicBezTo>
                    <a:pt x="255" y="1"/>
                    <a:pt x="133" y="73"/>
                    <a:pt x="73" y="183"/>
                  </a:cubicBezTo>
                  <a:cubicBezTo>
                    <a:pt x="1" y="352"/>
                    <a:pt x="49" y="509"/>
                    <a:pt x="146" y="606"/>
                  </a:cubicBezTo>
                  <a:cubicBezTo>
                    <a:pt x="424" y="885"/>
                    <a:pt x="776" y="1030"/>
                    <a:pt x="1163" y="1030"/>
                  </a:cubicBezTo>
                  <a:cubicBezTo>
                    <a:pt x="1538" y="1030"/>
                    <a:pt x="1914" y="885"/>
                    <a:pt x="2180" y="619"/>
                  </a:cubicBezTo>
                  <a:cubicBezTo>
                    <a:pt x="2240" y="546"/>
                    <a:pt x="2288" y="461"/>
                    <a:pt x="2288" y="352"/>
                  </a:cubicBezTo>
                  <a:cubicBezTo>
                    <a:pt x="2288" y="159"/>
                    <a:pt x="2131" y="1"/>
                    <a:pt x="1925" y="1"/>
                  </a:cubicBezTo>
                  <a:cubicBezTo>
                    <a:pt x="1828" y="1"/>
                    <a:pt x="1744" y="38"/>
                    <a:pt x="1671" y="98"/>
                  </a:cubicBezTo>
                  <a:cubicBezTo>
                    <a:pt x="1538" y="231"/>
                    <a:pt x="1357" y="315"/>
                    <a:pt x="1163" y="315"/>
                  </a:cubicBezTo>
                  <a:cubicBezTo>
                    <a:pt x="969" y="315"/>
                    <a:pt x="776" y="231"/>
                    <a:pt x="630" y="86"/>
                  </a:cubicBezTo>
                  <a:cubicBezTo>
                    <a:pt x="582" y="25"/>
                    <a:pt x="509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995275" y="718625"/>
              <a:ext cx="305675" cy="305500"/>
            </a:xfrm>
            <a:custGeom>
              <a:avLst/>
              <a:gdLst/>
              <a:ahLst/>
              <a:cxnLst/>
              <a:rect l="l" t="t" r="r" b="b"/>
              <a:pathLst>
                <a:path w="12227" h="12220" extrusionOk="0">
                  <a:moveTo>
                    <a:pt x="6126" y="791"/>
                  </a:moveTo>
                  <a:lnTo>
                    <a:pt x="11198" y="4168"/>
                  </a:lnTo>
                  <a:lnTo>
                    <a:pt x="9552" y="5101"/>
                  </a:lnTo>
                  <a:lnTo>
                    <a:pt x="9552" y="4192"/>
                  </a:lnTo>
                  <a:cubicBezTo>
                    <a:pt x="9552" y="4071"/>
                    <a:pt x="9491" y="3975"/>
                    <a:pt x="9407" y="3902"/>
                  </a:cubicBezTo>
                  <a:lnTo>
                    <a:pt x="9104" y="3672"/>
                  </a:lnTo>
                  <a:cubicBezTo>
                    <a:pt x="8245" y="3030"/>
                    <a:pt x="7191" y="2680"/>
                    <a:pt x="6126" y="2680"/>
                  </a:cubicBezTo>
                  <a:cubicBezTo>
                    <a:pt x="5060" y="2680"/>
                    <a:pt x="4008" y="3030"/>
                    <a:pt x="3160" y="3672"/>
                  </a:cubicBezTo>
                  <a:lnTo>
                    <a:pt x="2857" y="3902"/>
                  </a:lnTo>
                  <a:cubicBezTo>
                    <a:pt x="2760" y="3975"/>
                    <a:pt x="2712" y="4071"/>
                    <a:pt x="2712" y="4192"/>
                  </a:cubicBezTo>
                  <a:lnTo>
                    <a:pt x="2712" y="5101"/>
                  </a:lnTo>
                  <a:lnTo>
                    <a:pt x="1065" y="4168"/>
                  </a:lnTo>
                  <a:lnTo>
                    <a:pt x="6126" y="791"/>
                  </a:lnTo>
                  <a:close/>
                  <a:moveTo>
                    <a:pt x="6114" y="3393"/>
                  </a:moveTo>
                  <a:cubicBezTo>
                    <a:pt x="7021" y="3393"/>
                    <a:pt x="7930" y="3697"/>
                    <a:pt x="8656" y="4241"/>
                  </a:cubicBezTo>
                  <a:lnTo>
                    <a:pt x="8813" y="4362"/>
                  </a:lnTo>
                  <a:lnTo>
                    <a:pt x="8813" y="5222"/>
                  </a:lnTo>
                  <a:cubicBezTo>
                    <a:pt x="7936" y="4944"/>
                    <a:pt x="7025" y="4804"/>
                    <a:pt x="6114" y="4804"/>
                  </a:cubicBezTo>
                  <a:cubicBezTo>
                    <a:pt x="5203" y="4804"/>
                    <a:pt x="4292" y="4944"/>
                    <a:pt x="3414" y="5222"/>
                  </a:cubicBezTo>
                  <a:lnTo>
                    <a:pt x="3414" y="4362"/>
                  </a:lnTo>
                  <a:lnTo>
                    <a:pt x="3572" y="4241"/>
                  </a:lnTo>
                  <a:cubicBezTo>
                    <a:pt x="4298" y="3697"/>
                    <a:pt x="5206" y="3393"/>
                    <a:pt x="6114" y="3393"/>
                  </a:cubicBezTo>
                  <a:close/>
                  <a:moveTo>
                    <a:pt x="6113" y="5527"/>
                  </a:moveTo>
                  <a:cubicBezTo>
                    <a:pt x="7027" y="5527"/>
                    <a:pt x="7941" y="5676"/>
                    <a:pt x="8813" y="5972"/>
                  </a:cubicBezTo>
                  <a:lnTo>
                    <a:pt x="8813" y="7256"/>
                  </a:lnTo>
                  <a:cubicBezTo>
                    <a:pt x="8813" y="8757"/>
                    <a:pt x="7615" y="9967"/>
                    <a:pt x="6114" y="9967"/>
                  </a:cubicBezTo>
                  <a:cubicBezTo>
                    <a:pt x="4624" y="9967"/>
                    <a:pt x="3414" y="8744"/>
                    <a:pt x="3414" y="7256"/>
                  </a:cubicBezTo>
                  <a:lnTo>
                    <a:pt x="3414" y="5972"/>
                  </a:lnTo>
                  <a:cubicBezTo>
                    <a:pt x="4286" y="5676"/>
                    <a:pt x="5199" y="5527"/>
                    <a:pt x="6113" y="5527"/>
                  </a:cubicBezTo>
                  <a:close/>
                  <a:moveTo>
                    <a:pt x="2712" y="7437"/>
                  </a:moveTo>
                  <a:cubicBezTo>
                    <a:pt x="2760" y="8563"/>
                    <a:pt x="3354" y="9543"/>
                    <a:pt x="4237" y="10124"/>
                  </a:cubicBezTo>
                  <a:lnTo>
                    <a:pt x="4237" y="11517"/>
                  </a:lnTo>
                  <a:lnTo>
                    <a:pt x="3305" y="11517"/>
                  </a:lnTo>
                  <a:cubicBezTo>
                    <a:pt x="2784" y="11517"/>
                    <a:pt x="2289" y="11251"/>
                    <a:pt x="2010" y="10815"/>
                  </a:cubicBezTo>
                  <a:cubicBezTo>
                    <a:pt x="1719" y="10366"/>
                    <a:pt x="1671" y="9810"/>
                    <a:pt x="1877" y="9325"/>
                  </a:cubicBezTo>
                  <a:cubicBezTo>
                    <a:pt x="2168" y="8684"/>
                    <a:pt x="2458" y="8018"/>
                    <a:pt x="2712" y="7437"/>
                  </a:cubicBezTo>
                  <a:close/>
                  <a:moveTo>
                    <a:pt x="7288" y="10487"/>
                  </a:moveTo>
                  <a:lnTo>
                    <a:pt x="7288" y="11517"/>
                  </a:lnTo>
                  <a:lnTo>
                    <a:pt x="4939" y="11517"/>
                  </a:lnTo>
                  <a:lnTo>
                    <a:pt x="4939" y="10487"/>
                  </a:lnTo>
                  <a:cubicBezTo>
                    <a:pt x="5302" y="10621"/>
                    <a:pt x="5702" y="10694"/>
                    <a:pt x="6114" y="10694"/>
                  </a:cubicBezTo>
                  <a:cubicBezTo>
                    <a:pt x="6526" y="10694"/>
                    <a:pt x="6925" y="10621"/>
                    <a:pt x="7288" y="10487"/>
                  </a:cubicBezTo>
                  <a:close/>
                  <a:moveTo>
                    <a:pt x="9515" y="7437"/>
                  </a:moveTo>
                  <a:cubicBezTo>
                    <a:pt x="9770" y="8018"/>
                    <a:pt x="10060" y="8684"/>
                    <a:pt x="10351" y="9325"/>
                  </a:cubicBezTo>
                  <a:cubicBezTo>
                    <a:pt x="10556" y="9810"/>
                    <a:pt x="10508" y="10366"/>
                    <a:pt x="10217" y="10815"/>
                  </a:cubicBezTo>
                  <a:cubicBezTo>
                    <a:pt x="9939" y="11251"/>
                    <a:pt x="9443" y="11517"/>
                    <a:pt x="8922" y="11517"/>
                  </a:cubicBezTo>
                  <a:lnTo>
                    <a:pt x="7990" y="11517"/>
                  </a:lnTo>
                  <a:lnTo>
                    <a:pt x="7990" y="10124"/>
                  </a:lnTo>
                  <a:cubicBezTo>
                    <a:pt x="8644" y="9688"/>
                    <a:pt x="9455" y="8805"/>
                    <a:pt x="9515" y="7437"/>
                  </a:cubicBezTo>
                  <a:close/>
                  <a:moveTo>
                    <a:pt x="6114" y="1"/>
                  </a:moveTo>
                  <a:cubicBezTo>
                    <a:pt x="6047" y="1"/>
                    <a:pt x="5981" y="22"/>
                    <a:pt x="5920" y="65"/>
                  </a:cubicBezTo>
                  <a:lnTo>
                    <a:pt x="170" y="3890"/>
                  </a:lnTo>
                  <a:cubicBezTo>
                    <a:pt x="61" y="3963"/>
                    <a:pt x="0" y="4084"/>
                    <a:pt x="13" y="4205"/>
                  </a:cubicBezTo>
                  <a:cubicBezTo>
                    <a:pt x="13" y="4326"/>
                    <a:pt x="85" y="4435"/>
                    <a:pt x="182" y="4496"/>
                  </a:cubicBezTo>
                  <a:lnTo>
                    <a:pt x="2591" y="5876"/>
                  </a:lnTo>
                  <a:cubicBezTo>
                    <a:pt x="2337" y="6457"/>
                    <a:pt x="1756" y="7788"/>
                    <a:pt x="1211" y="9023"/>
                  </a:cubicBezTo>
                  <a:cubicBezTo>
                    <a:pt x="909" y="9737"/>
                    <a:pt x="969" y="10536"/>
                    <a:pt x="1393" y="11190"/>
                  </a:cubicBezTo>
                  <a:cubicBezTo>
                    <a:pt x="1816" y="11832"/>
                    <a:pt x="2531" y="12219"/>
                    <a:pt x="3293" y="12219"/>
                  </a:cubicBezTo>
                  <a:lnTo>
                    <a:pt x="8934" y="12219"/>
                  </a:lnTo>
                  <a:cubicBezTo>
                    <a:pt x="9709" y="12219"/>
                    <a:pt x="10411" y="11832"/>
                    <a:pt x="10835" y="11190"/>
                  </a:cubicBezTo>
                  <a:cubicBezTo>
                    <a:pt x="11258" y="10536"/>
                    <a:pt x="11331" y="9737"/>
                    <a:pt x="11016" y="9023"/>
                  </a:cubicBezTo>
                  <a:cubicBezTo>
                    <a:pt x="10472" y="7788"/>
                    <a:pt x="9891" y="6457"/>
                    <a:pt x="9636" y="5876"/>
                  </a:cubicBezTo>
                  <a:lnTo>
                    <a:pt x="11489" y="4810"/>
                  </a:lnTo>
                  <a:lnTo>
                    <a:pt x="11489" y="6105"/>
                  </a:lnTo>
                  <a:cubicBezTo>
                    <a:pt x="11501" y="6299"/>
                    <a:pt x="11670" y="6468"/>
                    <a:pt x="11864" y="6468"/>
                  </a:cubicBezTo>
                  <a:cubicBezTo>
                    <a:pt x="12057" y="6468"/>
                    <a:pt x="12227" y="6299"/>
                    <a:pt x="12227" y="6105"/>
                  </a:cubicBezTo>
                  <a:lnTo>
                    <a:pt x="12227" y="4192"/>
                  </a:lnTo>
                  <a:cubicBezTo>
                    <a:pt x="12227" y="4071"/>
                    <a:pt x="12167" y="3963"/>
                    <a:pt x="12057" y="3890"/>
                  </a:cubicBezTo>
                  <a:lnTo>
                    <a:pt x="6308" y="65"/>
                  </a:lnTo>
                  <a:cubicBezTo>
                    <a:pt x="6247" y="22"/>
                    <a:pt x="6181" y="1"/>
                    <a:pt x="6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2"/>
          <p:cNvGrpSpPr/>
          <p:nvPr/>
        </p:nvGrpSpPr>
        <p:grpSpPr>
          <a:xfrm>
            <a:off x="602039" y="3848087"/>
            <a:ext cx="567210" cy="813805"/>
            <a:chOff x="2722675" y="718700"/>
            <a:chExt cx="209125" cy="305425"/>
          </a:xfrm>
        </p:grpSpPr>
        <p:sp>
          <p:nvSpPr>
            <p:cNvPr id="556" name="Google Shape;556;p42"/>
            <p:cNvSpPr/>
            <p:nvPr/>
          </p:nvSpPr>
          <p:spPr>
            <a:xfrm>
              <a:off x="2722675" y="718700"/>
              <a:ext cx="209125" cy="305425"/>
            </a:xfrm>
            <a:custGeom>
              <a:avLst/>
              <a:gdLst/>
              <a:ahLst/>
              <a:cxnLst/>
              <a:rect l="l" t="t" r="r" b="b"/>
              <a:pathLst>
                <a:path w="8365" h="12217" extrusionOk="0">
                  <a:moveTo>
                    <a:pt x="2663" y="1211"/>
                  </a:moveTo>
                  <a:lnTo>
                    <a:pt x="2663" y="2664"/>
                  </a:lnTo>
                  <a:lnTo>
                    <a:pt x="1211" y="2664"/>
                  </a:lnTo>
                  <a:lnTo>
                    <a:pt x="2663" y="1211"/>
                  </a:lnTo>
                  <a:close/>
                  <a:moveTo>
                    <a:pt x="7663" y="727"/>
                  </a:moveTo>
                  <a:lnTo>
                    <a:pt x="7663" y="11514"/>
                  </a:lnTo>
                  <a:lnTo>
                    <a:pt x="726" y="11514"/>
                  </a:lnTo>
                  <a:lnTo>
                    <a:pt x="726" y="3403"/>
                  </a:lnTo>
                  <a:lnTo>
                    <a:pt x="3038" y="3403"/>
                  </a:lnTo>
                  <a:cubicBezTo>
                    <a:pt x="3232" y="3403"/>
                    <a:pt x="3401" y="3245"/>
                    <a:pt x="3401" y="3040"/>
                  </a:cubicBezTo>
                  <a:lnTo>
                    <a:pt x="3401" y="727"/>
                  </a:lnTo>
                  <a:close/>
                  <a:moveTo>
                    <a:pt x="3027" y="1"/>
                  </a:moveTo>
                  <a:cubicBezTo>
                    <a:pt x="2930" y="1"/>
                    <a:pt x="2844" y="38"/>
                    <a:pt x="2772" y="98"/>
                  </a:cubicBezTo>
                  <a:lnTo>
                    <a:pt x="97" y="2785"/>
                  </a:lnTo>
                  <a:cubicBezTo>
                    <a:pt x="36" y="2846"/>
                    <a:pt x="0" y="2943"/>
                    <a:pt x="0" y="3040"/>
                  </a:cubicBezTo>
                  <a:lnTo>
                    <a:pt x="0" y="11853"/>
                  </a:lnTo>
                  <a:cubicBezTo>
                    <a:pt x="0" y="12047"/>
                    <a:pt x="157" y="12216"/>
                    <a:pt x="351" y="12216"/>
                  </a:cubicBezTo>
                  <a:lnTo>
                    <a:pt x="8002" y="12216"/>
                  </a:lnTo>
                  <a:cubicBezTo>
                    <a:pt x="8195" y="12216"/>
                    <a:pt x="8365" y="12047"/>
                    <a:pt x="8365" y="11853"/>
                  </a:cubicBezTo>
                  <a:lnTo>
                    <a:pt x="8365" y="352"/>
                  </a:lnTo>
                  <a:cubicBezTo>
                    <a:pt x="8365" y="159"/>
                    <a:pt x="8195" y="1"/>
                    <a:pt x="8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759600" y="910575"/>
              <a:ext cx="73250" cy="75400"/>
            </a:xfrm>
            <a:custGeom>
              <a:avLst/>
              <a:gdLst/>
              <a:ahLst/>
              <a:cxnLst/>
              <a:rect l="l" t="t" r="r" b="b"/>
              <a:pathLst>
                <a:path w="2930" h="3016" extrusionOk="0">
                  <a:moveTo>
                    <a:pt x="1464" y="1200"/>
                  </a:moveTo>
                  <a:lnTo>
                    <a:pt x="1779" y="1902"/>
                  </a:lnTo>
                  <a:lnTo>
                    <a:pt x="1138" y="1902"/>
                  </a:lnTo>
                  <a:lnTo>
                    <a:pt x="1464" y="1200"/>
                  </a:lnTo>
                  <a:close/>
                  <a:moveTo>
                    <a:pt x="1464" y="1"/>
                  </a:moveTo>
                  <a:cubicBezTo>
                    <a:pt x="1319" y="1"/>
                    <a:pt x="1198" y="74"/>
                    <a:pt x="1138" y="207"/>
                  </a:cubicBezTo>
                  <a:lnTo>
                    <a:pt x="84" y="2507"/>
                  </a:lnTo>
                  <a:cubicBezTo>
                    <a:pt x="0" y="2688"/>
                    <a:pt x="84" y="2919"/>
                    <a:pt x="291" y="2992"/>
                  </a:cubicBezTo>
                  <a:cubicBezTo>
                    <a:pt x="327" y="3005"/>
                    <a:pt x="366" y="3011"/>
                    <a:pt x="405" y="3011"/>
                  </a:cubicBezTo>
                  <a:cubicBezTo>
                    <a:pt x="543" y="3011"/>
                    <a:pt x="681" y="2930"/>
                    <a:pt x="738" y="2798"/>
                  </a:cubicBezTo>
                  <a:lnTo>
                    <a:pt x="811" y="2628"/>
                  </a:lnTo>
                  <a:lnTo>
                    <a:pt x="2106" y="2628"/>
                  </a:lnTo>
                  <a:lnTo>
                    <a:pt x="2191" y="2798"/>
                  </a:lnTo>
                  <a:cubicBezTo>
                    <a:pt x="2252" y="2930"/>
                    <a:pt x="2384" y="3016"/>
                    <a:pt x="2518" y="3016"/>
                  </a:cubicBezTo>
                  <a:cubicBezTo>
                    <a:pt x="2566" y="3016"/>
                    <a:pt x="2615" y="3003"/>
                    <a:pt x="2663" y="2979"/>
                  </a:cubicBezTo>
                  <a:cubicBezTo>
                    <a:pt x="2844" y="2895"/>
                    <a:pt x="2930" y="2688"/>
                    <a:pt x="2844" y="2507"/>
                  </a:cubicBezTo>
                  <a:lnTo>
                    <a:pt x="1792" y="207"/>
                  </a:lnTo>
                  <a:cubicBezTo>
                    <a:pt x="1731" y="74"/>
                    <a:pt x="1598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2837075" y="919250"/>
              <a:ext cx="57200" cy="57450"/>
            </a:xfrm>
            <a:custGeom>
              <a:avLst/>
              <a:gdLst/>
              <a:ahLst/>
              <a:cxnLst/>
              <a:rect l="l" t="t" r="r" b="b"/>
              <a:pathLst>
                <a:path w="2288" h="2298" extrusionOk="0">
                  <a:moveTo>
                    <a:pt x="1142" y="1"/>
                  </a:moveTo>
                  <a:cubicBezTo>
                    <a:pt x="950" y="1"/>
                    <a:pt x="799" y="170"/>
                    <a:pt x="799" y="369"/>
                  </a:cubicBezTo>
                  <a:lnTo>
                    <a:pt x="799" y="780"/>
                  </a:lnTo>
                  <a:lnTo>
                    <a:pt x="412" y="780"/>
                  </a:lnTo>
                  <a:cubicBezTo>
                    <a:pt x="242" y="780"/>
                    <a:pt x="97" y="901"/>
                    <a:pt x="49" y="1058"/>
                  </a:cubicBezTo>
                  <a:cubicBezTo>
                    <a:pt x="0" y="1300"/>
                    <a:pt x="170" y="1518"/>
                    <a:pt x="399" y="1518"/>
                  </a:cubicBezTo>
                  <a:lnTo>
                    <a:pt x="799" y="1518"/>
                  </a:lnTo>
                  <a:lnTo>
                    <a:pt x="799" y="1942"/>
                  </a:lnTo>
                  <a:cubicBezTo>
                    <a:pt x="799" y="2112"/>
                    <a:pt x="920" y="2269"/>
                    <a:pt x="1090" y="2293"/>
                  </a:cubicBezTo>
                  <a:cubicBezTo>
                    <a:pt x="1110" y="2296"/>
                    <a:pt x="1129" y="2298"/>
                    <a:pt x="1149" y="2298"/>
                  </a:cubicBezTo>
                  <a:cubicBezTo>
                    <a:pt x="1339" y="2298"/>
                    <a:pt x="1489" y="2139"/>
                    <a:pt x="1489" y="1930"/>
                  </a:cubicBezTo>
                  <a:lnTo>
                    <a:pt x="1489" y="1518"/>
                  </a:lnTo>
                  <a:lnTo>
                    <a:pt x="1876" y="1518"/>
                  </a:lnTo>
                  <a:cubicBezTo>
                    <a:pt x="2045" y="1518"/>
                    <a:pt x="2191" y="1410"/>
                    <a:pt x="2239" y="1240"/>
                  </a:cubicBezTo>
                  <a:cubicBezTo>
                    <a:pt x="2288" y="998"/>
                    <a:pt x="2118" y="780"/>
                    <a:pt x="1889" y="780"/>
                  </a:cubicBezTo>
                  <a:lnTo>
                    <a:pt x="1489" y="780"/>
                  </a:lnTo>
                  <a:lnTo>
                    <a:pt x="1489" y="369"/>
                  </a:lnTo>
                  <a:cubicBezTo>
                    <a:pt x="1489" y="187"/>
                    <a:pt x="1368" y="30"/>
                    <a:pt x="1198" y="5"/>
                  </a:cubicBezTo>
                  <a:cubicBezTo>
                    <a:pt x="1179" y="2"/>
                    <a:pt x="1160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25850" y="83310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10"/>
                    <a:pt x="62" y="280"/>
                  </a:cubicBezTo>
                  <a:cubicBezTo>
                    <a:pt x="1" y="522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9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2759275" y="83310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10"/>
                    <a:pt x="49" y="280"/>
                  </a:cubicBezTo>
                  <a:cubicBezTo>
                    <a:pt x="0" y="522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9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2825850" y="794975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1"/>
                  </a:moveTo>
                  <a:cubicBezTo>
                    <a:pt x="255" y="1"/>
                    <a:pt x="110" y="110"/>
                    <a:pt x="62" y="279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8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825850" y="756850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0"/>
                  </a:moveTo>
                  <a:cubicBezTo>
                    <a:pt x="255" y="0"/>
                    <a:pt x="110" y="110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0"/>
                  </a:cubicBezTo>
                  <a:cubicBezTo>
                    <a:pt x="2798" y="218"/>
                    <a:pt x="2616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25850" y="87215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09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59275" y="87215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09"/>
                    <a:pt x="49" y="267"/>
                  </a:cubicBezTo>
                  <a:cubicBezTo>
                    <a:pt x="0" y="509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8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08547D1-3899-4D1E-AEDA-03AFCA3E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282" y="328147"/>
            <a:ext cx="5440668" cy="37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611651" y="4611056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/>
          <p:cNvSpPr/>
          <p:nvPr/>
        </p:nvSpPr>
        <p:spPr>
          <a:xfrm rot="10800000" flipH="1">
            <a:off x="-369972" y="1885625"/>
            <a:ext cx="1495800" cy="1494600"/>
          </a:xfrm>
          <a:prstGeom prst="ellipse">
            <a:avLst/>
          </a:prstGeom>
          <a:solidFill>
            <a:srgbClr val="038E8A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 rot="10800000" flipH="1">
            <a:off x="7648200" y="87215"/>
            <a:ext cx="1495800" cy="1494600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5" name="Google Shape;555;p42"/>
          <p:cNvGrpSpPr/>
          <p:nvPr/>
        </p:nvGrpSpPr>
        <p:grpSpPr>
          <a:xfrm>
            <a:off x="602039" y="3848087"/>
            <a:ext cx="567210" cy="813805"/>
            <a:chOff x="2722675" y="718700"/>
            <a:chExt cx="209125" cy="305425"/>
          </a:xfrm>
        </p:grpSpPr>
        <p:sp>
          <p:nvSpPr>
            <p:cNvPr id="556" name="Google Shape;556;p42"/>
            <p:cNvSpPr/>
            <p:nvPr/>
          </p:nvSpPr>
          <p:spPr>
            <a:xfrm>
              <a:off x="2722675" y="718700"/>
              <a:ext cx="209125" cy="305425"/>
            </a:xfrm>
            <a:custGeom>
              <a:avLst/>
              <a:gdLst/>
              <a:ahLst/>
              <a:cxnLst/>
              <a:rect l="l" t="t" r="r" b="b"/>
              <a:pathLst>
                <a:path w="8365" h="12217" extrusionOk="0">
                  <a:moveTo>
                    <a:pt x="2663" y="1211"/>
                  </a:moveTo>
                  <a:lnTo>
                    <a:pt x="2663" y="2664"/>
                  </a:lnTo>
                  <a:lnTo>
                    <a:pt x="1211" y="2664"/>
                  </a:lnTo>
                  <a:lnTo>
                    <a:pt x="2663" y="1211"/>
                  </a:lnTo>
                  <a:close/>
                  <a:moveTo>
                    <a:pt x="7663" y="727"/>
                  </a:moveTo>
                  <a:lnTo>
                    <a:pt x="7663" y="11514"/>
                  </a:lnTo>
                  <a:lnTo>
                    <a:pt x="726" y="11514"/>
                  </a:lnTo>
                  <a:lnTo>
                    <a:pt x="726" y="3403"/>
                  </a:lnTo>
                  <a:lnTo>
                    <a:pt x="3038" y="3403"/>
                  </a:lnTo>
                  <a:cubicBezTo>
                    <a:pt x="3232" y="3403"/>
                    <a:pt x="3401" y="3245"/>
                    <a:pt x="3401" y="3040"/>
                  </a:cubicBezTo>
                  <a:lnTo>
                    <a:pt x="3401" y="727"/>
                  </a:lnTo>
                  <a:close/>
                  <a:moveTo>
                    <a:pt x="3027" y="1"/>
                  </a:moveTo>
                  <a:cubicBezTo>
                    <a:pt x="2930" y="1"/>
                    <a:pt x="2844" y="38"/>
                    <a:pt x="2772" y="98"/>
                  </a:cubicBezTo>
                  <a:lnTo>
                    <a:pt x="97" y="2785"/>
                  </a:lnTo>
                  <a:cubicBezTo>
                    <a:pt x="36" y="2846"/>
                    <a:pt x="0" y="2943"/>
                    <a:pt x="0" y="3040"/>
                  </a:cubicBezTo>
                  <a:lnTo>
                    <a:pt x="0" y="11853"/>
                  </a:lnTo>
                  <a:cubicBezTo>
                    <a:pt x="0" y="12047"/>
                    <a:pt x="157" y="12216"/>
                    <a:pt x="351" y="12216"/>
                  </a:cubicBezTo>
                  <a:lnTo>
                    <a:pt x="8002" y="12216"/>
                  </a:lnTo>
                  <a:cubicBezTo>
                    <a:pt x="8195" y="12216"/>
                    <a:pt x="8365" y="12047"/>
                    <a:pt x="8365" y="11853"/>
                  </a:cubicBezTo>
                  <a:lnTo>
                    <a:pt x="8365" y="352"/>
                  </a:lnTo>
                  <a:cubicBezTo>
                    <a:pt x="8365" y="159"/>
                    <a:pt x="8195" y="1"/>
                    <a:pt x="8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759600" y="910575"/>
              <a:ext cx="73250" cy="75400"/>
            </a:xfrm>
            <a:custGeom>
              <a:avLst/>
              <a:gdLst/>
              <a:ahLst/>
              <a:cxnLst/>
              <a:rect l="l" t="t" r="r" b="b"/>
              <a:pathLst>
                <a:path w="2930" h="3016" extrusionOk="0">
                  <a:moveTo>
                    <a:pt x="1464" y="1200"/>
                  </a:moveTo>
                  <a:lnTo>
                    <a:pt x="1779" y="1902"/>
                  </a:lnTo>
                  <a:lnTo>
                    <a:pt x="1138" y="1902"/>
                  </a:lnTo>
                  <a:lnTo>
                    <a:pt x="1464" y="1200"/>
                  </a:lnTo>
                  <a:close/>
                  <a:moveTo>
                    <a:pt x="1464" y="1"/>
                  </a:moveTo>
                  <a:cubicBezTo>
                    <a:pt x="1319" y="1"/>
                    <a:pt x="1198" y="74"/>
                    <a:pt x="1138" y="207"/>
                  </a:cubicBezTo>
                  <a:lnTo>
                    <a:pt x="84" y="2507"/>
                  </a:lnTo>
                  <a:cubicBezTo>
                    <a:pt x="0" y="2688"/>
                    <a:pt x="84" y="2919"/>
                    <a:pt x="291" y="2992"/>
                  </a:cubicBezTo>
                  <a:cubicBezTo>
                    <a:pt x="327" y="3005"/>
                    <a:pt x="366" y="3011"/>
                    <a:pt x="405" y="3011"/>
                  </a:cubicBezTo>
                  <a:cubicBezTo>
                    <a:pt x="543" y="3011"/>
                    <a:pt x="681" y="2930"/>
                    <a:pt x="738" y="2798"/>
                  </a:cubicBezTo>
                  <a:lnTo>
                    <a:pt x="811" y="2628"/>
                  </a:lnTo>
                  <a:lnTo>
                    <a:pt x="2106" y="2628"/>
                  </a:lnTo>
                  <a:lnTo>
                    <a:pt x="2191" y="2798"/>
                  </a:lnTo>
                  <a:cubicBezTo>
                    <a:pt x="2252" y="2930"/>
                    <a:pt x="2384" y="3016"/>
                    <a:pt x="2518" y="3016"/>
                  </a:cubicBezTo>
                  <a:cubicBezTo>
                    <a:pt x="2566" y="3016"/>
                    <a:pt x="2615" y="3003"/>
                    <a:pt x="2663" y="2979"/>
                  </a:cubicBezTo>
                  <a:cubicBezTo>
                    <a:pt x="2844" y="2895"/>
                    <a:pt x="2930" y="2688"/>
                    <a:pt x="2844" y="2507"/>
                  </a:cubicBezTo>
                  <a:lnTo>
                    <a:pt x="1792" y="207"/>
                  </a:lnTo>
                  <a:cubicBezTo>
                    <a:pt x="1731" y="74"/>
                    <a:pt x="1598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2837075" y="919250"/>
              <a:ext cx="57200" cy="57450"/>
            </a:xfrm>
            <a:custGeom>
              <a:avLst/>
              <a:gdLst/>
              <a:ahLst/>
              <a:cxnLst/>
              <a:rect l="l" t="t" r="r" b="b"/>
              <a:pathLst>
                <a:path w="2288" h="2298" extrusionOk="0">
                  <a:moveTo>
                    <a:pt x="1142" y="1"/>
                  </a:moveTo>
                  <a:cubicBezTo>
                    <a:pt x="950" y="1"/>
                    <a:pt x="799" y="170"/>
                    <a:pt x="799" y="369"/>
                  </a:cubicBezTo>
                  <a:lnTo>
                    <a:pt x="799" y="780"/>
                  </a:lnTo>
                  <a:lnTo>
                    <a:pt x="412" y="780"/>
                  </a:lnTo>
                  <a:cubicBezTo>
                    <a:pt x="242" y="780"/>
                    <a:pt x="97" y="901"/>
                    <a:pt x="49" y="1058"/>
                  </a:cubicBezTo>
                  <a:cubicBezTo>
                    <a:pt x="0" y="1300"/>
                    <a:pt x="170" y="1518"/>
                    <a:pt x="399" y="1518"/>
                  </a:cubicBezTo>
                  <a:lnTo>
                    <a:pt x="799" y="1518"/>
                  </a:lnTo>
                  <a:lnTo>
                    <a:pt x="799" y="1942"/>
                  </a:lnTo>
                  <a:cubicBezTo>
                    <a:pt x="799" y="2112"/>
                    <a:pt x="920" y="2269"/>
                    <a:pt x="1090" y="2293"/>
                  </a:cubicBezTo>
                  <a:cubicBezTo>
                    <a:pt x="1110" y="2296"/>
                    <a:pt x="1129" y="2298"/>
                    <a:pt x="1149" y="2298"/>
                  </a:cubicBezTo>
                  <a:cubicBezTo>
                    <a:pt x="1339" y="2298"/>
                    <a:pt x="1489" y="2139"/>
                    <a:pt x="1489" y="1930"/>
                  </a:cubicBezTo>
                  <a:lnTo>
                    <a:pt x="1489" y="1518"/>
                  </a:lnTo>
                  <a:lnTo>
                    <a:pt x="1876" y="1518"/>
                  </a:lnTo>
                  <a:cubicBezTo>
                    <a:pt x="2045" y="1518"/>
                    <a:pt x="2191" y="1410"/>
                    <a:pt x="2239" y="1240"/>
                  </a:cubicBezTo>
                  <a:cubicBezTo>
                    <a:pt x="2288" y="998"/>
                    <a:pt x="2118" y="780"/>
                    <a:pt x="1889" y="780"/>
                  </a:cubicBezTo>
                  <a:lnTo>
                    <a:pt x="1489" y="780"/>
                  </a:lnTo>
                  <a:lnTo>
                    <a:pt x="1489" y="369"/>
                  </a:lnTo>
                  <a:cubicBezTo>
                    <a:pt x="1489" y="187"/>
                    <a:pt x="1368" y="30"/>
                    <a:pt x="1198" y="5"/>
                  </a:cubicBezTo>
                  <a:cubicBezTo>
                    <a:pt x="1179" y="2"/>
                    <a:pt x="1160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25850" y="83310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10"/>
                    <a:pt x="62" y="280"/>
                  </a:cubicBezTo>
                  <a:cubicBezTo>
                    <a:pt x="1" y="522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9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2759275" y="83310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10"/>
                    <a:pt x="49" y="280"/>
                  </a:cubicBezTo>
                  <a:cubicBezTo>
                    <a:pt x="0" y="522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9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2825850" y="794975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1"/>
                  </a:moveTo>
                  <a:cubicBezTo>
                    <a:pt x="255" y="1"/>
                    <a:pt x="110" y="110"/>
                    <a:pt x="62" y="279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8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825850" y="756850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0"/>
                  </a:moveTo>
                  <a:cubicBezTo>
                    <a:pt x="255" y="0"/>
                    <a:pt x="110" y="110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0"/>
                  </a:cubicBezTo>
                  <a:cubicBezTo>
                    <a:pt x="2798" y="218"/>
                    <a:pt x="2616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25850" y="87215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09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59275" y="87215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09"/>
                    <a:pt x="49" y="267"/>
                  </a:cubicBezTo>
                  <a:cubicBezTo>
                    <a:pt x="0" y="509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8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DCACE9-724E-4201-8792-CC543082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27" y="141771"/>
            <a:ext cx="3808485" cy="41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5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611651" y="4611056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42"/>
          <p:cNvSpPr/>
          <p:nvPr/>
        </p:nvSpPr>
        <p:spPr>
          <a:xfrm rot="10800000" flipH="1">
            <a:off x="157896" y="3507690"/>
            <a:ext cx="1495800" cy="1494600"/>
          </a:xfrm>
          <a:prstGeom prst="ellipse">
            <a:avLst/>
          </a:prstGeom>
          <a:solidFill>
            <a:srgbClr val="DFE251">
              <a:alpha val="7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2"/>
          <p:cNvSpPr/>
          <p:nvPr/>
        </p:nvSpPr>
        <p:spPr>
          <a:xfrm rot="10800000" flipH="1">
            <a:off x="7648200" y="87215"/>
            <a:ext cx="1495800" cy="1494600"/>
          </a:xfrm>
          <a:prstGeom prst="ellipse">
            <a:avLst/>
          </a:prstGeom>
          <a:solidFill>
            <a:srgbClr val="BC3334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52" name="Google Shape;552;p42"/>
          <p:cNvGrpSpPr/>
          <p:nvPr/>
        </p:nvGrpSpPr>
        <p:grpSpPr>
          <a:xfrm>
            <a:off x="-33084" y="2226005"/>
            <a:ext cx="822021" cy="813821"/>
            <a:chOff x="3995275" y="718625"/>
            <a:chExt cx="305675" cy="305500"/>
          </a:xfrm>
        </p:grpSpPr>
        <p:sp>
          <p:nvSpPr>
            <p:cNvPr id="553" name="Google Shape;553;p42"/>
            <p:cNvSpPr/>
            <p:nvPr/>
          </p:nvSpPr>
          <p:spPr>
            <a:xfrm>
              <a:off x="4119050" y="921475"/>
              <a:ext cx="57225" cy="25775"/>
            </a:xfrm>
            <a:custGeom>
              <a:avLst/>
              <a:gdLst/>
              <a:ahLst/>
              <a:cxnLst/>
              <a:rect l="l" t="t" r="r" b="b"/>
              <a:pathLst>
                <a:path w="2289" h="1031" extrusionOk="0">
                  <a:moveTo>
                    <a:pt x="376" y="1"/>
                  </a:moveTo>
                  <a:cubicBezTo>
                    <a:pt x="255" y="1"/>
                    <a:pt x="133" y="73"/>
                    <a:pt x="73" y="183"/>
                  </a:cubicBezTo>
                  <a:cubicBezTo>
                    <a:pt x="1" y="352"/>
                    <a:pt x="49" y="509"/>
                    <a:pt x="146" y="606"/>
                  </a:cubicBezTo>
                  <a:cubicBezTo>
                    <a:pt x="424" y="885"/>
                    <a:pt x="776" y="1030"/>
                    <a:pt x="1163" y="1030"/>
                  </a:cubicBezTo>
                  <a:cubicBezTo>
                    <a:pt x="1538" y="1030"/>
                    <a:pt x="1914" y="885"/>
                    <a:pt x="2180" y="619"/>
                  </a:cubicBezTo>
                  <a:cubicBezTo>
                    <a:pt x="2240" y="546"/>
                    <a:pt x="2288" y="461"/>
                    <a:pt x="2288" y="352"/>
                  </a:cubicBezTo>
                  <a:cubicBezTo>
                    <a:pt x="2288" y="159"/>
                    <a:pt x="2131" y="1"/>
                    <a:pt x="1925" y="1"/>
                  </a:cubicBezTo>
                  <a:cubicBezTo>
                    <a:pt x="1828" y="1"/>
                    <a:pt x="1744" y="38"/>
                    <a:pt x="1671" y="98"/>
                  </a:cubicBezTo>
                  <a:cubicBezTo>
                    <a:pt x="1538" y="231"/>
                    <a:pt x="1357" y="315"/>
                    <a:pt x="1163" y="315"/>
                  </a:cubicBezTo>
                  <a:cubicBezTo>
                    <a:pt x="969" y="315"/>
                    <a:pt x="776" y="231"/>
                    <a:pt x="630" y="86"/>
                  </a:cubicBezTo>
                  <a:cubicBezTo>
                    <a:pt x="582" y="25"/>
                    <a:pt x="509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995275" y="718625"/>
              <a:ext cx="305675" cy="305500"/>
            </a:xfrm>
            <a:custGeom>
              <a:avLst/>
              <a:gdLst/>
              <a:ahLst/>
              <a:cxnLst/>
              <a:rect l="l" t="t" r="r" b="b"/>
              <a:pathLst>
                <a:path w="12227" h="12220" extrusionOk="0">
                  <a:moveTo>
                    <a:pt x="6126" y="791"/>
                  </a:moveTo>
                  <a:lnTo>
                    <a:pt x="11198" y="4168"/>
                  </a:lnTo>
                  <a:lnTo>
                    <a:pt x="9552" y="5101"/>
                  </a:lnTo>
                  <a:lnTo>
                    <a:pt x="9552" y="4192"/>
                  </a:lnTo>
                  <a:cubicBezTo>
                    <a:pt x="9552" y="4071"/>
                    <a:pt x="9491" y="3975"/>
                    <a:pt x="9407" y="3902"/>
                  </a:cubicBezTo>
                  <a:lnTo>
                    <a:pt x="9104" y="3672"/>
                  </a:lnTo>
                  <a:cubicBezTo>
                    <a:pt x="8245" y="3030"/>
                    <a:pt x="7191" y="2680"/>
                    <a:pt x="6126" y="2680"/>
                  </a:cubicBezTo>
                  <a:cubicBezTo>
                    <a:pt x="5060" y="2680"/>
                    <a:pt x="4008" y="3030"/>
                    <a:pt x="3160" y="3672"/>
                  </a:cubicBezTo>
                  <a:lnTo>
                    <a:pt x="2857" y="3902"/>
                  </a:lnTo>
                  <a:cubicBezTo>
                    <a:pt x="2760" y="3975"/>
                    <a:pt x="2712" y="4071"/>
                    <a:pt x="2712" y="4192"/>
                  </a:cubicBezTo>
                  <a:lnTo>
                    <a:pt x="2712" y="5101"/>
                  </a:lnTo>
                  <a:lnTo>
                    <a:pt x="1065" y="4168"/>
                  </a:lnTo>
                  <a:lnTo>
                    <a:pt x="6126" y="791"/>
                  </a:lnTo>
                  <a:close/>
                  <a:moveTo>
                    <a:pt x="6114" y="3393"/>
                  </a:moveTo>
                  <a:cubicBezTo>
                    <a:pt x="7021" y="3393"/>
                    <a:pt x="7930" y="3697"/>
                    <a:pt x="8656" y="4241"/>
                  </a:cubicBezTo>
                  <a:lnTo>
                    <a:pt x="8813" y="4362"/>
                  </a:lnTo>
                  <a:lnTo>
                    <a:pt x="8813" y="5222"/>
                  </a:lnTo>
                  <a:cubicBezTo>
                    <a:pt x="7936" y="4944"/>
                    <a:pt x="7025" y="4804"/>
                    <a:pt x="6114" y="4804"/>
                  </a:cubicBezTo>
                  <a:cubicBezTo>
                    <a:pt x="5203" y="4804"/>
                    <a:pt x="4292" y="4944"/>
                    <a:pt x="3414" y="5222"/>
                  </a:cubicBezTo>
                  <a:lnTo>
                    <a:pt x="3414" y="4362"/>
                  </a:lnTo>
                  <a:lnTo>
                    <a:pt x="3572" y="4241"/>
                  </a:lnTo>
                  <a:cubicBezTo>
                    <a:pt x="4298" y="3697"/>
                    <a:pt x="5206" y="3393"/>
                    <a:pt x="6114" y="3393"/>
                  </a:cubicBezTo>
                  <a:close/>
                  <a:moveTo>
                    <a:pt x="6113" y="5527"/>
                  </a:moveTo>
                  <a:cubicBezTo>
                    <a:pt x="7027" y="5527"/>
                    <a:pt x="7941" y="5676"/>
                    <a:pt x="8813" y="5972"/>
                  </a:cubicBezTo>
                  <a:lnTo>
                    <a:pt x="8813" y="7256"/>
                  </a:lnTo>
                  <a:cubicBezTo>
                    <a:pt x="8813" y="8757"/>
                    <a:pt x="7615" y="9967"/>
                    <a:pt x="6114" y="9967"/>
                  </a:cubicBezTo>
                  <a:cubicBezTo>
                    <a:pt x="4624" y="9967"/>
                    <a:pt x="3414" y="8744"/>
                    <a:pt x="3414" y="7256"/>
                  </a:cubicBezTo>
                  <a:lnTo>
                    <a:pt x="3414" y="5972"/>
                  </a:lnTo>
                  <a:cubicBezTo>
                    <a:pt x="4286" y="5676"/>
                    <a:pt x="5199" y="5527"/>
                    <a:pt x="6113" y="5527"/>
                  </a:cubicBezTo>
                  <a:close/>
                  <a:moveTo>
                    <a:pt x="2712" y="7437"/>
                  </a:moveTo>
                  <a:cubicBezTo>
                    <a:pt x="2760" y="8563"/>
                    <a:pt x="3354" y="9543"/>
                    <a:pt x="4237" y="10124"/>
                  </a:cubicBezTo>
                  <a:lnTo>
                    <a:pt x="4237" y="11517"/>
                  </a:lnTo>
                  <a:lnTo>
                    <a:pt x="3305" y="11517"/>
                  </a:lnTo>
                  <a:cubicBezTo>
                    <a:pt x="2784" y="11517"/>
                    <a:pt x="2289" y="11251"/>
                    <a:pt x="2010" y="10815"/>
                  </a:cubicBezTo>
                  <a:cubicBezTo>
                    <a:pt x="1719" y="10366"/>
                    <a:pt x="1671" y="9810"/>
                    <a:pt x="1877" y="9325"/>
                  </a:cubicBezTo>
                  <a:cubicBezTo>
                    <a:pt x="2168" y="8684"/>
                    <a:pt x="2458" y="8018"/>
                    <a:pt x="2712" y="7437"/>
                  </a:cubicBezTo>
                  <a:close/>
                  <a:moveTo>
                    <a:pt x="7288" y="10487"/>
                  </a:moveTo>
                  <a:lnTo>
                    <a:pt x="7288" y="11517"/>
                  </a:lnTo>
                  <a:lnTo>
                    <a:pt x="4939" y="11517"/>
                  </a:lnTo>
                  <a:lnTo>
                    <a:pt x="4939" y="10487"/>
                  </a:lnTo>
                  <a:cubicBezTo>
                    <a:pt x="5302" y="10621"/>
                    <a:pt x="5702" y="10694"/>
                    <a:pt x="6114" y="10694"/>
                  </a:cubicBezTo>
                  <a:cubicBezTo>
                    <a:pt x="6526" y="10694"/>
                    <a:pt x="6925" y="10621"/>
                    <a:pt x="7288" y="10487"/>
                  </a:cubicBezTo>
                  <a:close/>
                  <a:moveTo>
                    <a:pt x="9515" y="7437"/>
                  </a:moveTo>
                  <a:cubicBezTo>
                    <a:pt x="9770" y="8018"/>
                    <a:pt x="10060" y="8684"/>
                    <a:pt x="10351" y="9325"/>
                  </a:cubicBezTo>
                  <a:cubicBezTo>
                    <a:pt x="10556" y="9810"/>
                    <a:pt x="10508" y="10366"/>
                    <a:pt x="10217" y="10815"/>
                  </a:cubicBezTo>
                  <a:cubicBezTo>
                    <a:pt x="9939" y="11251"/>
                    <a:pt x="9443" y="11517"/>
                    <a:pt x="8922" y="11517"/>
                  </a:cubicBezTo>
                  <a:lnTo>
                    <a:pt x="7990" y="11517"/>
                  </a:lnTo>
                  <a:lnTo>
                    <a:pt x="7990" y="10124"/>
                  </a:lnTo>
                  <a:cubicBezTo>
                    <a:pt x="8644" y="9688"/>
                    <a:pt x="9455" y="8805"/>
                    <a:pt x="9515" y="7437"/>
                  </a:cubicBezTo>
                  <a:close/>
                  <a:moveTo>
                    <a:pt x="6114" y="1"/>
                  </a:moveTo>
                  <a:cubicBezTo>
                    <a:pt x="6047" y="1"/>
                    <a:pt x="5981" y="22"/>
                    <a:pt x="5920" y="65"/>
                  </a:cubicBezTo>
                  <a:lnTo>
                    <a:pt x="170" y="3890"/>
                  </a:lnTo>
                  <a:cubicBezTo>
                    <a:pt x="61" y="3963"/>
                    <a:pt x="0" y="4084"/>
                    <a:pt x="13" y="4205"/>
                  </a:cubicBezTo>
                  <a:cubicBezTo>
                    <a:pt x="13" y="4326"/>
                    <a:pt x="85" y="4435"/>
                    <a:pt x="182" y="4496"/>
                  </a:cubicBezTo>
                  <a:lnTo>
                    <a:pt x="2591" y="5876"/>
                  </a:lnTo>
                  <a:cubicBezTo>
                    <a:pt x="2337" y="6457"/>
                    <a:pt x="1756" y="7788"/>
                    <a:pt x="1211" y="9023"/>
                  </a:cubicBezTo>
                  <a:cubicBezTo>
                    <a:pt x="909" y="9737"/>
                    <a:pt x="969" y="10536"/>
                    <a:pt x="1393" y="11190"/>
                  </a:cubicBezTo>
                  <a:cubicBezTo>
                    <a:pt x="1816" y="11832"/>
                    <a:pt x="2531" y="12219"/>
                    <a:pt x="3293" y="12219"/>
                  </a:cubicBezTo>
                  <a:lnTo>
                    <a:pt x="8934" y="12219"/>
                  </a:lnTo>
                  <a:cubicBezTo>
                    <a:pt x="9709" y="12219"/>
                    <a:pt x="10411" y="11832"/>
                    <a:pt x="10835" y="11190"/>
                  </a:cubicBezTo>
                  <a:cubicBezTo>
                    <a:pt x="11258" y="10536"/>
                    <a:pt x="11331" y="9737"/>
                    <a:pt x="11016" y="9023"/>
                  </a:cubicBezTo>
                  <a:cubicBezTo>
                    <a:pt x="10472" y="7788"/>
                    <a:pt x="9891" y="6457"/>
                    <a:pt x="9636" y="5876"/>
                  </a:cubicBezTo>
                  <a:lnTo>
                    <a:pt x="11489" y="4810"/>
                  </a:lnTo>
                  <a:lnTo>
                    <a:pt x="11489" y="6105"/>
                  </a:lnTo>
                  <a:cubicBezTo>
                    <a:pt x="11501" y="6299"/>
                    <a:pt x="11670" y="6468"/>
                    <a:pt x="11864" y="6468"/>
                  </a:cubicBezTo>
                  <a:cubicBezTo>
                    <a:pt x="12057" y="6468"/>
                    <a:pt x="12227" y="6299"/>
                    <a:pt x="12227" y="6105"/>
                  </a:cubicBezTo>
                  <a:lnTo>
                    <a:pt x="12227" y="4192"/>
                  </a:lnTo>
                  <a:cubicBezTo>
                    <a:pt x="12227" y="4071"/>
                    <a:pt x="12167" y="3963"/>
                    <a:pt x="12057" y="3890"/>
                  </a:cubicBezTo>
                  <a:lnTo>
                    <a:pt x="6308" y="65"/>
                  </a:lnTo>
                  <a:cubicBezTo>
                    <a:pt x="6247" y="22"/>
                    <a:pt x="6181" y="1"/>
                    <a:pt x="6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76435BC-D83C-49C4-B815-5633BE92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304" y="300975"/>
            <a:ext cx="5667569" cy="395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06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56"/>
          <p:cNvSpPr/>
          <p:nvPr/>
        </p:nvSpPr>
        <p:spPr>
          <a:xfrm>
            <a:off x="976200" y="1292324"/>
            <a:ext cx="1550100" cy="15498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56"/>
          <p:cNvSpPr txBox="1">
            <a:spLocks noGrp="1"/>
          </p:cNvSpPr>
          <p:nvPr>
            <p:ph type="title"/>
          </p:nvPr>
        </p:nvSpPr>
        <p:spPr>
          <a:xfrm>
            <a:off x="654507" y="1780874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LAIBA</a:t>
            </a:r>
            <a:endParaRPr sz="2000" dirty="0"/>
          </a:p>
        </p:txBody>
      </p:sp>
      <p:sp>
        <p:nvSpPr>
          <p:cNvPr id="978" name="Google Shape;978;p56"/>
          <p:cNvSpPr txBox="1">
            <a:spLocks noGrp="1"/>
          </p:cNvSpPr>
          <p:nvPr>
            <p:ph type="subTitle" idx="4"/>
          </p:nvPr>
        </p:nvSpPr>
        <p:spPr>
          <a:xfrm>
            <a:off x="90528" y="3798626"/>
            <a:ext cx="3115769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Project Lead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979" name="Google Shape;979;p56"/>
          <p:cNvSpPr txBox="1">
            <a:spLocks noGrp="1"/>
          </p:cNvSpPr>
          <p:nvPr>
            <p:ph type="subTitle" idx="5"/>
          </p:nvPr>
        </p:nvSpPr>
        <p:spPr>
          <a:xfrm>
            <a:off x="2812407" y="3965574"/>
            <a:ext cx="3384025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Document/Database Specialist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980" name="Google Shape;980;p56"/>
          <p:cNvSpPr txBox="1">
            <a:spLocks noGrp="1"/>
          </p:cNvSpPr>
          <p:nvPr>
            <p:ph type="subTitle" idx="6"/>
          </p:nvPr>
        </p:nvSpPr>
        <p:spPr>
          <a:xfrm>
            <a:off x="6057114" y="3742224"/>
            <a:ext cx="2990579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Developer</a:t>
            </a:r>
            <a:br>
              <a:rPr lang="en" sz="1600" dirty="0"/>
            </a:br>
            <a:endParaRPr sz="1600" dirty="0"/>
          </a:p>
        </p:txBody>
      </p:sp>
      <p:sp>
        <p:nvSpPr>
          <p:cNvPr id="981" name="Google Shape;981;p56"/>
          <p:cNvSpPr txBox="1">
            <a:spLocks noGrp="1"/>
          </p:cNvSpPr>
          <p:nvPr>
            <p:ph type="title" idx="7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WORK DIVISION </a:t>
            </a:r>
            <a:endParaRPr sz="3200" dirty="0"/>
          </a:p>
        </p:txBody>
      </p:sp>
      <p:sp>
        <p:nvSpPr>
          <p:cNvPr id="982" name="Google Shape;982;p56"/>
          <p:cNvSpPr/>
          <p:nvPr/>
        </p:nvSpPr>
        <p:spPr>
          <a:xfrm>
            <a:off x="720000" y="3032644"/>
            <a:ext cx="2062500" cy="363900"/>
          </a:xfrm>
          <a:prstGeom prst="roundRect">
            <a:avLst>
              <a:gd name="adj" fmla="val 50000"/>
            </a:avLst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3" name="Google Shape;983;p56"/>
          <p:cNvSpPr/>
          <p:nvPr/>
        </p:nvSpPr>
        <p:spPr>
          <a:xfrm>
            <a:off x="720000" y="3032644"/>
            <a:ext cx="653700" cy="36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4" name="Google Shape;984;p56"/>
          <p:cNvSpPr/>
          <p:nvPr/>
        </p:nvSpPr>
        <p:spPr>
          <a:xfrm>
            <a:off x="3284550" y="3026750"/>
            <a:ext cx="2062500" cy="363900"/>
          </a:xfrm>
          <a:prstGeom prst="roundRect">
            <a:avLst>
              <a:gd name="adj" fmla="val 50000"/>
            </a:avLst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5" name="Google Shape;985;p56"/>
          <p:cNvSpPr/>
          <p:nvPr/>
        </p:nvSpPr>
        <p:spPr>
          <a:xfrm>
            <a:off x="3293601" y="3026750"/>
            <a:ext cx="1066500" cy="363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6" name="Google Shape;986;p56"/>
          <p:cNvSpPr/>
          <p:nvPr/>
        </p:nvSpPr>
        <p:spPr>
          <a:xfrm>
            <a:off x="6226650" y="3032644"/>
            <a:ext cx="2062500" cy="363900"/>
          </a:xfrm>
          <a:prstGeom prst="roundRect">
            <a:avLst>
              <a:gd name="adj" fmla="val 50000"/>
            </a:avLst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7" name="Google Shape;987;p56"/>
          <p:cNvSpPr/>
          <p:nvPr/>
        </p:nvSpPr>
        <p:spPr>
          <a:xfrm>
            <a:off x="6226650" y="3026750"/>
            <a:ext cx="1632000" cy="363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88" name="Google Shape;988;p56"/>
          <p:cNvSpPr/>
          <p:nvPr/>
        </p:nvSpPr>
        <p:spPr>
          <a:xfrm>
            <a:off x="3796950" y="1292324"/>
            <a:ext cx="1550100" cy="15498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56"/>
          <p:cNvSpPr/>
          <p:nvPr/>
        </p:nvSpPr>
        <p:spPr>
          <a:xfrm>
            <a:off x="6595220" y="1310004"/>
            <a:ext cx="1550100" cy="1549800"/>
          </a:xfrm>
          <a:prstGeom prst="ellipse">
            <a:avLst/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56"/>
          <p:cNvSpPr txBox="1">
            <a:spLocks noGrp="1"/>
          </p:cNvSpPr>
          <p:nvPr>
            <p:ph type="title" idx="8"/>
          </p:nvPr>
        </p:nvSpPr>
        <p:spPr>
          <a:xfrm>
            <a:off x="3493050" y="1780874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SHAYAN</a:t>
            </a:r>
            <a:endParaRPr sz="1600" dirty="0"/>
          </a:p>
        </p:txBody>
      </p:sp>
      <p:sp>
        <p:nvSpPr>
          <p:cNvPr id="991" name="Google Shape;991;p56"/>
          <p:cNvSpPr txBox="1">
            <a:spLocks noGrp="1"/>
          </p:cNvSpPr>
          <p:nvPr>
            <p:ph type="title" idx="9"/>
          </p:nvPr>
        </p:nvSpPr>
        <p:spPr>
          <a:xfrm>
            <a:off x="6266100" y="1780874"/>
            <a:ext cx="21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WASEEM</a:t>
            </a:r>
            <a:endParaRPr sz="2000" dirty="0"/>
          </a:p>
        </p:txBody>
      </p:sp>
      <p:sp>
        <p:nvSpPr>
          <p:cNvPr id="992" name="Google Shape;992;p56"/>
          <p:cNvSpPr/>
          <p:nvPr/>
        </p:nvSpPr>
        <p:spPr>
          <a:xfrm rot="10800000">
            <a:off x="8145320" y="-383550"/>
            <a:ext cx="1495800" cy="1494600"/>
          </a:xfrm>
          <a:prstGeom prst="ellipse">
            <a:avLst/>
          </a:prstGeom>
          <a:solidFill>
            <a:srgbClr val="DFE251">
              <a:alpha val="7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07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>
            <a:spLocks noGrp="1"/>
          </p:cNvSpPr>
          <p:nvPr>
            <p:ph type="subTitle" idx="1"/>
          </p:nvPr>
        </p:nvSpPr>
        <p:spPr>
          <a:xfrm>
            <a:off x="1443163" y="2791937"/>
            <a:ext cx="306631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COMMUNICATION</a:t>
            </a:r>
            <a:endParaRPr sz="2000" dirty="0"/>
          </a:p>
        </p:txBody>
      </p:sp>
      <p:sp>
        <p:nvSpPr>
          <p:cNvPr id="616" name="Google Shape;616;p45"/>
          <p:cNvSpPr txBox="1">
            <a:spLocks noGrp="1"/>
          </p:cNvSpPr>
          <p:nvPr>
            <p:ph type="subTitle" idx="2"/>
          </p:nvPr>
        </p:nvSpPr>
        <p:spPr>
          <a:xfrm>
            <a:off x="4793237" y="27472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FLEXIBILITY</a:t>
            </a:r>
            <a:endParaRPr sz="2000" dirty="0"/>
          </a:p>
        </p:txBody>
      </p:sp>
      <p:sp>
        <p:nvSpPr>
          <p:cNvPr id="617" name="Google Shape;617;p45"/>
          <p:cNvSpPr txBox="1">
            <a:spLocks noGrp="1"/>
          </p:cNvSpPr>
          <p:nvPr>
            <p:ph type="subTitle" idx="3"/>
          </p:nvPr>
        </p:nvSpPr>
        <p:spPr>
          <a:xfrm>
            <a:off x="1490687" y="3236274"/>
            <a:ext cx="2907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CLARITY</a:t>
            </a:r>
            <a:endParaRPr dirty="0"/>
          </a:p>
        </p:txBody>
      </p:sp>
      <p:sp>
        <p:nvSpPr>
          <p:cNvPr id="618" name="Google Shape;618;p45"/>
          <p:cNvSpPr txBox="1">
            <a:spLocks noGrp="1"/>
          </p:cNvSpPr>
          <p:nvPr>
            <p:ph type="subTitle" idx="4"/>
          </p:nvPr>
        </p:nvSpPr>
        <p:spPr>
          <a:xfrm>
            <a:off x="4793237" y="3202175"/>
            <a:ext cx="2907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ADAPTIBILITY</a:t>
            </a:r>
            <a:endParaRPr dirty="0"/>
          </a:p>
        </p:txBody>
      </p:sp>
      <p:sp>
        <p:nvSpPr>
          <p:cNvPr id="619" name="Google Shape;619;p45"/>
          <p:cNvSpPr txBox="1">
            <a:spLocks noGrp="1"/>
          </p:cNvSpPr>
          <p:nvPr>
            <p:ph type="title"/>
          </p:nvPr>
        </p:nvSpPr>
        <p:spPr>
          <a:xfrm>
            <a:off x="767745" y="480685"/>
            <a:ext cx="76033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LESSON LEARNT</a:t>
            </a:r>
            <a:endParaRPr sz="3200" dirty="0"/>
          </a:p>
        </p:txBody>
      </p:sp>
      <p:sp>
        <p:nvSpPr>
          <p:cNvPr id="622" name="Google Shape;622;p45"/>
          <p:cNvSpPr/>
          <p:nvPr/>
        </p:nvSpPr>
        <p:spPr>
          <a:xfrm>
            <a:off x="6004729" y="1895899"/>
            <a:ext cx="484617" cy="484639"/>
          </a:xfrm>
          <a:custGeom>
            <a:avLst/>
            <a:gdLst/>
            <a:ahLst/>
            <a:cxnLst/>
            <a:rect l="l" t="t" r="r" b="b"/>
            <a:pathLst>
              <a:path w="12227" h="12216" extrusionOk="0">
                <a:moveTo>
                  <a:pt x="4967" y="715"/>
                </a:moveTo>
                <a:cubicBezTo>
                  <a:pt x="5404" y="715"/>
                  <a:pt x="5762" y="1074"/>
                  <a:pt x="5762" y="1514"/>
                </a:cubicBezTo>
                <a:lnTo>
                  <a:pt x="5762" y="2276"/>
                </a:lnTo>
                <a:cubicBezTo>
                  <a:pt x="5762" y="2276"/>
                  <a:pt x="5399" y="3063"/>
                  <a:pt x="4963" y="3063"/>
                </a:cubicBezTo>
                <a:cubicBezTo>
                  <a:pt x="4770" y="3063"/>
                  <a:pt x="4613" y="3220"/>
                  <a:pt x="4613" y="3426"/>
                </a:cubicBezTo>
                <a:cubicBezTo>
                  <a:pt x="4613" y="3620"/>
                  <a:pt x="4770" y="3777"/>
                  <a:pt x="4963" y="3777"/>
                </a:cubicBezTo>
                <a:cubicBezTo>
                  <a:pt x="5254" y="3777"/>
                  <a:pt x="5533" y="3704"/>
                  <a:pt x="5762" y="3559"/>
                </a:cubicBezTo>
                <a:lnTo>
                  <a:pt x="5762" y="5775"/>
                </a:lnTo>
                <a:cubicBezTo>
                  <a:pt x="5436" y="5520"/>
                  <a:pt x="5024" y="5363"/>
                  <a:pt x="4589" y="5363"/>
                </a:cubicBezTo>
                <a:cubicBezTo>
                  <a:pt x="4382" y="5363"/>
                  <a:pt x="4226" y="5520"/>
                  <a:pt x="4226" y="5726"/>
                </a:cubicBezTo>
                <a:cubicBezTo>
                  <a:pt x="4226" y="5920"/>
                  <a:pt x="4382" y="6077"/>
                  <a:pt x="4589" y="6077"/>
                </a:cubicBezTo>
                <a:cubicBezTo>
                  <a:pt x="5230" y="6077"/>
                  <a:pt x="5762" y="6610"/>
                  <a:pt x="5762" y="7252"/>
                </a:cubicBezTo>
                <a:cubicBezTo>
                  <a:pt x="5762" y="7688"/>
                  <a:pt x="5399" y="8051"/>
                  <a:pt x="4963" y="8051"/>
                </a:cubicBezTo>
                <a:cubicBezTo>
                  <a:pt x="4770" y="8051"/>
                  <a:pt x="4613" y="8208"/>
                  <a:pt x="4613" y="8401"/>
                </a:cubicBezTo>
                <a:cubicBezTo>
                  <a:pt x="4613" y="8608"/>
                  <a:pt x="4770" y="8765"/>
                  <a:pt x="4963" y="8765"/>
                </a:cubicBezTo>
                <a:cubicBezTo>
                  <a:pt x="5254" y="8765"/>
                  <a:pt x="5533" y="8680"/>
                  <a:pt x="5762" y="8535"/>
                </a:cubicBezTo>
                <a:lnTo>
                  <a:pt x="5762" y="9746"/>
                </a:lnTo>
                <a:cubicBezTo>
                  <a:pt x="5762" y="10714"/>
                  <a:pt x="4976" y="11500"/>
                  <a:pt x="4008" y="11500"/>
                </a:cubicBezTo>
                <a:cubicBezTo>
                  <a:pt x="3039" y="11500"/>
                  <a:pt x="2252" y="10714"/>
                  <a:pt x="2264" y="9746"/>
                </a:cubicBezTo>
                <a:lnTo>
                  <a:pt x="2264" y="9539"/>
                </a:lnTo>
                <a:lnTo>
                  <a:pt x="2663" y="9539"/>
                </a:lnTo>
                <a:cubicBezTo>
                  <a:pt x="2670" y="9539"/>
                  <a:pt x="2677" y="9539"/>
                  <a:pt x="2684" y="9539"/>
                </a:cubicBezTo>
                <a:cubicBezTo>
                  <a:pt x="3110" y="9539"/>
                  <a:pt x="3462" y="9898"/>
                  <a:pt x="3462" y="10327"/>
                </a:cubicBezTo>
                <a:cubicBezTo>
                  <a:pt x="3462" y="10520"/>
                  <a:pt x="3620" y="10677"/>
                  <a:pt x="3814" y="10677"/>
                </a:cubicBezTo>
                <a:cubicBezTo>
                  <a:pt x="4019" y="10677"/>
                  <a:pt x="4177" y="10520"/>
                  <a:pt x="4177" y="10327"/>
                </a:cubicBezTo>
                <a:cubicBezTo>
                  <a:pt x="4177" y="9491"/>
                  <a:pt x="2663" y="8813"/>
                  <a:pt x="2663" y="8813"/>
                </a:cubicBezTo>
                <a:lnTo>
                  <a:pt x="1453" y="8813"/>
                </a:lnTo>
                <a:cubicBezTo>
                  <a:pt x="1344" y="8813"/>
                  <a:pt x="1223" y="8765"/>
                  <a:pt x="1138" y="8680"/>
                </a:cubicBezTo>
                <a:cubicBezTo>
                  <a:pt x="121" y="7675"/>
                  <a:pt x="848" y="6453"/>
                  <a:pt x="1853" y="6453"/>
                </a:cubicBezTo>
                <a:cubicBezTo>
                  <a:pt x="2324" y="6453"/>
                  <a:pt x="2712" y="6864"/>
                  <a:pt x="2652" y="7349"/>
                </a:cubicBezTo>
                <a:cubicBezTo>
                  <a:pt x="2652" y="7384"/>
                  <a:pt x="2663" y="7421"/>
                  <a:pt x="2688" y="7457"/>
                </a:cubicBezTo>
                <a:cubicBezTo>
                  <a:pt x="2801" y="7562"/>
                  <a:pt x="2920" y="7606"/>
                  <a:pt x="3027" y="7606"/>
                </a:cubicBezTo>
                <a:cubicBezTo>
                  <a:pt x="3230" y="7606"/>
                  <a:pt x="3390" y="7449"/>
                  <a:pt x="3390" y="7252"/>
                </a:cubicBezTo>
                <a:cubicBezTo>
                  <a:pt x="3390" y="6416"/>
                  <a:pt x="2700" y="5738"/>
                  <a:pt x="1853" y="5738"/>
                </a:cubicBezTo>
                <a:cubicBezTo>
                  <a:pt x="1186" y="5738"/>
                  <a:pt x="654" y="5205"/>
                  <a:pt x="654" y="4564"/>
                </a:cubicBezTo>
                <a:cubicBezTo>
                  <a:pt x="654" y="4019"/>
                  <a:pt x="1017" y="3559"/>
                  <a:pt x="1525" y="3426"/>
                </a:cubicBezTo>
                <a:cubicBezTo>
                  <a:pt x="1723" y="4283"/>
                  <a:pt x="2495" y="4919"/>
                  <a:pt x="3421" y="4919"/>
                </a:cubicBezTo>
                <a:cubicBezTo>
                  <a:pt x="3463" y="4919"/>
                  <a:pt x="3505" y="4918"/>
                  <a:pt x="3548" y="4915"/>
                </a:cubicBezTo>
                <a:cubicBezTo>
                  <a:pt x="3583" y="4915"/>
                  <a:pt x="3620" y="4891"/>
                  <a:pt x="3644" y="4866"/>
                </a:cubicBezTo>
                <a:cubicBezTo>
                  <a:pt x="3935" y="4564"/>
                  <a:pt x="3717" y="4201"/>
                  <a:pt x="3414" y="4201"/>
                </a:cubicBezTo>
                <a:cubicBezTo>
                  <a:pt x="2410" y="4201"/>
                  <a:pt x="1695" y="2978"/>
                  <a:pt x="2712" y="1974"/>
                </a:cubicBezTo>
                <a:cubicBezTo>
                  <a:pt x="2797" y="1888"/>
                  <a:pt x="2906" y="1840"/>
                  <a:pt x="3027" y="1840"/>
                </a:cubicBezTo>
                <a:lnTo>
                  <a:pt x="3438" y="1840"/>
                </a:lnTo>
                <a:lnTo>
                  <a:pt x="3438" y="1985"/>
                </a:lnTo>
                <a:cubicBezTo>
                  <a:pt x="3438" y="2022"/>
                  <a:pt x="3462" y="2058"/>
                  <a:pt x="3487" y="2082"/>
                </a:cubicBezTo>
                <a:cubicBezTo>
                  <a:pt x="3593" y="2185"/>
                  <a:pt x="3707" y="2228"/>
                  <a:pt x="3811" y="2228"/>
                </a:cubicBezTo>
                <a:cubicBezTo>
                  <a:pt x="4013" y="2228"/>
                  <a:pt x="4177" y="2065"/>
                  <a:pt x="4177" y="1864"/>
                </a:cubicBezTo>
                <a:lnTo>
                  <a:pt x="4177" y="1525"/>
                </a:lnTo>
                <a:cubicBezTo>
                  <a:pt x="4177" y="1151"/>
                  <a:pt x="4468" y="787"/>
                  <a:pt x="4831" y="726"/>
                </a:cubicBezTo>
                <a:cubicBezTo>
                  <a:pt x="4877" y="719"/>
                  <a:pt x="4922" y="715"/>
                  <a:pt x="4967" y="715"/>
                </a:cubicBezTo>
                <a:close/>
                <a:moveTo>
                  <a:pt x="7268" y="696"/>
                </a:moveTo>
                <a:cubicBezTo>
                  <a:pt x="7706" y="696"/>
                  <a:pt x="8051" y="1050"/>
                  <a:pt x="8051" y="1489"/>
                </a:cubicBezTo>
                <a:lnTo>
                  <a:pt x="8051" y="1998"/>
                </a:lnTo>
                <a:cubicBezTo>
                  <a:pt x="8051" y="2022"/>
                  <a:pt x="8075" y="2058"/>
                  <a:pt x="8087" y="2082"/>
                </a:cubicBezTo>
                <a:cubicBezTo>
                  <a:pt x="8193" y="2185"/>
                  <a:pt x="8308" y="2228"/>
                  <a:pt x="8414" y="2228"/>
                </a:cubicBezTo>
                <a:cubicBezTo>
                  <a:pt x="8620" y="2228"/>
                  <a:pt x="8789" y="2065"/>
                  <a:pt x="8789" y="1864"/>
                </a:cubicBezTo>
                <a:lnTo>
                  <a:pt x="8789" y="1840"/>
                </a:lnTo>
                <a:lnTo>
                  <a:pt x="9237" y="1840"/>
                </a:lnTo>
                <a:cubicBezTo>
                  <a:pt x="9334" y="1840"/>
                  <a:pt x="9431" y="1877"/>
                  <a:pt x="9504" y="1950"/>
                </a:cubicBezTo>
                <a:cubicBezTo>
                  <a:pt x="10559" y="2969"/>
                  <a:pt x="9820" y="4205"/>
                  <a:pt x="8804" y="4205"/>
                </a:cubicBezTo>
                <a:cubicBezTo>
                  <a:pt x="8771" y="4205"/>
                  <a:pt x="8738" y="4204"/>
                  <a:pt x="8705" y="4201"/>
                </a:cubicBezTo>
                <a:cubicBezTo>
                  <a:pt x="8695" y="4198"/>
                  <a:pt x="8685" y="4196"/>
                  <a:pt x="8675" y="4196"/>
                </a:cubicBezTo>
                <a:cubicBezTo>
                  <a:pt x="8649" y="4196"/>
                  <a:pt x="8625" y="4208"/>
                  <a:pt x="8608" y="4225"/>
                </a:cubicBezTo>
                <a:cubicBezTo>
                  <a:pt x="8280" y="4540"/>
                  <a:pt x="8498" y="4915"/>
                  <a:pt x="8813" y="4915"/>
                </a:cubicBezTo>
                <a:cubicBezTo>
                  <a:pt x="9733" y="4915"/>
                  <a:pt x="10520" y="4274"/>
                  <a:pt x="10702" y="3426"/>
                </a:cubicBezTo>
                <a:cubicBezTo>
                  <a:pt x="11210" y="3559"/>
                  <a:pt x="11586" y="4019"/>
                  <a:pt x="11586" y="4564"/>
                </a:cubicBezTo>
                <a:cubicBezTo>
                  <a:pt x="11586" y="5205"/>
                  <a:pt x="11041" y="5738"/>
                  <a:pt x="10387" y="5738"/>
                </a:cubicBezTo>
                <a:cubicBezTo>
                  <a:pt x="9479" y="5738"/>
                  <a:pt x="8765" y="6489"/>
                  <a:pt x="8850" y="7397"/>
                </a:cubicBezTo>
                <a:cubicBezTo>
                  <a:pt x="8850" y="7421"/>
                  <a:pt x="8862" y="7446"/>
                  <a:pt x="8886" y="7470"/>
                </a:cubicBezTo>
                <a:cubicBezTo>
                  <a:pt x="8991" y="7567"/>
                  <a:pt x="9102" y="7607"/>
                  <a:pt x="9205" y="7607"/>
                </a:cubicBezTo>
                <a:cubicBezTo>
                  <a:pt x="9409" y="7607"/>
                  <a:pt x="9576" y="7446"/>
                  <a:pt x="9576" y="7252"/>
                </a:cubicBezTo>
                <a:cubicBezTo>
                  <a:pt x="9576" y="6803"/>
                  <a:pt x="9939" y="6453"/>
                  <a:pt x="10387" y="6453"/>
                </a:cubicBezTo>
                <a:cubicBezTo>
                  <a:pt x="11041" y="6453"/>
                  <a:pt x="11586" y="6985"/>
                  <a:pt x="11586" y="7627"/>
                </a:cubicBezTo>
                <a:cubicBezTo>
                  <a:pt x="11586" y="8280"/>
                  <a:pt x="11041" y="8813"/>
                  <a:pt x="10387" y="8813"/>
                </a:cubicBezTo>
                <a:lnTo>
                  <a:pt x="9552" y="8813"/>
                </a:lnTo>
                <a:cubicBezTo>
                  <a:pt x="8729" y="8813"/>
                  <a:pt x="8051" y="9491"/>
                  <a:pt x="8051" y="10351"/>
                </a:cubicBezTo>
                <a:cubicBezTo>
                  <a:pt x="8051" y="10520"/>
                  <a:pt x="8159" y="10677"/>
                  <a:pt x="8329" y="10714"/>
                </a:cubicBezTo>
                <a:cubicBezTo>
                  <a:pt x="8354" y="10719"/>
                  <a:pt x="8379" y="10722"/>
                  <a:pt x="8404" y="10722"/>
                </a:cubicBezTo>
                <a:cubicBezTo>
                  <a:pt x="8602" y="10722"/>
                  <a:pt x="8765" y="10555"/>
                  <a:pt x="8765" y="10351"/>
                </a:cubicBezTo>
                <a:cubicBezTo>
                  <a:pt x="8765" y="9902"/>
                  <a:pt x="9116" y="9539"/>
                  <a:pt x="9552" y="9539"/>
                </a:cubicBezTo>
                <a:lnTo>
                  <a:pt x="9964" y="9539"/>
                </a:lnTo>
                <a:lnTo>
                  <a:pt x="9964" y="9770"/>
                </a:lnTo>
                <a:cubicBezTo>
                  <a:pt x="9964" y="10750"/>
                  <a:pt x="9189" y="11549"/>
                  <a:pt x="8220" y="11549"/>
                </a:cubicBezTo>
                <a:cubicBezTo>
                  <a:pt x="7252" y="11549"/>
                  <a:pt x="6465" y="10750"/>
                  <a:pt x="6465" y="9770"/>
                </a:cubicBezTo>
                <a:lnTo>
                  <a:pt x="6465" y="8559"/>
                </a:lnTo>
                <a:cubicBezTo>
                  <a:pt x="6695" y="8692"/>
                  <a:pt x="6961" y="8777"/>
                  <a:pt x="7252" y="8777"/>
                </a:cubicBezTo>
                <a:cubicBezTo>
                  <a:pt x="7421" y="8777"/>
                  <a:pt x="7578" y="8668"/>
                  <a:pt x="7615" y="8498"/>
                </a:cubicBezTo>
                <a:cubicBezTo>
                  <a:pt x="7664" y="8269"/>
                  <a:pt x="7481" y="8062"/>
                  <a:pt x="7264" y="8062"/>
                </a:cubicBezTo>
                <a:cubicBezTo>
                  <a:pt x="6828" y="8062"/>
                  <a:pt x="6465" y="7699"/>
                  <a:pt x="6465" y="7263"/>
                </a:cubicBezTo>
                <a:cubicBezTo>
                  <a:pt x="6465" y="6622"/>
                  <a:pt x="6986" y="6090"/>
                  <a:pt x="7639" y="6090"/>
                </a:cubicBezTo>
                <a:cubicBezTo>
                  <a:pt x="7809" y="6090"/>
                  <a:pt x="7966" y="5969"/>
                  <a:pt x="8002" y="5799"/>
                </a:cubicBezTo>
                <a:cubicBezTo>
                  <a:pt x="8038" y="5569"/>
                  <a:pt x="7869" y="5363"/>
                  <a:pt x="7651" y="5363"/>
                </a:cubicBezTo>
                <a:cubicBezTo>
                  <a:pt x="7204" y="5363"/>
                  <a:pt x="6792" y="5520"/>
                  <a:pt x="6465" y="5775"/>
                </a:cubicBezTo>
                <a:lnTo>
                  <a:pt x="6465" y="3547"/>
                </a:lnTo>
                <a:cubicBezTo>
                  <a:pt x="6695" y="3693"/>
                  <a:pt x="6961" y="3777"/>
                  <a:pt x="7252" y="3777"/>
                </a:cubicBezTo>
                <a:cubicBezTo>
                  <a:pt x="7421" y="3777"/>
                  <a:pt x="7578" y="3669"/>
                  <a:pt x="7615" y="3499"/>
                </a:cubicBezTo>
                <a:cubicBezTo>
                  <a:pt x="7664" y="3269"/>
                  <a:pt x="7481" y="3063"/>
                  <a:pt x="7264" y="3063"/>
                </a:cubicBezTo>
                <a:cubicBezTo>
                  <a:pt x="6828" y="3063"/>
                  <a:pt x="6465" y="2700"/>
                  <a:pt x="6465" y="2264"/>
                </a:cubicBezTo>
                <a:lnTo>
                  <a:pt x="6465" y="1501"/>
                </a:lnTo>
                <a:cubicBezTo>
                  <a:pt x="6465" y="1114"/>
                  <a:pt x="6779" y="751"/>
                  <a:pt x="7167" y="702"/>
                </a:cubicBezTo>
                <a:cubicBezTo>
                  <a:pt x="7201" y="698"/>
                  <a:pt x="7235" y="696"/>
                  <a:pt x="7268" y="696"/>
                </a:cubicBezTo>
                <a:close/>
                <a:moveTo>
                  <a:pt x="4963" y="0"/>
                </a:moveTo>
                <a:cubicBezTo>
                  <a:pt x="4250" y="0"/>
                  <a:pt x="3656" y="484"/>
                  <a:pt x="3499" y="1151"/>
                </a:cubicBezTo>
                <a:lnTo>
                  <a:pt x="3427" y="1151"/>
                </a:lnTo>
                <a:cubicBezTo>
                  <a:pt x="2494" y="1151"/>
                  <a:pt x="1719" y="1816"/>
                  <a:pt x="1562" y="2712"/>
                </a:cubicBezTo>
                <a:cubicBezTo>
                  <a:pt x="678" y="2857"/>
                  <a:pt x="0" y="3632"/>
                  <a:pt x="0" y="4564"/>
                </a:cubicBezTo>
                <a:cubicBezTo>
                  <a:pt x="0" y="5194"/>
                  <a:pt x="315" y="5762"/>
                  <a:pt x="787" y="6101"/>
                </a:cubicBezTo>
                <a:cubicBezTo>
                  <a:pt x="315" y="6440"/>
                  <a:pt x="0" y="7010"/>
                  <a:pt x="0" y="7639"/>
                </a:cubicBezTo>
                <a:cubicBezTo>
                  <a:pt x="0" y="8559"/>
                  <a:pt x="666" y="9321"/>
                  <a:pt x="1538" y="9491"/>
                </a:cubicBezTo>
                <a:lnTo>
                  <a:pt x="1538" y="9746"/>
                </a:lnTo>
                <a:cubicBezTo>
                  <a:pt x="1538" y="11101"/>
                  <a:pt x="2639" y="12215"/>
                  <a:pt x="4008" y="12215"/>
                </a:cubicBezTo>
                <a:cubicBezTo>
                  <a:pt x="4903" y="12215"/>
                  <a:pt x="5678" y="11731"/>
                  <a:pt x="6114" y="11029"/>
                </a:cubicBezTo>
                <a:cubicBezTo>
                  <a:pt x="6550" y="11731"/>
                  <a:pt x="7336" y="12215"/>
                  <a:pt x="8232" y="12215"/>
                </a:cubicBezTo>
                <a:cubicBezTo>
                  <a:pt x="9588" y="12215"/>
                  <a:pt x="10702" y="11101"/>
                  <a:pt x="10702" y="9746"/>
                </a:cubicBezTo>
                <a:lnTo>
                  <a:pt x="10702" y="9491"/>
                </a:lnTo>
                <a:cubicBezTo>
                  <a:pt x="11573" y="9321"/>
                  <a:pt x="12227" y="8559"/>
                  <a:pt x="12227" y="7639"/>
                </a:cubicBezTo>
                <a:cubicBezTo>
                  <a:pt x="12227" y="7010"/>
                  <a:pt x="11925" y="6440"/>
                  <a:pt x="11441" y="6101"/>
                </a:cubicBezTo>
                <a:cubicBezTo>
                  <a:pt x="11925" y="5762"/>
                  <a:pt x="12227" y="5194"/>
                  <a:pt x="12227" y="4564"/>
                </a:cubicBezTo>
                <a:cubicBezTo>
                  <a:pt x="12227" y="3632"/>
                  <a:pt x="11549" y="2857"/>
                  <a:pt x="10666" y="2712"/>
                </a:cubicBezTo>
                <a:cubicBezTo>
                  <a:pt x="10508" y="1816"/>
                  <a:pt x="9733" y="1151"/>
                  <a:pt x="8801" y="1151"/>
                </a:cubicBezTo>
                <a:lnTo>
                  <a:pt x="8729" y="1151"/>
                </a:lnTo>
                <a:cubicBezTo>
                  <a:pt x="8571" y="484"/>
                  <a:pt x="7978" y="0"/>
                  <a:pt x="7264" y="0"/>
                </a:cubicBezTo>
                <a:cubicBezTo>
                  <a:pt x="6804" y="0"/>
                  <a:pt x="6392" y="206"/>
                  <a:pt x="6114" y="533"/>
                </a:cubicBezTo>
                <a:cubicBezTo>
                  <a:pt x="5835" y="206"/>
                  <a:pt x="5423" y="0"/>
                  <a:pt x="49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45"/>
          <p:cNvGrpSpPr/>
          <p:nvPr/>
        </p:nvGrpSpPr>
        <p:grpSpPr>
          <a:xfrm>
            <a:off x="2654652" y="1895902"/>
            <a:ext cx="484621" cy="484633"/>
            <a:chOff x="1374375" y="2176850"/>
            <a:chExt cx="305100" cy="304475"/>
          </a:xfrm>
        </p:grpSpPr>
        <p:sp>
          <p:nvSpPr>
            <p:cNvPr id="624" name="Google Shape;624;p45"/>
            <p:cNvSpPr/>
            <p:nvPr/>
          </p:nvSpPr>
          <p:spPr>
            <a:xfrm>
              <a:off x="1374375" y="2176850"/>
              <a:ext cx="305100" cy="304475"/>
            </a:xfrm>
            <a:custGeom>
              <a:avLst/>
              <a:gdLst/>
              <a:ahLst/>
              <a:cxnLst/>
              <a:rect l="l" t="t" r="r" b="b"/>
              <a:pathLst>
                <a:path w="12204" h="12179" extrusionOk="0">
                  <a:moveTo>
                    <a:pt x="9927" y="715"/>
                  </a:moveTo>
                  <a:cubicBezTo>
                    <a:pt x="10085" y="715"/>
                    <a:pt x="10231" y="775"/>
                    <a:pt x="10327" y="884"/>
                  </a:cubicBezTo>
                  <a:cubicBezTo>
                    <a:pt x="10473" y="1017"/>
                    <a:pt x="11186" y="1732"/>
                    <a:pt x="11320" y="1865"/>
                  </a:cubicBezTo>
                  <a:cubicBezTo>
                    <a:pt x="11429" y="1974"/>
                    <a:pt x="11490" y="2119"/>
                    <a:pt x="11490" y="2264"/>
                  </a:cubicBezTo>
                  <a:cubicBezTo>
                    <a:pt x="11490" y="2421"/>
                    <a:pt x="11429" y="2567"/>
                    <a:pt x="11320" y="2663"/>
                  </a:cubicBezTo>
                  <a:cubicBezTo>
                    <a:pt x="11126" y="2857"/>
                    <a:pt x="10884" y="3112"/>
                    <a:pt x="10691" y="3293"/>
                  </a:cubicBezTo>
                  <a:lnTo>
                    <a:pt x="8911" y="1501"/>
                  </a:lnTo>
                  <a:lnTo>
                    <a:pt x="9528" y="884"/>
                  </a:lnTo>
                  <a:cubicBezTo>
                    <a:pt x="9637" y="775"/>
                    <a:pt x="9782" y="715"/>
                    <a:pt x="9927" y="715"/>
                  </a:cubicBezTo>
                  <a:close/>
                  <a:moveTo>
                    <a:pt x="8402" y="2010"/>
                  </a:moveTo>
                  <a:lnTo>
                    <a:pt x="9044" y="2652"/>
                  </a:lnTo>
                  <a:lnTo>
                    <a:pt x="2289" y="9407"/>
                  </a:lnTo>
                  <a:lnTo>
                    <a:pt x="1647" y="8765"/>
                  </a:lnTo>
                  <a:lnTo>
                    <a:pt x="8402" y="2010"/>
                  </a:lnTo>
                  <a:close/>
                  <a:moveTo>
                    <a:pt x="9553" y="3160"/>
                  </a:moveTo>
                  <a:lnTo>
                    <a:pt x="10194" y="3801"/>
                  </a:lnTo>
                  <a:lnTo>
                    <a:pt x="3439" y="10556"/>
                  </a:lnTo>
                  <a:lnTo>
                    <a:pt x="2798" y="9915"/>
                  </a:lnTo>
                  <a:lnTo>
                    <a:pt x="9553" y="3160"/>
                  </a:lnTo>
                  <a:close/>
                  <a:moveTo>
                    <a:pt x="1332" y="9467"/>
                  </a:moveTo>
                  <a:lnTo>
                    <a:pt x="2035" y="10169"/>
                  </a:lnTo>
                  <a:lnTo>
                    <a:pt x="2737" y="10871"/>
                  </a:lnTo>
                  <a:lnTo>
                    <a:pt x="872" y="11331"/>
                  </a:lnTo>
                  <a:lnTo>
                    <a:pt x="1332" y="9467"/>
                  </a:lnTo>
                  <a:close/>
                  <a:moveTo>
                    <a:pt x="9927" y="0"/>
                  </a:moveTo>
                  <a:cubicBezTo>
                    <a:pt x="9589" y="0"/>
                    <a:pt x="9262" y="134"/>
                    <a:pt x="9032" y="376"/>
                  </a:cubicBezTo>
                  <a:lnTo>
                    <a:pt x="885" y="8511"/>
                  </a:lnTo>
                  <a:cubicBezTo>
                    <a:pt x="848" y="8559"/>
                    <a:pt x="812" y="8620"/>
                    <a:pt x="800" y="8681"/>
                  </a:cubicBezTo>
                  <a:lnTo>
                    <a:pt x="38" y="11743"/>
                  </a:lnTo>
                  <a:cubicBezTo>
                    <a:pt x="1" y="11864"/>
                    <a:pt x="38" y="11985"/>
                    <a:pt x="122" y="12082"/>
                  </a:cubicBezTo>
                  <a:cubicBezTo>
                    <a:pt x="194" y="12143"/>
                    <a:pt x="280" y="12179"/>
                    <a:pt x="377" y="12179"/>
                  </a:cubicBezTo>
                  <a:cubicBezTo>
                    <a:pt x="401" y="12179"/>
                    <a:pt x="437" y="12179"/>
                    <a:pt x="461" y="12167"/>
                  </a:cubicBezTo>
                  <a:lnTo>
                    <a:pt x="3524" y="11404"/>
                  </a:lnTo>
                  <a:cubicBezTo>
                    <a:pt x="3584" y="11392"/>
                    <a:pt x="3645" y="11355"/>
                    <a:pt x="3694" y="11307"/>
                  </a:cubicBezTo>
                  <a:lnTo>
                    <a:pt x="11829" y="3172"/>
                  </a:lnTo>
                  <a:cubicBezTo>
                    <a:pt x="12058" y="2930"/>
                    <a:pt x="12203" y="2603"/>
                    <a:pt x="12203" y="2264"/>
                  </a:cubicBezTo>
                  <a:cubicBezTo>
                    <a:pt x="12203" y="1937"/>
                    <a:pt x="12058" y="1598"/>
                    <a:pt x="11829" y="1369"/>
                  </a:cubicBezTo>
                  <a:lnTo>
                    <a:pt x="10836" y="376"/>
                  </a:lnTo>
                  <a:cubicBezTo>
                    <a:pt x="10594" y="134"/>
                    <a:pt x="10266" y="0"/>
                    <a:pt x="9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1556575" y="2396550"/>
              <a:ext cx="122900" cy="84775"/>
            </a:xfrm>
            <a:custGeom>
              <a:avLst/>
              <a:gdLst/>
              <a:ahLst/>
              <a:cxnLst/>
              <a:rect l="l" t="t" r="r" b="b"/>
              <a:pathLst>
                <a:path w="4916" h="3391" extrusionOk="0">
                  <a:moveTo>
                    <a:pt x="3777" y="727"/>
                  </a:moveTo>
                  <a:cubicBezTo>
                    <a:pt x="3995" y="727"/>
                    <a:pt x="4177" y="909"/>
                    <a:pt x="4177" y="1139"/>
                  </a:cubicBezTo>
                  <a:lnTo>
                    <a:pt x="4177" y="2289"/>
                  </a:lnTo>
                  <a:cubicBezTo>
                    <a:pt x="4177" y="2507"/>
                    <a:pt x="3995" y="2701"/>
                    <a:pt x="3777" y="2701"/>
                  </a:cubicBezTo>
                  <a:lnTo>
                    <a:pt x="1103" y="2701"/>
                  </a:lnTo>
                  <a:cubicBezTo>
                    <a:pt x="872" y="2701"/>
                    <a:pt x="691" y="2507"/>
                    <a:pt x="691" y="2289"/>
                  </a:cubicBezTo>
                  <a:lnTo>
                    <a:pt x="691" y="1139"/>
                  </a:lnTo>
                  <a:cubicBezTo>
                    <a:pt x="691" y="909"/>
                    <a:pt x="872" y="727"/>
                    <a:pt x="1103" y="727"/>
                  </a:cubicBezTo>
                  <a:close/>
                  <a:moveTo>
                    <a:pt x="1114" y="1"/>
                  </a:moveTo>
                  <a:cubicBezTo>
                    <a:pt x="497" y="1"/>
                    <a:pt x="0" y="498"/>
                    <a:pt x="0" y="1115"/>
                  </a:cubicBezTo>
                  <a:lnTo>
                    <a:pt x="0" y="2277"/>
                  </a:lnTo>
                  <a:cubicBezTo>
                    <a:pt x="0" y="2895"/>
                    <a:pt x="497" y="3391"/>
                    <a:pt x="1114" y="3391"/>
                  </a:cubicBezTo>
                  <a:lnTo>
                    <a:pt x="3790" y="3391"/>
                  </a:lnTo>
                  <a:cubicBezTo>
                    <a:pt x="4407" y="3391"/>
                    <a:pt x="4915" y="2895"/>
                    <a:pt x="4915" y="2277"/>
                  </a:cubicBezTo>
                  <a:lnTo>
                    <a:pt x="4915" y="1127"/>
                  </a:lnTo>
                  <a:cubicBezTo>
                    <a:pt x="4915" y="498"/>
                    <a:pt x="4407" y="1"/>
                    <a:pt x="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45"/>
          <p:cNvSpPr/>
          <p:nvPr/>
        </p:nvSpPr>
        <p:spPr>
          <a:xfrm>
            <a:off x="-134603" y="245487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-529553" y="3648900"/>
            <a:ext cx="1495800" cy="1494600"/>
          </a:xfrm>
          <a:prstGeom prst="ellipse">
            <a:avLst/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5"/>
          <p:cNvSpPr/>
          <p:nvPr/>
        </p:nvSpPr>
        <p:spPr>
          <a:xfrm>
            <a:off x="-391778" y="1221300"/>
            <a:ext cx="1495800" cy="1494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19;p45">
            <a:extLst>
              <a:ext uri="{FF2B5EF4-FFF2-40B4-BE49-F238E27FC236}">
                <a16:creationId xmlns:a16="http://schemas.microsoft.com/office/drawing/2014/main" id="{6EE24A14-B076-6416-59FC-1490371CCFF1}"/>
              </a:ext>
            </a:extLst>
          </p:cNvPr>
          <p:cNvSpPr txBox="1">
            <a:spLocks/>
          </p:cNvSpPr>
          <p:nvPr/>
        </p:nvSpPr>
        <p:spPr>
          <a:xfrm>
            <a:off x="991544" y="4376465"/>
            <a:ext cx="76033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0" i="0" u="none" strike="noStrike" cap="none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11691-14A0-4D04-88C6-395DB1976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358" y="1906865"/>
            <a:ext cx="1591718" cy="79585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2324CA-63F5-4363-B536-30294600B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200" y="1517200"/>
            <a:ext cx="1495800" cy="1495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4600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2D5058-7273-4D1C-8C03-273F9827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4B0228-C42B-4BB3-9FD0-8BFC8EE0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530199"/>
            <a:ext cx="2680137" cy="24663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74C30-95C8-4BED-AAFA-B7FDAA331B97}"/>
              </a:ext>
            </a:extLst>
          </p:cNvPr>
          <p:cNvSpPr txBox="1"/>
          <p:nvPr/>
        </p:nvSpPr>
        <p:spPr>
          <a:xfrm>
            <a:off x="3820472" y="1530199"/>
            <a:ext cx="43224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Work Sans" pitchFamily="2" charset="0"/>
              </a:rPr>
              <a:t>TaskLink is an online platform that connects clients with freelancers, enabling smooth collaboration on various projects. Our system ensures a streamlined registration process, job postings, and efficient profile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368099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4A62D6-52AC-4772-B4E0-E0597B80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B7218-B4B1-49F2-B9FF-8BD7C19330FC}"/>
              </a:ext>
            </a:extLst>
          </p:cNvPr>
          <p:cNvSpPr txBox="1"/>
          <p:nvPr/>
        </p:nvSpPr>
        <p:spPr>
          <a:xfrm>
            <a:off x="1032641" y="1403130"/>
            <a:ext cx="67634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The system shall allow users to register as either a client or a freelancer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The system shall authenticate users using a unique email address and password.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The system shall allow clients to post jobs with details such as title, description, budget, category, and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The system shall allow users to create and update their profile, including personal information, skills, portfolio, and work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Work Sans" pitchFamily="2" charset="0"/>
              </a:rPr>
              <a:t>The system shall allow clients to mark a job as completed once the freelancer delivers the work.</a:t>
            </a:r>
          </a:p>
        </p:txBody>
      </p:sp>
    </p:spTree>
    <p:extLst>
      <p:ext uri="{BB962C8B-B14F-4D97-AF65-F5344CB8AC3E}">
        <p14:creationId xmlns:p14="http://schemas.microsoft.com/office/powerpoint/2010/main" val="220732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>
            <a:spLocks noGrp="1"/>
          </p:cNvSpPr>
          <p:nvPr>
            <p:ph type="subTitle" idx="1"/>
          </p:nvPr>
        </p:nvSpPr>
        <p:spPr>
          <a:xfrm>
            <a:off x="1443163" y="27472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PERFORMANCE</a:t>
            </a:r>
            <a:endParaRPr sz="2000" dirty="0"/>
          </a:p>
        </p:txBody>
      </p:sp>
      <p:sp>
        <p:nvSpPr>
          <p:cNvPr id="616" name="Google Shape;616;p45"/>
          <p:cNvSpPr txBox="1">
            <a:spLocks noGrp="1"/>
          </p:cNvSpPr>
          <p:nvPr>
            <p:ph type="subTitle" idx="2"/>
          </p:nvPr>
        </p:nvSpPr>
        <p:spPr>
          <a:xfrm>
            <a:off x="4793238" y="2747200"/>
            <a:ext cx="290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617" name="Google Shape;617;p45"/>
          <p:cNvSpPr txBox="1">
            <a:spLocks noGrp="1"/>
          </p:cNvSpPr>
          <p:nvPr>
            <p:ph type="subTitle" idx="3"/>
          </p:nvPr>
        </p:nvSpPr>
        <p:spPr>
          <a:xfrm>
            <a:off x="1443163" y="3361225"/>
            <a:ext cx="2907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Response Time</a:t>
            </a:r>
            <a:br>
              <a:rPr lang="en" dirty="0"/>
            </a:br>
            <a:r>
              <a:rPr lang="en" dirty="0"/>
              <a:t>Load Handling</a:t>
            </a:r>
            <a:endParaRPr dirty="0"/>
          </a:p>
        </p:txBody>
      </p:sp>
      <p:sp>
        <p:nvSpPr>
          <p:cNvPr id="618" name="Google Shape;618;p45"/>
          <p:cNvSpPr txBox="1">
            <a:spLocks noGrp="1"/>
          </p:cNvSpPr>
          <p:nvPr>
            <p:ph type="subTitle" idx="4"/>
          </p:nvPr>
        </p:nvSpPr>
        <p:spPr>
          <a:xfrm>
            <a:off x="4793238" y="3361225"/>
            <a:ext cx="2907600" cy="10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Scaling</a:t>
            </a:r>
            <a:br>
              <a:rPr lang="en" dirty="0"/>
            </a:br>
            <a:r>
              <a:rPr lang="en" dirty="0"/>
              <a:t>Resource Efficiency</a:t>
            </a:r>
            <a:endParaRPr dirty="0"/>
          </a:p>
        </p:txBody>
      </p:sp>
      <p:sp>
        <p:nvSpPr>
          <p:cNvPr id="619" name="Google Shape;619;p45"/>
          <p:cNvSpPr txBox="1">
            <a:spLocks noGrp="1"/>
          </p:cNvSpPr>
          <p:nvPr>
            <p:ph type="title"/>
          </p:nvPr>
        </p:nvSpPr>
        <p:spPr>
          <a:xfrm>
            <a:off x="767745" y="324232"/>
            <a:ext cx="76033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NON FUNCTIONAL</a:t>
            </a:r>
            <a:br>
              <a:rPr lang="en" dirty="0"/>
            </a:br>
            <a:r>
              <a:rPr lang="en" dirty="0"/>
              <a:t>REQUIREMENTS</a:t>
            </a:r>
            <a:endParaRPr dirty="0"/>
          </a:p>
        </p:txBody>
      </p:sp>
      <p:sp>
        <p:nvSpPr>
          <p:cNvPr id="622" name="Google Shape;622;p45"/>
          <p:cNvSpPr/>
          <p:nvPr/>
        </p:nvSpPr>
        <p:spPr>
          <a:xfrm>
            <a:off x="6004729" y="1895899"/>
            <a:ext cx="484617" cy="484639"/>
          </a:xfrm>
          <a:custGeom>
            <a:avLst/>
            <a:gdLst/>
            <a:ahLst/>
            <a:cxnLst/>
            <a:rect l="l" t="t" r="r" b="b"/>
            <a:pathLst>
              <a:path w="12227" h="12216" extrusionOk="0">
                <a:moveTo>
                  <a:pt x="4967" y="715"/>
                </a:moveTo>
                <a:cubicBezTo>
                  <a:pt x="5404" y="715"/>
                  <a:pt x="5762" y="1074"/>
                  <a:pt x="5762" y="1514"/>
                </a:cubicBezTo>
                <a:lnTo>
                  <a:pt x="5762" y="2276"/>
                </a:lnTo>
                <a:cubicBezTo>
                  <a:pt x="5762" y="2276"/>
                  <a:pt x="5399" y="3063"/>
                  <a:pt x="4963" y="3063"/>
                </a:cubicBezTo>
                <a:cubicBezTo>
                  <a:pt x="4770" y="3063"/>
                  <a:pt x="4613" y="3220"/>
                  <a:pt x="4613" y="3426"/>
                </a:cubicBezTo>
                <a:cubicBezTo>
                  <a:pt x="4613" y="3620"/>
                  <a:pt x="4770" y="3777"/>
                  <a:pt x="4963" y="3777"/>
                </a:cubicBezTo>
                <a:cubicBezTo>
                  <a:pt x="5254" y="3777"/>
                  <a:pt x="5533" y="3704"/>
                  <a:pt x="5762" y="3559"/>
                </a:cubicBezTo>
                <a:lnTo>
                  <a:pt x="5762" y="5775"/>
                </a:lnTo>
                <a:cubicBezTo>
                  <a:pt x="5436" y="5520"/>
                  <a:pt x="5024" y="5363"/>
                  <a:pt x="4589" y="5363"/>
                </a:cubicBezTo>
                <a:cubicBezTo>
                  <a:pt x="4382" y="5363"/>
                  <a:pt x="4226" y="5520"/>
                  <a:pt x="4226" y="5726"/>
                </a:cubicBezTo>
                <a:cubicBezTo>
                  <a:pt x="4226" y="5920"/>
                  <a:pt x="4382" y="6077"/>
                  <a:pt x="4589" y="6077"/>
                </a:cubicBezTo>
                <a:cubicBezTo>
                  <a:pt x="5230" y="6077"/>
                  <a:pt x="5762" y="6610"/>
                  <a:pt x="5762" y="7252"/>
                </a:cubicBezTo>
                <a:cubicBezTo>
                  <a:pt x="5762" y="7688"/>
                  <a:pt x="5399" y="8051"/>
                  <a:pt x="4963" y="8051"/>
                </a:cubicBezTo>
                <a:cubicBezTo>
                  <a:pt x="4770" y="8051"/>
                  <a:pt x="4613" y="8208"/>
                  <a:pt x="4613" y="8401"/>
                </a:cubicBezTo>
                <a:cubicBezTo>
                  <a:pt x="4613" y="8608"/>
                  <a:pt x="4770" y="8765"/>
                  <a:pt x="4963" y="8765"/>
                </a:cubicBezTo>
                <a:cubicBezTo>
                  <a:pt x="5254" y="8765"/>
                  <a:pt x="5533" y="8680"/>
                  <a:pt x="5762" y="8535"/>
                </a:cubicBezTo>
                <a:lnTo>
                  <a:pt x="5762" y="9746"/>
                </a:lnTo>
                <a:cubicBezTo>
                  <a:pt x="5762" y="10714"/>
                  <a:pt x="4976" y="11500"/>
                  <a:pt x="4008" y="11500"/>
                </a:cubicBezTo>
                <a:cubicBezTo>
                  <a:pt x="3039" y="11500"/>
                  <a:pt x="2252" y="10714"/>
                  <a:pt x="2264" y="9746"/>
                </a:cubicBezTo>
                <a:lnTo>
                  <a:pt x="2264" y="9539"/>
                </a:lnTo>
                <a:lnTo>
                  <a:pt x="2663" y="9539"/>
                </a:lnTo>
                <a:cubicBezTo>
                  <a:pt x="2670" y="9539"/>
                  <a:pt x="2677" y="9539"/>
                  <a:pt x="2684" y="9539"/>
                </a:cubicBezTo>
                <a:cubicBezTo>
                  <a:pt x="3110" y="9539"/>
                  <a:pt x="3462" y="9898"/>
                  <a:pt x="3462" y="10327"/>
                </a:cubicBezTo>
                <a:cubicBezTo>
                  <a:pt x="3462" y="10520"/>
                  <a:pt x="3620" y="10677"/>
                  <a:pt x="3814" y="10677"/>
                </a:cubicBezTo>
                <a:cubicBezTo>
                  <a:pt x="4019" y="10677"/>
                  <a:pt x="4177" y="10520"/>
                  <a:pt x="4177" y="10327"/>
                </a:cubicBezTo>
                <a:cubicBezTo>
                  <a:pt x="4177" y="9491"/>
                  <a:pt x="2663" y="8813"/>
                  <a:pt x="2663" y="8813"/>
                </a:cubicBezTo>
                <a:lnTo>
                  <a:pt x="1453" y="8813"/>
                </a:lnTo>
                <a:cubicBezTo>
                  <a:pt x="1344" y="8813"/>
                  <a:pt x="1223" y="8765"/>
                  <a:pt x="1138" y="8680"/>
                </a:cubicBezTo>
                <a:cubicBezTo>
                  <a:pt x="121" y="7675"/>
                  <a:pt x="848" y="6453"/>
                  <a:pt x="1853" y="6453"/>
                </a:cubicBezTo>
                <a:cubicBezTo>
                  <a:pt x="2324" y="6453"/>
                  <a:pt x="2712" y="6864"/>
                  <a:pt x="2652" y="7349"/>
                </a:cubicBezTo>
                <a:cubicBezTo>
                  <a:pt x="2652" y="7384"/>
                  <a:pt x="2663" y="7421"/>
                  <a:pt x="2688" y="7457"/>
                </a:cubicBezTo>
                <a:cubicBezTo>
                  <a:pt x="2801" y="7562"/>
                  <a:pt x="2920" y="7606"/>
                  <a:pt x="3027" y="7606"/>
                </a:cubicBezTo>
                <a:cubicBezTo>
                  <a:pt x="3230" y="7606"/>
                  <a:pt x="3390" y="7449"/>
                  <a:pt x="3390" y="7252"/>
                </a:cubicBezTo>
                <a:cubicBezTo>
                  <a:pt x="3390" y="6416"/>
                  <a:pt x="2700" y="5738"/>
                  <a:pt x="1853" y="5738"/>
                </a:cubicBezTo>
                <a:cubicBezTo>
                  <a:pt x="1186" y="5738"/>
                  <a:pt x="654" y="5205"/>
                  <a:pt x="654" y="4564"/>
                </a:cubicBezTo>
                <a:cubicBezTo>
                  <a:pt x="654" y="4019"/>
                  <a:pt x="1017" y="3559"/>
                  <a:pt x="1525" y="3426"/>
                </a:cubicBezTo>
                <a:cubicBezTo>
                  <a:pt x="1723" y="4283"/>
                  <a:pt x="2495" y="4919"/>
                  <a:pt x="3421" y="4919"/>
                </a:cubicBezTo>
                <a:cubicBezTo>
                  <a:pt x="3463" y="4919"/>
                  <a:pt x="3505" y="4918"/>
                  <a:pt x="3548" y="4915"/>
                </a:cubicBezTo>
                <a:cubicBezTo>
                  <a:pt x="3583" y="4915"/>
                  <a:pt x="3620" y="4891"/>
                  <a:pt x="3644" y="4866"/>
                </a:cubicBezTo>
                <a:cubicBezTo>
                  <a:pt x="3935" y="4564"/>
                  <a:pt x="3717" y="4201"/>
                  <a:pt x="3414" y="4201"/>
                </a:cubicBezTo>
                <a:cubicBezTo>
                  <a:pt x="2410" y="4201"/>
                  <a:pt x="1695" y="2978"/>
                  <a:pt x="2712" y="1974"/>
                </a:cubicBezTo>
                <a:cubicBezTo>
                  <a:pt x="2797" y="1888"/>
                  <a:pt x="2906" y="1840"/>
                  <a:pt x="3027" y="1840"/>
                </a:cubicBezTo>
                <a:lnTo>
                  <a:pt x="3438" y="1840"/>
                </a:lnTo>
                <a:lnTo>
                  <a:pt x="3438" y="1985"/>
                </a:lnTo>
                <a:cubicBezTo>
                  <a:pt x="3438" y="2022"/>
                  <a:pt x="3462" y="2058"/>
                  <a:pt x="3487" y="2082"/>
                </a:cubicBezTo>
                <a:cubicBezTo>
                  <a:pt x="3593" y="2185"/>
                  <a:pt x="3707" y="2228"/>
                  <a:pt x="3811" y="2228"/>
                </a:cubicBezTo>
                <a:cubicBezTo>
                  <a:pt x="4013" y="2228"/>
                  <a:pt x="4177" y="2065"/>
                  <a:pt x="4177" y="1864"/>
                </a:cubicBezTo>
                <a:lnTo>
                  <a:pt x="4177" y="1525"/>
                </a:lnTo>
                <a:cubicBezTo>
                  <a:pt x="4177" y="1151"/>
                  <a:pt x="4468" y="787"/>
                  <a:pt x="4831" y="726"/>
                </a:cubicBezTo>
                <a:cubicBezTo>
                  <a:pt x="4877" y="719"/>
                  <a:pt x="4922" y="715"/>
                  <a:pt x="4967" y="715"/>
                </a:cubicBezTo>
                <a:close/>
                <a:moveTo>
                  <a:pt x="7268" y="696"/>
                </a:moveTo>
                <a:cubicBezTo>
                  <a:pt x="7706" y="696"/>
                  <a:pt x="8051" y="1050"/>
                  <a:pt x="8051" y="1489"/>
                </a:cubicBezTo>
                <a:lnTo>
                  <a:pt x="8051" y="1998"/>
                </a:lnTo>
                <a:cubicBezTo>
                  <a:pt x="8051" y="2022"/>
                  <a:pt x="8075" y="2058"/>
                  <a:pt x="8087" y="2082"/>
                </a:cubicBezTo>
                <a:cubicBezTo>
                  <a:pt x="8193" y="2185"/>
                  <a:pt x="8308" y="2228"/>
                  <a:pt x="8414" y="2228"/>
                </a:cubicBezTo>
                <a:cubicBezTo>
                  <a:pt x="8620" y="2228"/>
                  <a:pt x="8789" y="2065"/>
                  <a:pt x="8789" y="1864"/>
                </a:cubicBezTo>
                <a:lnTo>
                  <a:pt x="8789" y="1840"/>
                </a:lnTo>
                <a:lnTo>
                  <a:pt x="9237" y="1840"/>
                </a:lnTo>
                <a:cubicBezTo>
                  <a:pt x="9334" y="1840"/>
                  <a:pt x="9431" y="1877"/>
                  <a:pt x="9504" y="1950"/>
                </a:cubicBezTo>
                <a:cubicBezTo>
                  <a:pt x="10559" y="2969"/>
                  <a:pt x="9820" y="4205"/>
                  <a:pt x="8804" y="4205"/>
                </a:cubicBezTo>
                <a:cubicBezTo>
                  <a:pt x="8771" y="4205"/>
                  <a:pt x="8738" y="4204"/>
                  <a:pt x="8705" y="4201"/>
                </a:cubicBezTo>
                <a:cubicBezTo>
                  <a:pt x="8695" y="4198"/>
                  <a:pt x="8685" y="4196"/>
                  <a:pt x="8675" y="4196"/>
                </a:cubicBezTo>
                <a:cubicBezTo>
                  <a:pt x="8649" y="4196"/>
                  <a:pt x="8625" y="4208"/>
                  <a:pt x="8608" y="4225"/>
                </a:cubicBezTo>
                <a:cubicBezTo>
                  <a:pt x="8280" y="4540"/>
                  <a:pt x="8498" y="4915"/>
                  <a:pt x="8813" y="4915"/>
                </a:cubicBezTo>
                <a:cubicBezTo>
                  <a:pt x="9733" y="4915"/>
                  <a:pt x="10520" y="4274"/>
                  <a:pt x="10702" y="3426"/>
                </a:cubicBezTo>
                <a:cubicBezTo>
                  <a:pt x="11210" y="3559"/>
                  <a:pt x="11586" y="4019"/>
                  <a:pt x="11586" y="4564"/>
                </a:cubicBezTo>
                <a:cubicBezTo>
                  <a:pt x="11586" y="5205"/>
                  <a:pt x="11041" y="5738"/>
                  <a:pt x="10387" y="5738"/>
                </a:cubicBezTo>
                <a:cubicBezTo>
                  <a:pt x="9479" y="5738"/>
                  <a:pt x="8765" y="6489"/>
                  <a:pt x="8850" y="7397"/>
                </a:cubicBezTo>
                <a:cubicBezTo>
                  <a:pt x="8850" y="7421"/>
                  <a:pt x="8862" y="7446"/>
                  <a:pt x="8886" y="7470"/>
                </a:cubicBezTo>
                <a:cubicBezTo>
                  <a:pt x="8991" y="7567"/>
                  <a:pt x="9102" y="7607"/>
                  <a:pt x="9205" y="7607"/>
                </a:cubicBezTo>
                <a:cubicBezTo>
                  <a:pt x="9409" y="7607"/>
                  <a:pt x="9576" y="7446"/>
                  <a:pt x="9576" y="7252"/>
                </a:cubicBezTo>
                <a:cubicBezTo>
                  <a:pt x="9576" y="6803"/>
                  <a:pt x="9939" y="6453"/>
                  <a:pt x="10387" y="6453"/>
                </a:cubicBezTo>
                <a:cubicBezTo>
                  <a:pt x="11041" y="6453"/>
                  <a:pt x="11586" y="6985"/>
                  <a:pt x="11586" y="7627"/>
                </a:cubicBezTo>
                <a:cubicBezTo>
                  <a:pt x="11586" y="8280"/>
                  <a:pt x="11041" y="8813"/>
                  <a:pt x="10387" y="8813"/>
                </a:cubicBezTo>
                <a:lnTo>
                  <a:pt x="9552" y="8813"/>
                </a:lnTo>
                <a:cubicBezTo>
                  <a:pt x="8729" y="8813"/>
                  <a:pt x="8051" y="9491"/>
                  <a:pt x="8051" y="10351"/>
                </a:cubicBezTo>
                <a:cubicBezTo>
                  <a:pt x="8051" y="10520"/>
                  <a:pt x="8159" y="10677"/>
                  <a:pt x="8329" y="10714"/>
                </a:cubicBezTo>
                <a:cubicBezTo>
                  <a:pt x="8354" y="10719"/>
                  <a:pt x="8379" y="10722"/>
                  <a:pt x="8404" y="10722"/>
                </a:cubicBezTo>
                <a:cubicBezTo>
                  <a:pt x="8602" y="10722"/>
                  <a:pt x="8765" y="10555"/>
                  <a:pt x="8765" y="10351"/>
                </a:cubicBezTo>
                <a:cubicBezTo>
                  <a:pt x="8765" y="9902"/>
                  <a:pt x="9116" y="9539"/>
                  <a:pt x="9552" y="9539"/>
                </a:cubicBezTo>
                <a:lnTo>
                  <a:pt x="9964" y="9539"/>
                </a:lnTo>
                <a:lnTo>
                  <a:pt x="9964" y="9770"/>
                </a:lnTo>
                <a:cubicBezTo>
                  <a:pt x="9964" y="10750"/>
                  <a:pt x="9189" y="11549"/>
                  <a:pt x="8220" y="11549"/>
                </a:cubicBezTo>
                <a:cubicBezTo>
                  <a:pt x="7252" y="11549"/>
                  <a:pt x="6465" y="10750"/>
                  <a:pt x="6465" y="9770"/>
                </a:cubicBezTo>
                <a:lnTo>
                  <a:pt x="6465" y="8559"/>
                </a:lnTo>
                <a:cubicBezTo>
                  <a:pt x="6695" y="8692"/>
                  <a:pt x="6961" y="8777"/>
                  <a:pt x="7252" y="8777"/>
                </a:cubicBezTo>
                <a:cubicBezTo>
                  <a:pt x="7421" y="8777"/>
                  <a:pt x="7578" y="8668"/>
                  <a:pt x="7615" y="8498"/>
                </a:cubicBezTo>
                <a:cubicBezTo>
                  <a:pt x="7664" y="8269"/>
                  <a:pt x="7481" y="8062"/>
                  <a:pt x="7264" y="8062"/>
                </a:cubicBezTo>
                <a:cubicBezTo>
                  <a:pt x="6828" y="8062"/>
                  <a:pt x="6465" y="7699"/>
                  <a:pt x="6465" y="7263"/>
                </a:cubicBezTo>
                <a:cubicBezTo>
                  <a:pt x="6465" y="6622"/>
                  <a:pt x="6986" y="6090"/>
                  <a:pt x="7639" y="6090"/>
                </a:cubicBezTo>
                <a:cubicBezTo>
                  <a:pt x="7809" y="6090"/>
                  <a:pt x="7966" y="5969"/>
                  <a:pt x="8002" y="5799"/>
                </a:cubicBezTo>
                <a:cubicBezTo>
                  <a:pt x="8038" y="5569"/>
                  <a:pt x="7869" y="5363"/>
                  <a:pt x="7651" y="5363"/>
                </a:cubicBezTo>
                <a:cubicBezTo>
                  <a:pt x="7204" y="5363"/>
                  <a:pt x="6792" y="5520"/>
                  <a:pt x="6465" y="5775"/>
                </a:cubicBezTo>
                <a:lnTo>
                  <a:pt x="6465" y="3547"/>
                </a:lnTo>
                <a:cubicBezTo>
                  <a:pt x="6695" y="3693"/>
                  <a:pt x="6961" y="3777"/>
                  <a:pt x="7252" y="3777"/>
                </a:cubicBezTo>
                <a:cubicBezTo>
                  <a:pt x="7421" y="3777"/>
                  <a:pt x="7578" y="3669"/>
                  <a:pt x="7615" y="3499"/>
                </a:cubicBezTo>
                <a:cubicBezTo>
                  <a:pt x="7664" y="3269"/>
                  <a:pt x="7481" y="3063"/>
                  <a:pt x="7264" y="3063"/>
                </a:cubicBezTo>
                <a:cubicBezTo>
                  <a:pt x="6828" y="3063"/>
                  <a:pt x="6465" y="2700"/>
                  <a:pt x="6465" y="2264"/>
                </a:cubicBezTo>
                <a:lnTo>
                  <a:pt x="6465" y="1501"/>
                </a:lnTo>
                <a:cubicBezTo>
                  <a:pt x="6465" y="1114"/>
                  <a:pt x="6779" y="751"/>
                  <a:pt x="7167" y="702"/>
                </a:cubicBezTo>
                <a:cubicBezTo>
                  <a:pt x="7201" y="698"/>
                  <a:pt x="7235" y="696"/>
                  <a:pt x="7268" y="696"/>
                </a:cubicBezTo>
                <a:close/>
                <a:moveTo>
                  <a:pt x="4963" y="0"/>
                </a:moveTo>
                <a:cubicBezTo>
                  <a:pt x="4250" y="0"/>
                  <a:pt x="3656" y="484"/>
                  <a:pt x="3499" y="1151"/>
                </a:cubicBezTo>
                <a:lnTo>
                  <a:pt x="3427" y="1151"/>
                </a:lnTo>
                <a:cubicBezTo>
                  <a:pt x="2494" y="1151"/>
                  <a:pt x="1719" y="1816"/>
                  <a:pt x="1562" y="2712"/>
                </a:cubicBezTo>
                <a:cubicBezTo>
                  <a:pt x="678" y="2857"/>
                  <a:pt x="0" y="3632"/>
                  <a:pt x="0" y="4564"/>
                </a:cubicBezTo>
                <a:cubicBezTo>
                  <a:pt x="0" y="5194"/>
                  <a:pt x="315" y="5762"/>
                  <a:pt x="787" y="6101"/>
                </a:cubicBezTo>
                <a:cubicBezTo>
                  <a:pt x="315" y="6440"/>
                  <a:pt x="0" y="7010"/>
                  <a:pt x="0" y="7639"/>
                </a:cubicBezTo>
                <a:cubicBezTo>
                  <a:pt x="0" y="8559"/>
                  <a:pt x="666" y="9321"/>
                  <a:pt x="1538" y="9491"/>
                </a:cubicBezTo>
                <a:lnTo>
                  <a:pt x="1538" y="9746"/>
                </a:lnTo>
                <a:cubicBezTo>
                  <a:pt x="1538" y="11101"/>
                  <a:pt x="2639" y="12215"/>
                  <a:pt x="4008" y="12215"/>
                </a:cubicBezTo>
                <a:cubicBezTo>
                  <a:pt x="4903" y="12215"/>
                  <a:pt x="5678" y="11731"/>
                  <a:pt x="6114" y="11029"/>
                </a:cubicBezTo>
                <a:cubicBezTo>
                  <a:pt x="6550" y="11731"/>
                  <a:pt x="7336" y="12215"/>
                  <a:pt x="8232" y="12215"/>
                </a:cubicBezTo>
                <a:cubicBezTo>
                  <a:pt x="9588" y="12215"/>
                  <a:pt x="10702" y="11101"/>
                  <a:pt x="10702" y="9746"/>
                </a:cubicBezTo>
                <a:lnTo>
                  <a:pt x="10702" y="9491"/>
                </a:lnTo>
                <a:cubicBezTo>
                  <a:pt x="11573" y="9321"/>
                  <a:pt x="12227" y="8559"/>
                  <a:pt x="12227" y="7639"/>
                </a:cubicBezTo>
                <a:cubicBezTo>
                  <a:pt x="12227" y="7010"/>
                  <a:pt x="11925" y="6440"/>
                  <a:pt x="11441" y="6101"/>
                </a:cubicBezTo>
                <a:cubicBezTo>
                  <a:pt x="11925" y="5762"/>
                  <a:pt x="12227" y="5194"/>
                  <a:pt x="12227" y="4564"/>
                </a:cubicBezTo>
                <a:cubicBezTo>
                  <a:pt x="12227" y="3632"/>
                  <a:pt x="11549" y="2857"/>
                  <a:pt x="10666" y="2712"/>
                </a:cubicBezTo>
                <a:cubicBezTo>
                  <a:pt x="10508" y="1816"/>
                  <a:pt x="9733" y="1151"/>
                  <a:pt x="8801" y="1151"/>
                </a:cubicBezTo>
                <a:lnTo>
                  <a:pt x="8729" y="1151"/>
                </a:lnTo>
                <a:cubicBezTo>
                  <a:pt x="8571" y="484"/>
                  <a:pt x="7978" y="0"/>
                  <a:pt x="7264" y="0"/>
                </a:cubicBezTo>
                <a:cubicBezTo>
                  <a:pt x="6804" y="0"/>
                  <a:pt x="6392" y="206"/>
                  <a:pt x="6114" y="533"/>
                </a:cubicBezTo>
                <a:cubicBezTo>
                  <a:pt x="5835" y="206"/>
                  <a:pt x="5423" y="0"/>
                  <a:pt x="49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3" name="Google Shape;623;p45"/>
          <p:cNvGrpSpPr/>
          <p:nvPr/>
        </p:nvGrpSpPr>
        <p:grpSpPr>
          <a:xfrm>
            <a:off x="2654652" y="1895902"/>
            <a:ext cx="484621" cy="484633"/>
            <a:chOff x="1374375" y="2176850"/>
            <a:chExt cx="305100" cy="304475"/>
          </a:xfrm>
        </p:grpSpPr>
        <p:sp>
          <p:nvSpPr>
            <p:cNvPr id="624" name="Google Shape;624;p45"/>
            <p:cNvSpPr/>
            <p:nvPr/>
          </p:nvSpPr>
          <p:spPr>
            <a:xfrm>
              <a:off x="1374375" y="2176850"/>
              <a:ext cx="305100" cy="304475"/>
            </a:xfrm>
            <a:custGeom>
              <a:avLst/>
              <a:gdLst/>
              <a:ahLst/>
              <a:cxnLst/>
              <a:rect l="l" t="t" r="r" b="b"/>
              <a:pathLst>
                <a:path w="12204" h="12179" extrusionOk="0">
                  <a:moveTo>
                    <a:pt x="9927" y="715"/>
                  </a:moveTo>
                  <a:cubicBezTo>
                    <a:pt x="10085" y="715"/>
                    <a:pt x="10231" y="775"/>
                    <a:pt x="10327" y="884"/>
                  </a:cubicBezTo>
                  <a:cubicBezTo>
                    <a:pt x="10473" y="1017"/>
                    <a:pt x="11186" y="1732"/>
                    <a:pt x="11320" y="1865"/>
                  </a:cubicBezTo>
                  <a:cubicBezTo>
                    <a:pt x="11429" y="1974"/>
                    <a:pt x="11490" y="2119"/>
                    <a:pt x="11490" y="2264"/>
                  </a:cubicBezTo>
                  <a:cubicBezTo>
                    <a:pt x="11490" y="2421"/>
                    <a:pt x="11429" y="2567"/>
                    <a:pt x="11320" y="2663"/>
                  </a:cubicBezTo>
                  <a:cubicBezTo>
                    <a:pt x="11126" y="2857"/>
                    <a:pt x="10884" y="3112"/>
                    <a:pt x="10691" y="3293"/>
                  </a:cubicBezTo>
                  <a:lnTo>
                    <a:pt x="8911" y="1501"/>
                  </a:lnTo>
                  <a:lnTo>
                    <a:pt x="9528" y="884"/>
                  </a:lnTo>
                  <a:cubicBezTo>
                    <a:pt x="9637" y="775"/>
                    <a:pt x="9782" y="715"/>
                    <a:pt x="9927" y="715"/>
                  </a:cubicBezTo>
                  <a:close/>
                  <a:moveTo>
                    <a:pt x="8402" y="2010"/>
                  </a:moveTo>
                  <a:lnTo>
                    <a:pt x="9044" y="2652"/>
                  </a:lnTo>
                  <a:lnTo>
                    <a:pt x="2289" y="9407"/>
                  </a:lnTo>
                  <a:lnTo>
                    <a:pt x="1647" y="8765"/>
                  </a:lnTo>
                  <a:lnTo>
                    <a:pt x="8402" y="2010"/>
                  </a:lnTo>
                  <a:close/>
                  <a:moveTo>
                    <a:pt x="9553" y="3160"/>
                  </a:moveTo>
                  <a:lnTo>
                    <a:pt x="10194" y="3801"/>
                  </a:lnTo>
                  <a:lnTo>
                    <a:pt x="3439" y="10556"/>
                  </a:lnTo>
                  <a:lnTo>
                    <a:pt x="2798" y="9915"/>
                  </a:lnTo>
                  <a:lnTo>
                    <a:pt x="9553" y="3160"/>
                  </a:lnTo>
                  <a:close/>
                  <a:moveTo>
                    <a:pt x="1332" y="9467"/>
                  </a:moveTo>
                  <a:lnTo>
                    <a:pt x="2035" y="10169"/>
                  </a:lnTo>
                  <a:lnTo>
                    <a:pt x="2737" y="10871"/>
                  </a:lnTo>
                  <a:lnTo>
                    <a:pt x="872" y="11331"/>
                  </a:lnTo>
                  <a:lnTo>
                    <a:pt x="1332" y="9467"/>
                  </a:lnTo>
                  <a:close/>
                  <a:moveTo>
                    <a:pt x="9927" y="0"/>
                  </a:moveTo>
                  <a:cubicBezTo>
                    <a:pt x="9589" y="0"/>
                    <a:pt x="9262" y="134"/>
                    <a:pt x="9032" y="376"/>
                  </a:cubicBezTo>
                  <a:lnTo>
                    <a:pt x="885" y="8511"/>
                  </a:lnTo>
                  <a:cubicBezTo>
                    <a:pt x="848" y="8559"/>
                    <a:pt x="812" y="8620"/>
                    <a:pt x="800" y="8681"/>
                  </a:cubicBezTo>
                  <a:lnTo>
                    <a:pt x="38" y="11743"/>
                  </a:lnTo>
                  <a:cubicBezTo>
                    <a:pt x="1" y="11864"/>
                    <a:pt x="38" y="11985"/>
                    <a:pt x="122" y="12082"/>
                  </a:cubicBezTo>
                  <a:cubicBezTo>
                    <a:pt x="194" y="12143"/>
                    <a:pt x="280" y="12179"/>
                    <a:pt x="377" y="12179"/>
                  </a:cubicBezTo>
                  <a:cubicBezTo>
                    <a:pt x="401" y="12179"/>
                    <a:pt x="437" y="12179"/>
                    <a:pt x="461" y="12167"/>
                  </a:cubicBezTo>
                  <a:lnTo>
                    <a:pt x="3524" y="11404"/>
                  </a:lnTo>
                  <a:cubicBezTo>
                    <a:pt x="3584" y="11392"/>
                    <a:pt x="3645" y="11355"/>
                    <a:pt x="3694" y="11307"/>
                  </a:cubicBezTo>
                  <a:lnTo>
                    <a:pt x="11829" y="3172"/>
                  </a:lnTo>
                  <a:cubicBezTo>
                    <a:pt x="12058" y="2930"/>
                    <a:pt x="12203" y="2603"/>
                    <a:pt x="12203" y="2264"/>
                  </a:cubicBezTo>
                  <a:cubicBezTo>
                    <a:pt x="12203" y="1937"/>
                    <a:pt x="12058" y="1598"/>
                    <a:pt x="11829" y="1369"/>
                  </a:cubicBezTo>
                  <a:lnTo>
                    <a:pt x="10836" y="376"/>
                  </a:lnTo>
                  <a:cubicBezTo>
                    <a:pt x="10594" y="134"/>
                    <a:pt x="10266" y="0"/>
                    <a:pt x="99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1556575" y="2396550"/>
              <a:ext cx="122900" cy="84775"/>
            </a:xfrm>
            <a:custGeom>
              <a:avLst/>
              <a:gdLst/>
              <a:ahLst/>
              <a:cxnLst/>
              <a:rect l="l" t="t" r="r" b="b"/>
              <a:pathLst>
                <a:path w="4916" h="3391" extrusionOk="0">
                  <a:moveTo>
                    <a:pt x="3777" y="727"/>
                  </a:moveTo>
                  <a:cubicBezTo>
                    <a:pt x="3995" y="727"/>
                    <a:pt x="4177" y="909"/>
                    <a:pt x="4177" y="1139"/>
                  </a:cubicBezTo>
                  <a:lnTo>
                    <a:pt x="4177" y="2289"/>
                  </a:lnTo>
                  <a:cubicBezTo>
                    <a:pt x="4177" y="2507"/>
                    <a:pt x="3995" y="2701"/>
                    <a:pt x="3777" y="2701"/>
                  </a:cubicBezTo>
                  <a:lnTo>
                    <a:pt x="1103" y="2701"/>
                  </a:lnTo>
                  <a:cubicBezTo>
                    <a:pt x="872" y="2701"/>
                    <a:pt x="691" y="2507"/>
                    <a:pt x="691" y="2289"/>
                  </a:cubicBezTo>
                  <a:lnTo>
                    <a:pt x="691" y="1139"/>
                  </a:lnTo>
                  <a:cubicBezTo>
                    <a:pt x="691" y="909"/>
                    <a:pt x="872" y="727"/>
                    <a:pt x="1103" y="727"/>
                  </a:cubicBezTo>
                  <a:close/>
                  <a:moveTo>
                    <a:pt x="1114" y="1"/>
                  </a:moveTo>
                  <a:cubicBezTo>
                    <a:pt x="497" y="1"/>
                    <a:pt x="0" y="498"/>
                    <a:pt x="0" y="1115"/>
                  </a:cubicBezTo>
                  <a:lnTo>
                    <a:pt x="0" y="2277"/>
                  </a:lnTo>
                  <a:cubicBezTo>
                    <a:pt x="0" y="2895"/>
                    <a:pt x="497" y="3391"/>
                    <a:pt x="1114" y="3391"/>
                  </a:cubicBezTo>
                  <a:lnTo>
                    <a:pt x="3790" y="3391"/>
                  </a:lnTo>
                  <a:cubicBezTo>
                    <a:pt x="4407" y="3391"/>
                    <a:pt x="4915" y="2895"/>
                    <a:pt x="4915" y="2277"/>
                  </a:cubicBezTo>
                  <a:lnTo>
                    <a:pt x="4915" y="1127"/>
                  </a:lnTo>
                  <a:cubicBezTo>
                    <a:pt x="4915" y="498"/>
                    <a:pt x="4407" y="1"/>
                    <a:pt x="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45"/>
          <p:cNvSpPr/>
          <p:nvPr/>
        </p:nvSpPr>
        <p:spPr>
          <a:xfrm>
            <a:off x="297853" y="2791937"/>
            <a:ext cx="630896" cy="820483"/>
          </a:xfrm>
          <a:custGeom>
            <a:avLst/>
            <a:gdLst/>
            <a:ahLst/>
            <a:cxnLst/>
            <a:rect l="l" t="t" r="r" b="b"/>
            <a:pathLst>
              <a:path w="9250" h="11998" extrusionOk="0">
                <a:moveTo>
                  <a:pt x="3500" y="957"/>
                </a:moveTo>
                <a:lnTo>
                  <a:pt x="3912" y="1538"/>
                </a:lnTo>
                <a:cubicBezTo>
                  <a:pt x="3705" y="1684"/>
                  <a:pt x="3536" y="1805"/>
                  <a:pt x="3330" y="1937"/>
                </a:cubicBezTo>
                <a:lnTo>
                  <a:pt x="2931" y="1369"/>
                </a:lnTo>
                <a:lnTo>
                  <a:pt x="3500" y="957"/>
                </a:lnTo>
                <a:close/>
                <a:moveTo>
                  <a:pt x="3633" y="4202"/>
                </a:moveTo>
                <a:cubicBezTo>
                  <a:pt x="4020" y="4202"/>
                  <a:pt x="4335" y="4516"/>
                  <a:pt x="4335" y="4915"/>
                </a:cubicBezTo>
                <a:cubicBezTo>
                  <a:pt x="4335" y="5303"/>
                  <a:pt x="4020" y="5617"/>
                  <a:pt x="3633" y="5617"/>
                </a:cubicBezTo>
                <a:cubicBezTo>
                  <a:pt x="3245" y="5617"/>
                  <a:pt x="2931" y="5303"/>
                  <a:pt x="2931" y="4915"/>
                </a:cubicBezTo>
                <a:cubicBezTo>
                  <a:pt x="2931" y="4516"/>
                  <a:pt x="3245" y="4202"/>
                  <a:pt x="3633" y="4202"/>
                </a:cubicBezTo>
                <a:close/>
                <a:moveTo>
                  <a:pt x="4892" y="1708"/>
                </a:moveTo>
                <a:lnTo>
                  <a:pt x="6901" y="4589"/>
                </a:lnTo>
                <a:cubicBezTo>
                  <a:pt x="6696" y="4734"/>
                  <a:pt x="5376" y="5666"/>
                  <a:pt x="5171" y="5800"/>
                </a:cubicBezTo>
                <a:lnTo>
                  <a:pt x="4928" y="5461"/>
                </a:lnTo>
                <a:cubicBezTo>
                  <a:pt x="5001" y="5291"/>
                  <a:pt x="5037" y="5097"/>
                  <a:pt x="5037" y="4915"/>
                </a:cubicBezTo>
                <a:cubicBezTo>
                  <a:pt x="5037" y="4127"/>
                  <a:pt x="4408" y="3498"/>
                  <a:pt x="3626" y="3498"/>
                </a:cubicBezTo>
                <a:cubicBezTo>
                  <a:pt x="3604" y="3498"/>
                  <a:pt x="3582" y="3498"/>
                  <a:pt x="3560" y="3499"/>
                </a:cubicBezTo>
                <a:lnTo>
                  <a:pt x="3161" y="2918"/>
                </a:lnTo>
                <a:lnTo>
                  <a:pt x="4892" y="1708"/>
                </a:lnTo>
                <a:close/>
                <a:moveTo>
                  <a:pt x="6732" y="5569"/>
                </a:moveTo>
                <a:lnTo>
                  <a:pt x="7132" y="6150"/>
                </a:lnTo>
                <a:lnTo>
                  <a:pt x="6562" y="6550"/>
                </a:lnTo>
                <a:lnTo>
                  <a:pt x="6151" y="5981"/>
                </a:lnTo>
                <a:cubicBezTo>
                  <a:pt x="6357" y="5835"/>
                  <a:pt x="6526" y="5714"/>
                  <a:pt x="6732" y="5569"/>
                </a:cubicBezTo>
                <a:close/>
                <a:moveTo>
                  <a:pt x="2253" y="5133"/>
                </a:moveTo>
                <a:cubicBezTo>
                  <a:pt x="2289" y="5375"/>
                  <a:pt x="2398" y="5606"/>
                  <a:pt x="2543" y="5787"/>
                </a:cubicBezTo>
                <a:cubicBezTo>
                  <a:pt x="1865" y="6114"/>
                  <a:pt x="1429" y="6852"/>
                  <a:pt x="1550" y="7651"/>
                </a:cubicBezTo>
                <a:cubicBezTo>
                  <a:pt x="1647" y="8366"/>
                  <a:pt x="2217" y="8934"/>
                  <a:pt x="2931" y="9104"/>
                </a:cubicBezTo>
                <a:lnTo>
                  <a:pt x="2931" y="9806"/>
                </a:lnTo>
                <a:cubicBezTo>
                  <a:pt x="1805" y="9601"/>
                  <a:pt x="921" y="8705"/>
                  <a:pt x="837" y="7615"/>
                </a:cubicBezTo>
                <a:cubicBezTo>
                  <a:pt x="740" y="6537"/>
                  <a:pt x="1333" y="5569"/>
                  <a:pt x="2253" y="5133"/>
                </a:cubicBezTo>
                <a:close/>
                <a:moveTo>
                  <a:pt x="5037" y="9152"/>
                </a:moveTo>
                <a:lnTo>
                  <a:pt x="5037" y="11271"/>
                </a:lnTo>
                <a:lnTo>
                  <a:pt x="3621" y="11271"/>
                </a:lnTo>
                <a:lnTo>
                  <a:pt x="3621" y="9152"/>
                </a:lnTo>
                <a:close/>
                <a:moveTo>
                  <a:pt x="3681" y="0"/>
                </a:moveTo>
                <a:lnTo>
                  <a:pt x="1950" y="1211"/>
                </a:lnTo>
                <a:lnTo>
                  <a:pt x="2761" y="2362"/>
                </a:lnTo>
                <a:lnTo>
                  <a:pt x="2180" y="2761"/>
                </a:lnTo>
                <a:lnTo>
                  <a:pt x="2870" y="3742"/>
                </a:lnTo>
                <a:cubicBezTo>
                  <a:pt x="2640" y="3898"/>
                  <a:pt x="2459" y="4105"/>
                  <a:pt x="2349" y="4358"/>
                </a:cubicBezTo>
                <a:cubicBezTo>
                  <a:pt x="969" y="4794"/>
                  <a:pt x="1" y="6163"/>
                  <a:pt x="135" y="7688"/>
                </a:cubicBezTo>
                <a:cubicBezTo>
                  <a:pt x="256" y="9177"/>
                  <a:pt x="1478" y="10314"/>
                  <a:pt x="2931" y="10532"/>
                </a:cubicBezTo>
                <a:lnTo>
                  <a:pt x="2931" y="11307"/>
                </a:lnTo>
                <a:lnTo>
                  <a:pt x="813" y="11271"/>
                </a:lnTo>
                <a:lnTo>
                  <a:pt x="813" y="11998"/>
                </a:lnTo>
                <a:lnTo>
                  <a:pt x="8536" y="11998"/>
                </a:lnTo>
                <a:lnTo>
                  <a:pt x="8536" y="11271"/>
                </a:lnTo>
                <a:lnTo>
                  <a:pt x="5752" y="11271"/>
                </a:lnTo>
                <a:lnTo>
                  <a:pt x="5752" y="10557"/>
                </a:lnTo>
                <a:lnTo>
                  <a:pt x="7156" y="10557"/>
                </a:lnTo>
                <a:lnTo>
                  <a:pt x="7156" y="9152"/>
                </a:lnTo>
                <a:lnTo>
                  <a:pt x="9250" y="9152"/>
                </a:lnTo>
                <a:lnTo>
                  <a:pt x="9250" y="8463"/>
                </a:lnTo>
                <a:lnTo>
                  <a:pt x="6441" y="8463"/>
                </a:lnTo>
                <a:lnTo>
                  <a:pt x="6441" y="9867"/>
                </a:lnTo>
                <a:lnTo>
                  <a:pt x="5752" y="9867"/>
                </a:lnTo>
                <a:lnTo>
                  <a:pt x="5752" y="8463"/>
                </a:lnTo>
                <a:lnTo>
                  <a:pt x="3403" y="8463"/>
                </a:lnTo>
                <a:cubicBezTo>
                  <a:pt x="2834" y="8463"/>
                  <a:pt x="2325" y="8063"/>
                  <a:pt x="2253" y="7567"/>
                </a:cubicBezTo>
                <a:cubicBezTo>
                  <a:pt x="2217" y="7264"/>
                  <a:pt x="2289" y="6973"/>
                  <a:pt x="2471" y="6744"/>
                </a:cubicBezTo>
                <a:cubicBezTo>
                  <a:pt x="2785" y="6344"/>
                  <a:pt x="3221" y="6332"/>
                  <a:pt x="3245" y="6332"/>
                </a:cubicBezTo>
                <a:lnTo>
                  <a:pt x="3645" y="6332"/>
                </a:lnTo>
                <a:cubicBezTo>
                  <a:pt x="3960" y="6332"/>
                  <a:pt x="4251" y="6223"/>
                  <a:pt x="4480" y="6053"/>
                </a:cubicBezTo>
                <a:lnTo>
                  <a:pt x="5013" y="6804"/>
                </a:lnTo>
                <a:lnTo>
                  <a:pt x="5582" y="6392"/>
                </a:lnTo>
                <a:lnTo>
                  <a:pt x="6393" y="7554"/>
                </a:lnTo>
                <a:lnTo>
                  <a:pt x="8124" y="6344"/>
                </a:lnTo>
                <a:lnTo>
                  <a:pt x="7313" y="5182"/>
                </a:lnTo>
                <a:lnTo>
                  <a:pt x="7894" y="4783"/>
                </a:lnTo>
                <a:lnTo>
                  <a:pt x="5061" y="751"/>
                </a:lnTo>
                <a:lnTo>
                  <a:pt x="4493" y="1151"/>
                </a:lnTo>
                <a:lnTo>
                  <a:pt x="368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45"/>
          <p:cNvGrpSpPr/>
          <p:nvPr/>
        </p:nvGrpSpPr>
        <p:grpSpPr>
          <a:xfrm>
            <a:off x="-45887" y="3985584"/>
            <a:ext cx="528452" cy="821235"/>
            <a:chOff x="3385750" y="4206675"/>
            <a:chExt cx="193700" cy="300225"/>
          </a:xfrm>
        </p:grpSpPr>
        <p:sp>
          <p:nvSpPr>
            <p:cNvPr id="630" name="Google Shape;630;p45"/>
            <p:cNvSpPr/>
            <p:nvPr/>
          </p:nvSpPr>
          <p:spPr>
            <a:xfrm>
              <a:off x="3438400" y="4383725"/>
              <a:ext cx="88100" cy="87775"/>
            </a:xfrm>
            <a:custGeom>
              <a:avLst/>
              <a:gdLst/>
              <a:ahLst/>
              <a:cxnLst/>
              <a:rect l="l" t="t" r="r" b="b"/>
              <a:pathLst>
                <a:path w="3524" h="3511" extrusionOk="0">
                  <a:moveTo>
                    <a:pt x="1756" y="702"/>
                  </a:moveTo>
                  <a:cubicBezTo>
                    <a:pt x="2338" y="702"/>
                    <a:pt x="2822" y="1175"/>
                    <a:pt x="2822" y="1756"/>
                  </a:cubicBezTo>
                  <a:cubicBezTo>
                    <a:pt x="2822" y="2337"/>
                    <a:pt x="2338" y="2809"/>
                    <a:pt x="1756" y="2809"/>
                  </a:cubicBezTo>
                  <a:cubicBezTo>
                    <a:pt x="1175" y="2809"/>
                    <a:pt x="703" y="2337"/>
                    <a:pt x="703" y="1756"/>
                  </a:cubicBezTo>
                  <a:cubicBezTo>
                    <a:pt x="703" y="1175"/>
                    <a:pt x="1175" y="702"/>
                    <a:pt x="1756" y="702"/>
                  </a:cubicBezTo>
                  <a:close/>
                  <a:moveTo>
                    <a:pt x="1756" y="0"/>
                  </a:moveTo>
                  <a:cubicBezTo>
                    <a:pt x="788" y="0"/>
                    <a:pt x="1" y="788"/>
                    <a:pt x="1" y="1756"/>
                  </a:cubicBezTo>
                  <a:cubicBezTo>
                    <a:pt x="1" y="2724"/>
                    <a:pt x="788" y="3511"/>
                    <a:pt x="1756" y="3511"/>
                  </a:cubicBezTo>
                  <a:cubicBezTo>
                    <a:pt x="2725" y="3511"/>
                    <a:pt x="3524" y="2724"/>
                    <a:pt x="3524" y="1756"/>
                  </a:cubicBezTo>
                  <a:cubicBezTo>
                    <a:pt x="3524" y="788"/>
                    <a:pt x="2725" y="0"/>
                    <a:pt x="1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>
              <a:off x="3385750" y="4206675"/>
              <a:ext cx="193700" cy="300225"/>
            </a:xfrm>
            <a:custGeom>
              <a:avLst/>
              <a:gdLst/>
              <a:ahLst/>
              <a:cxnLst/>
              <a:rect l="l" t="t" r="r" b="b"/>
              <a:pathLst>
                <a:path w="7748" h="12009" extrusionOk="0">
                  <a:moveTo>
                    <a:pt x="7034" y="715"/>
                  </a:moveTo>
                  <a:lnTo>
                    <a:pt x="7034" y="2119"/>
                  </a:lnTo>
                  <a:lnTo>
                    <a:pt x="6344" y="2119"/>
                  </a:lnTo>
                  <a:lnTo>
                    <a:pt x="6344" y="1405"/>
                  </a:lnTo>
                  <a:lnTo>
                    <a:pt x="1404" y="1405"/>
                  </a:lnTo>
                  <a:lnTo>
                    <a:pt x="1404" y="2119"/>
                  </a:lnTo>
                  <a:lnTo>
                    <a:pt x="678" y="2119"/>
                  </a:lnTo>
                  <a:lnTo>
                    <a:pt x="678" y="715"/>
                  </a:lnTo>
                  <a:close/>
                  <a:moveTo>
                    <a:pt x="2809" y="2119"/>
                  </a:moveTo>
                  <a:lnTo>
                    <a:pt x="2809" y="3499"/>
                  </a:lnTo>
                  <a:lnTo>
                    <a:pt x="2095" y="3039"/>
                  </a:lnTo>
                  <a:lnTo>
                    <a:pt x="2095" y="2119"/>
                  </a:lnTo>
                  <a:close/>
                  <a:moveTo>
                    <a:pt x="5630" y="2119"/>
                  </a:moveTo>
                  <a:lnTo>
                    <a:pt x="5630" y="3039"/>
                  </a:lnTo>
                  <a:lnTo>
                    <a:pt x="4904" y="3499"/>
                  </a:lnTo>
                  <a:lnTo>
                    <a:pt x="4904" y="2119"/>
                  </a:lnTo>
                  <a:close/>
                  <a:moveTo>
                    <a:pt x="4213" y="2119"/>
                  </a:moveTo>
                  <a:lnTo>
                    <a:pt x="4213" y="3971"/>
                  </a:lnTo>
                  <a:lnTo>
                    <a:pt x="3874" y="4214"/>
                  </a:lnTo>
                  <a:lnTo>
                    <a:pt x="3535" y="3971"/>
                  </a:lnTo>
                  <a:lnTo>
                    <a:pt x="3535" y="2119"/>
                  </a:lnTo>
                  <a:close/>
                  <a:moveTo>
                    <a:pt x="3862" y="4964"/>
                  </a:moveTo>
                  <a:cubicBezTo>
                    <a:pt x="4056" y="4964"/>
                    <a:pt x="4213" y="5121"/>
                    <a:pt x="4213" y="5315"/>
                  </a:cubicBezTo>
                  <a:cubicBezTo>
                    <a:pt x="4213" y="5508"/>
                    <a:pt x="4056" y="5666"/>
                    <a:pt x="3862" y="5666"/>
                  </a:cubicBezTo>
                  <a:cubicBezTo>
                    <a:pt x="3669" y="5666"/>
                    <a:pt x="3511" y="5508"/>
                    <a:pt x="3511" y="5315"/>
                  </a:cubicBezTo>
                  <a:cubicBezTo>
                    <a:pt x="3511" y="5121"/>
                    <a:pt x="3669" y="4964"/>
                    <a:pt x="3862" y="4964"/>
                  </a:cubicBezTo>
                  <a:close/>
                  <a:moveTo>
                    <a:pt x="3862" y="6380"/>
                  </a:moveTo>
                  <a:cubicBezTo>
                    <a:pt x="5230" y="6380"/>
                    <a:pt x="6332" y="7482"/>
                    <a:pt x="6332" y="8838"/>
                  </a:cubicBezTo>
                  <a:cubicBezTo>
                    <a:pt x="6332" y="10194"/>
                    <a:pt x="5230" y="11308"/>
                    <a:pt x="3862" y="11308"/>
                  </a:cubicBezTo>
                  <a:cubicBezTo>
                    <a:pt x="2507" y="11308"/>
                    <a:pt x="1404" y="10194"/>
                    <a:pt x="1404" y="8838"/>
                  </a:cubicBezTo>
                  <a:cubicBezTo>
                    <a:pt x="1404" y="7482"/>
                    <a:pt x="2507" y="6380"/>
                    <a:pt x="3862" y="6380"/>
                  </a:cubicBezTo>
                  <a:close/>
                  <a:moveTo>
                    <a:pt x="0" y="1"/>
                  </a:moveTo>
                  <a:lnTo>
                    <a:pt x="0" y="2809"/>
                  </a:lnTo>
                  <a:lnTo>
                    <a:pt x="1404" y="2809"/>
                  </a:lnTo>
                  <a:lnTo>
                    <a:pt x="1404" y="3402"/>
                  </a:lnTo>
                  <a:lnTo>
                    <a:pt x="3148" y="4553"/>
                  </a:lnTo>
                  <a:cubicBezTo>
                    <a:pt x="2942" y="4746"/>
                    <a:pt x="2809" y="5024"/>
                    <a:pt x="2809" y="5315"/>
                  </a:cubicBezTo>
                  <a:cubicBezTo>
                    <a:pt x="2809" y="5497"/>
                    <a:pt x="2857" y="5666"/>
                    <a:pt x="2942" y="5812"/>
                  </a:cubicBezTo>
                  <a:cubicBezTo>
                    <a:pt x="1562" y="6235"/>
                    <a:pt x="581" y="7579"/>
                    <a:pt x="715" y="9116"/>
                  </a:cubicBezTo>
                  <a:cubicBezTo>
                    <a:pt x="836" y="10641"/>
                    <a:pt x="2058" y="11852"/>
                    <a:pt x="3584" y="11997"/>
                  </a:cubicBezTo>
                  <a:cubicBezTo>
                    <a:pt x="3676" y="12005"/>
                    <a:pt x="3768" y="12009"/>
                    <a:pt x="3858" y="12009"/>
                  </a:cubicBezTo>
                  <a:cubicBezTo>
                    <a:pt x="5613" y="12009"/>
                    <a:pt x="7046" y="10587"/>
                    <a:pt x="7046" y="8838"/>
                  </a:cubicBezTo>
                  <a:cubicBezTo>
                    <a:pt x="7046" y="7421"/>
                    <a:pt x="6102" y="6211"/>
                    <a:pt x="4807" y="5812"/>
                  </a:cubicBezTo>
                  <a:cubicBezTo>
                    <a:pt x="4891" y="5666"/>
                    <a:pt x="4928" y="5497"/>
                    <a:pt x="4928" y="5315"/>
                  </a:cubicBezTo>
                  <a:cubicBezTo>
                    <a:pt x="4928" y="5024"/>
                    <a:pt x="4807" y="4746"/>
                    <a:pt x="4600" y="4553"/>
                  </a:cubicBezTo>
                  <a:lnTo>
                    <a:pt x="6344" y="3402"/>
                  </a:lnTo>
                  <a:lnTo>
                    <a:pt x="6344" y="2809"/>
                  </a:lnTo>
                  <a:lnTo>
                    <a:pt x="7748" y="2809"/>
                  </a:lnTo>
                  <a:lnTo>
                    <a:pt x="77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45"/>
          <p:cNvGrpSpPr/>
          <p:nvPr/>
        </p:nvGrpSpPr>
        <p:grpSpPr>
          <a:xfrm>
            <a:off x="-55489" y="1557130"/>
            <a:ext cx="823234" cy="822945"/>
            <a:chOff x="2010850" y="4206075"/>
            <a:chExt cx="301750" cy="300850"/>
          </a:xfrm>
        </p:grpSpPr>
        <p:sp>
          <p:nvSpPr>
            <p:cNvPr id="634" name="Google Shape;634;p45"/>
            <p:cNvSpPr/>
            <p:nvPr/>
          </p:nvSpPr>
          <p:spPr>
            <a:xfrm>
              <a:off x="2010850" y="4206075"/>
              <a:ext cx="301750" cy="300850"/>
            </a:xfrm>
            <a:custGeom>
              <a:avLst/>
              <a:gdLst/>
              <a:ahLst/>
              <a:cxnLst/>
              <a:rect l="l" t="t" r="r" b="b"/>
              <a:pathLst>
                <a:path w="12070" h="12034" extrusionOk="0">
                  <a:moveTo>
                    <a:pt x="6029" y="1139"/>
                  </a:moveTo>
                  <a:cubicBezTo>
                    <a:pt x="6234" y="1429"/>
                    <a:pt x="6404" y="1780"/>
                    <a:pt x="6549" y="2143"/>
                  </a:cubicBezTo>
                  <a:lnTo>
                    <a:pt x="5521" y="2143"/>
                  </a:lnTo>
                  <a:cubicBezTo>
                    <a:pt x="5666" y="1780"/>
                    <a:pt x="5835" y="1429"/>
                    <a:pt x="6029" y="1139"/>
                  </a:cubicBezTo>
                  <a:close/>
                  <a:moveTo>
                    <a:pt x="4298" y="5024"/>
                  </a:moveTo>
                  <a:cubicBezTo>
                    <a:pt x="4298" y="5497"/>
                    <a:pt x="4346" y="5944"/>
                    <a:pt x="4419" y="6368"/>
                  </a:cubicBezTo>
                  <a:lnTo>
                    <a:pt x="3560" y="6368"/>
                  </a:lnTo>
                  <a:lnTo>
                    <a:pt x="3560" y="6041"/>
                  </a:lnTo>
                  <a:cubicBezTo>
                    <a:pt x="3560" y="5569"/>
                    <a:pt x="3874" y="5169"/>
                    <a:pt x="4298" y="5024"/>
                  </a:cubicBezTo>
                  <a:close/>
                  <a:moveTo>
                    <a:pt x="6780" y="2869"/>
                  </a:moveTo>
                  <a:cubicBezTo>
                    <a:pt x="7082" y="3995"/>
                    <a:pt x="7155" y="5290"/>
                    <a:pt x="6912" y="6368"/>
                  </a:cubicBezTo>
                  <a:lnTo>
                    <a:pt x="5145" y="6368"/>
                  </a:lnTo>
                  <a:cubicBezTo>
                    <a:pt x="4915" y="5290"/>
                    <a:pt x="4976" y="4007"/>
                    <a:pt x="5290" y="2869"/>
                  </a:cubicBezTo>
                  <a:close/>
                  <a:moveTo>
                    <a:pt x="7772" y="5024"/>
                  </a:moveTo>
                  <a:cubicBezTo>
                    <a:pt x="8196" y="5169"/>
                    <a:pt x="8510" y="5569"/>
                    <a:pt x="8510" y="6041"/>
                  </a:cubicBezTo>
                  <a:lnTo>
                    <a:pt x="8510" y="6368"/>
                  </a:lnTo>
                  <a:lnTo>
                    <a:pt x="7651" y="6368"/>
                  </a:lnTo>
                  <a:cubicBezTo>
                    <a:pt x="7724" y="5944"/>
                    <a:pt x="7772" y="5497"/>
                    <a:pt x="7772" y="5024"/>
                  </a:cubicBezTo>
                  <a:close/>
                  <a:moveTo>
                    <a:pt x="6695" y="7082"/>
                  </a:moveTo>
                  <a:lnTo>
                    <a:pt x="6477" y="7772"/>
                  </a:lnTo>
                  <a:lnTo>
                    <a:pt x="5593" y="7772"/>
                  </a:lnTo>
                  <a:lnTo>
                    <a:pt x="5363" y="7082"/>
                  </a:lnTo>
                  <a:close/>
                  <a:moveTo>
                    <a:pt x="6404" y="8499"/>
                  </a:moveTo>
                  <a:cubicBezTo>
                    <a:pt x="6525" y="9091"/>
                    <a:pt x="6949" y="9588"/>
                    <a:pt x="7542" y="9794"/>
                  </a:cubicBezTo>
                  <a:lnTo>
                    <a:pt x="7797" y="9890"/>
                  </a:lnTo>
                  <a:cubicBezTo>
                    <a:pt x="7881" y="9818"/>
                    <a:pt x="8123" y="9201"/>
                    <a:pt x="8825" y="9201"/>
                  </a:cubicBezTo>
                  <a:cubicBezTo>
                    <a:pt x="9395" y="9201"/>
                    <a:pt x="9879" y="9685"/>
                    <a:pt x="9879" y="10266"/>
                  </a:cubicBezTo>
                  <a:lnTo>
                    <a:pt x="9879" y="10617"/>
                  </a:lnTo>
                  <a:lnTo>
                    <a:pt x="10956" y="10617"/>
                  </a:lnTo>
                  <a:cubicBezTo>
                    <a:pt x="11114" y="10617"/>
                    <a:pt x="11246" y="10714"/>
                    <a:pt x="11295" y="10872"/>
                  </a:cubicBezTo>
                  <a:cubicBezTo>
                    <a:pt x="11367" y="11114"/>
                    <a:pt x="11186" y="11343"/>
                    <a:pt x="10956" y="11343"/>
                  </a:cubicBezTo>
                  <a:lnTo>
                    <a:pt x="1066" y="11343"/>
                  </a:lnTo>
                  <a:cubicBezTo>
                    <a:pt x="908" y="11343"/>
                    <a:pt x="775" y="11246"/>
                    <a:pt x="727" y="11101"/>
                  </a:cubicBezTo>
                  <a:cubicBezTo>
                    <a:pt x="654" y="10847"/>
                    <a:pt x="835" y="10617"/>
                    <a:pt x="1066" y="10617"/>
                  </a:cubicBezTo>
                  <a:lnTo>
                    <a:pt x="2155" y="10617"/>
                  </a:lnTo>
                  <a:lnTo>
                    <a:pt x="2155" y="10266"/>
                  </a:lnTo>
                  <a:cubicBezTo>
                    <a:pt x="2155" y="9685"/>
                    <a:pt x="2640" y="9201"/>
                    <a:pt x="3208" y="9201"/>
                  </a:cubicBezTo>
                  <a:cubicBezTo>
                    <a:pt x="3910" y="9201"/>
                    <a:pt x="4152" y="9818"/>
                    <a:pt x="4238" y="9890"/>
                  </a:cubicBezTo>
                  <a:lnTo>
                    <a:pt x="4491" y="9794"/>
                  </a:lnTo>
                  <a:cubicBezTo>
                    <a:pt x="5085" y="9588"/>
                    <a:pt x="5508" y="9091"/>
                    <a:pt x="5629" y="8499"/>
                  </a:cubicBezTo>
                  <a:close/>
                  <a:moveTo>
                    <a:pt x="6029" y="1"/>
                  </a:moveTo>
                  <a:cubicBezTo>
                    <a:pt x="5932" y="170"/>
                    <a:pt x="4806" y="1114"/>
                    <a:pt x="4419" y="3571"/>
                  </a:cubicBezTo>
                  <a:cubicBezTo>
                    <a:pt x="4383" y="3813"/>
                    <a:pt x="4346" y="4056"/>
                    <a:pt x="4334" y="4298"/>
                  </a:cubicBezTo>
                  <a:cubicBezTo>
                    <a:pt x="3499" y="4455"/>
                    <a:pt x="2869" y="5182"/>
                    <a:pt x="2869" y="6053"/>
                  </a:cubicBezTo>
                  <a:lnTo>
                    <a:pt x="2869" y="7082"/>
                  </a:lnTo>
                  <a:lnTo>
                    <a:pt x="4612" y="7082"/>
                  </a:lnTo>
                  <a:cubicBezTo>
                    <a:pt x="4612" y="7095"/>
                    <a:pt x="4976" y="8196"/>
                    <a:pt x="4976" y="8196"/>
                  </a:cubicBezTo>
                  <a:cubicBezTo>
                    <a:pt x="4964" y="8547"/>
                    <a:pt x="4770" y="8862"/>
                    <a:pt x="4491" y="9043"/>
                  </a:cubicBezTo>
                  <a:cubicBezTo>
                    <a:pt x="4165" y="8692"/>
                    <a:pt x="3705" y="8499"/>
                    <a:pt x="3221" y="8499"/>
                  </a:cubicBezTo>
                  <a:cubicBezTo>
                    <a:pt x="2361" y="8499"/>
                    <a:pt x="1659" y="9140"/>
                    <a:pt x="1502" y="9939"/>
                  </a:cubicBezTo>
                  <a:lnTo>
                    <a:pt x="1102" y="9939"/>
                  </a:lnTo>
                  <a:cubicBezTo>
                    <a:pt x="496" y="9939"/>
                    <a:pt x="1" y="10436"/>
                    <a:pt x="36" y="11053"/>
                  </a:cubicBezTo>
                  <a:cubicBezTo>
                    <a:pt x="73" y="11598"/>
                    <a:pt x="521" y="12034"/>
                    <a:pt x="1077" y="12034"/>
                  </a:cubicBezTo>
                  <a:lnTo>
                    <a:pt x="10956" y="12034"/>
                  </a:lnTo>
                  <a:cubicBezTo>
                    <a:pt x="11574" y="12034"/>
                    <a:pt x="12069" y="11525"/>
                    <a:pt x="12034" y="10920"/>
                  </a:cubicBezTo>
                  <a:cubicBezTo>
                    <a:pt x="11997" y="10363"/>
                    <a:pt x="11537" y="9939"/>
                    <a:pt x="10993" y="9939"/>
                  </a:cubicBezTo>
                  <a:lnTo>
                    <a:pt x="10581" y="9939"/>
                  </a:lnTo>
                  <a:cubicBezTo>
                    <a:pt x="10423" y="9140"/>
                    <a:pt x="9709" y="8499"/>
                    <a:pt x="8849" y="8499"/>
                  </a:cubicBezTo>
                  <a:cubicBezTo>
                    <a:pt x="8365" y="8499"/>
                    <a:pt x="7905" y="8692"/>
                    <a:pt x="7579" y="9043"/>
                  </a:cubicBezTo>
                  <a:cubicBezTo>
                    <a:pt x="7288" y="8862"/>
                    <a:pt x="7106" y="8547"/>
                    <a:pt x="7082" y="8196"/>
                  </a:cubicBezTo>
                  <a:cubicBezTo>
                    <a:pt x="7082" y="8196"/>
                    <a:pt x="7445" y="7095"/>
                    <a:pt x="7458" y="7082"/>
                  </a:cubicBezTo>
                  <a:lnTo>
                    <a:pt x="9188" y="7082"/>
                  </a:lnTo>
                  <a:lnTo>
                    <a:pt x="9188" y="6053"/>
                  </a:lnTo>
                  <a:cubicBezTo>
                    <a:pt x="9188" y="5182"/>
                    <a:pt x="8559" y="4455"/>
                    <a:pt x="7736" y="4298"/>
                  </a:cubicBezTo>
                  <a:cubicBezTo>
                    <a:pt x="7711" y="4056"/>
                    <a:pt x="7687" y="3813"/>
                    <a:pt x="7651" y="3571"/>
                  </a:cubicBezTo>
                  <a:cubicBezTo>
                    <a:pt x="7264" y="1114"/>
                    <a:pt x="6138" y="182"/>
                    <a:pt x="60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2152175" y="4330775"/>
              <a:ext cx="18175" cy="17250"/>
            </a:xfrm>
            <a:custGeom>
              <a:avLst/>
              <a:gdLst/>
              <a:ahLst/>
              <a:cxnLst/>
              <a:rect l="l" t="t" r="r" b="b"/>
              <a:pathLst>
                <a:path w="727" h="690" extrusionOk="0">
                  <a:moveTo>
                    <a:pt x="0" y="0"/>
                  </a:moveTo>
                  <a:lnTo>
                    <a:pt x="0" y="690"/>
                  </a:lnTo>
                  <a:lnTo>
                    <a:pt x="727" y="690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2152175" y="4295650"/>
              <a:ext cx="18175" cy="17275"/>
            </a:xfrm>
            <a:custGeom>
              <a:avLst/>
              <a:gdLst/>
              <a:ahLst/>
              <a:cxnLst/>
              <a:rect l="l" t="t" r="r" b="b"/>
              <a:pathLst>
                <a:path w="727" h="691" extrusionOk="0">
                  <a:moveTo>
                    <a:pt x="0" y="1"/>
                  </a:moveTo>
                  <a:lnTo>
                    <a:pt x="0" y="690"/>
                  </a:lnTo>
                  <a:lnTo>
                    <a:pt x="727" y="690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5C803D8-0D95-49DD-A9EC-D28FFC390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332" y="1634989"/>
            <a:ext cx="1093952" cy="10708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80E9AE-CC91-4AC8-98BB-DEF65C7AB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7144" y="1557130"/>
            <a:ext cx="1439786" cy="10548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>
            <a:spLocks noGrp="1"/>
          </p:cNvSpPr>
          <p:nvPr>
            <p:ph type="title"/>
          </p:nvPr>
        </p:nvSpPr>
        <p:spPr>
          <a:xfrm>
            <a:off x="2076450" y="1499538"/>
            <a:ext cx="499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dirty="0"/>
          </a:p>
        </p:txBody>
      </p:sp>
      <p:sp>
        <p:nvSpPr>
          <p:cNvPr id="543" name="Google Shape;543;p42"/>
          <p:cNvSpPr txBox="1">
            <a:spLocks noGrp="1"/>
          </p:cNvSpPr>
          <p:nvPr>
            <p:ph type="subTitle" idx="1"/>
          </p:nvPr>
        </p:nvSpPr>
        <p:spPr>
          <a:xfrm>
            <a:off x="2076650" y="2341347"/>
            <a:ext cx="4990800" cy="13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CLASS DIAGRAM</a:t>
            </a:r>
            <a:br>
              <a:rPr lang="en-US" dirty="0"/>
            </a:br>
            <a:r>
              <a:rPr lang="en-US" dirty="0"/>
              <a:t>ARCHITECTURE</a:t>
            </a:r>
            <a:endParaRPr dirty="0"/>
          </a:p>
        </p:txBody>
      </p:sp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596021" y="4287475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2"/>
          <p:cNvSpPr/>
          <p:nvPr/>
        </p:nvSpPr>
        <p:spPr>
          <a:xfrm rot="10800000" flipH="1">
            <a:off x="1936089" y="3818950"/>
            <a:ext cx="1495800" cy="1494600"/>
          </a:xfrm>
          <a:prstGeom prst="ellipse">
            <a:avLst/>
          </a:prstGeom>
          <a:solidFill>
            <a:srgbClr val="038E8A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7519500" y="427613"/>
            <a:ext cx="830259" cy="813805"/>
          </a:xfrm>
          <a:custGeom>
            <a:avLst/>
            <a:gdLst/>
            <a:ahLst/>
            <a:cxnLst/>
            <a:rect l="l" t="t" r="r" b="b"/>
            <a:pathLst>
              <a:path w="12373" h="12217" extrusionOk="0">
                <a:moveTo>
                  <a:pt x="7772" y="691"/>
                </a:moveTo>
                <a:lnTo>
                  <a:pt x="7772" y="1115"/>
                </a:lnTo>
                <a:cubicBezTo>
                  <a:pt x="7772" y="1550"/>
                  <a:pt x="7409" y="1902"/>
                  <a:pt x="6973" y="1902"/>
                </a:cubicBezTo>
                <a:lnTo>
                  <a:pt x="6562" y="1902"/>
                </a:lnTo>
                <a:lnTo>
                  <a:pt x="6562" y="1490"/>
                </a:lnTo>
                <a:cubicBezTo>
                  <a:pt x="6562" y="1055"/>
                  <a:pt x="6912" y="691"/>
                  <a:pt x="7348" y="691"/>
                </a:cubicBezTo>
                <a:close/>
                <a:moveTo>
                  <a:pt x="7337" y="2628"/>
                </a:moveTo>
                <a:cubicBezTo>
                  <a:pt x="7663" y="2628"/>
                  <a:pt x="7990" y="2737"/>
                  <a:pt x="8257" y="2930"/>
                </a:cubicBezTo>
                <a:cubicBezTo>
                  <a:pt x="8668" y="3221"/>
                  <a:pt x="8910" y="3694"/>
                  <a:pt x="8910" y="4202"/>
                </a:cubicBezTo>
                <a:cubicBezTo>
                  <a:pt x="8910" y="5691"/>
                  <a:pt x="7700" y="6901"/>
                  <a:pt x="6210" y="6901"/>
                </a:cubicBezTo>
                <a:cubicBezTo>
                  <a:pt x="4722" y="6901"/>
                  <a:pt x="3511" y="5691"/>
                  <a:pt x="3511" y="4202"/>
                </a:cubicBezTo>
                <a:cubicBezTo>
                  <a:pt x="3511" y="3694"/>
                  <a:pt x="3753" y="3221"/>
                  <a:pt x="4165" y="2930"/>
                </a:cubicBezTo>
                <a:cubicBezTo>
                  <a:pt x="4431" y="2737"/>
                  <a:pt x="4758" y="2628"/>
                  <a:pt x="5085" y="2628"/>
                </a:cubicBezTo>
                <a:cubicBezTo>
                  <a:pt x="5557" y="2628"/>
                  <a:pt x="5653" y="2809"/>
                  <a:pt x="6210" y="2809"/>
                </a:cubicBezTo>
                <a:cubicBezTo>
                  <a:pt x="6767" y="2809"/>
                  <a:pt x="6852" y="2628"/>
                  <a:pt x="7337" y="2628"/>
                </a:cubicBezTo>
                <a:close/>
                <a:moveTo>
                  <a:pt x="11198" y="7603"/>
                </a:moveTo>
                <a:lnTo>
                  <a:pt x="11198" y="9190"/>
                </a:lnTo>
                <a:lnTo>
                  <a:pt x="3100" y="9190"/>
                </a:lnTo>
                <a:cubicBezTo>
                  <a:pt x="2615" y="9190"/>
                  <a:pt x="2228" y="8754"/>
                  <a:pt x="2312" y="8257"/>
                </a:cubicBezTo>
                <a:cubicBezTo>
                  <a:pt x="2373" y="7894"/>
                  <a:pt x="2736" y="7603"/>
                  <a:pt x="3111" y="7603"/>
                </a:cubicBezTo>
                <a:close/>
                <a:moveTo>
                  <a:pt x="9673" y="9916"/>
                </a:moveTo>
                <a:lnTo>
                  <a:pt x="9673" y="11514"/>
                </a:lnTo>
                <a:lnTo>
                  <a:pt x="1586" y="11514"/>
                </a:lnTo>
                <a:cubicBezTo>
                  <a:pt x="1211" y="11514"/>
                  <a:pt x="848" y="11211"/>
                  <a:pt x="787" y="10848"/>
                </a:cubicBezTo>
                <a:cubicBezTo>
                  <a:pt x="703" y="10352"/>
                  <a:pt x="1090" y="9916"/>
                  <a:pt x="1574" y="9916"/>
                </a:cubicBezTo>
                <a:close/>
                <a:moveTo>
                  <a:pt x="7361" y="1"/>
                </a:moveTo>
                <a:cubicBezTo>
                  <a:pt x="6538" y="1"/>
                  <a:pt x="5860" y="667"/>
                  <a:pt x="5860" y="1502"/>
                </a:cubicBezTo>
                <a:lnTo>
                  <a:pt x="5860" y="2071"/>
                </a:lnTo>
                <a:cubicBezTo>
                  <a:pt x="5847" y="2059"/>
                  <a:pt x="5823" y="2059"/>
                  <a:pt x="5811" y="2047"/>
                </a:cubicBezTo>
                <a:cubicBezTo>
                  <a:pt x="5734" y="2023"/>
                  <a:pt x="5460" y="1938"/>
                  <a:pt x="5091" y="1938"/>
                </a:cubicBezTo>
                <a:cubicBezTo>
                  <a:pt x="4710" y="1938"/>
                  <a:pt x="4227" y="2029"/>
                  <a:pt x="3753" y="2374"/>
                </a:cubicBezTo>
                <a:cubicBezTo>
                  <a:pt x="3172" y="2798"/>
                  <a:pt x="2821" y="3487"/>
                  <a:pt x="2821" y="4214"/>
                </a:cubicBezTo>
                <a:cubicBezTo>
                  <a:pt x="2821" y="5303"/>
                  <a:pt x="3329" y="6272"/>
                  <a:pt x="4141" y="6901"/>
                </a:cubicBezTo>
                <a:lnTo>
                  <a:pt x="3184" y="6901"/>
                </a:lnTo>
                <a:cubicBezTo>
                  <a:pt x="2373" y="6901"/>
                  <a:pt x="1695" y="7531"/>
                  <a:pt x="1659" y="8342"/>
                </a:cubicBezTo>
                <a:cubicBezTo>
                  <a:pt x="1647" y="8657"/>
                  <a:pt x="1731" y="8947"/>
                  <a:pt x="1889" y="9190"/>
                </a:cubicBezTo>
                <a:lnTo>
                  <a:pt x="1634" y="9190"/>
                </a:lnTo>
                <a:cubicBezTo>
                  <a:pt x="872" y="9190"/>
                  <a:pt x="206" y="9746"/>
                  <a:pt x="109" y="10509"/>
                </a:cubicBezTo>
                <a:cubicBezTo>
                  <a:pt x="1" y="11429"/>
                  <a:pt x="714" y="12216"/>
                  <a:pt x="1610" y="12216"/>
                </a:cubicBezTo>
                <a:lnTo>
                  <a:pt x="10436" y="12216"/>
                </a:lnTo>
                <a:cubicBezTo>
                  <a:pt x="10593" y="12216"/>
                  <a:pt x="10750" y="12095"/>
                  <a:pt x="10786" y="11937"/>
                </a:cubicBezTo>
                <a:cubicBezTo>
                  <a:pt x="10847" y="11695"/>
                  <a:pt x="10665" y="11477"/>
                  <a:pt x="10436" y="11477"/>
                </a:cubicBezTo>
                <a:lnTo>
                  <a:pt x="10411" y="11477"/>
                </a:lnTo>
                <a:lnTo>
                  <a:pt x="10411" y="9916"/>
                </a:lnTo>
                <a:lnTo>
                  <a:pt x="11948" y="9916"/>
                </a:lnTo>
                <a:cubicBezTo>
                  <a:pt x="12118" y="9916"/>
                  <a:pt x="12263" y="9807"/>
                  <a:pt x="12300" y="9650"/>
                </a:cubicBezTo>
                <a:cubicBezTo>
                  <a:pt x="12360" y="9408"/>
                  <a:pt x="12191" y="9190"/>
                  <a:pt x="11961" y="9190"/>
                </a:cubicBezTo>
                <a:lnTo>
                  <a:pt x="11937" y="9190"/>
                </a:lnTo>
                <a:lnTo>
                  <a:pt x="11937" y="7627"/>
                </a:lnTo>
                <a:lnTo>
                  <a:pt x="11961" y="7627"/>
                </a:lnTo>
                <a:cubicBezTo>
                  <a:pt x="12130" y="7627"/>
                  <a:pt x="12276" y="7519"/>
                  <a:pt x="12312" y="7361"/>
                </a:cubicBezTo>
                <a:cubicBezTo>
                  <a:pt x="12373" y="7119"/>
                  <a:pt x="12191" y="6901"/>
                  <a:pt x="11961" y="6901"/>
                </a:cubicBezTo>
                <a:lnTo>
                  <a:pt x="8317" y="6901"/>
                </a:lnTo>
                <a:cubicBezTo>
                  <a:pt x="9116" y="6272"/>
                  <a:pt x="9637" y="5292"/>
                  <a:pt x="9637" y="4202"/>
                </a:cubicBezTo>
                <a:cubicBezTo>
                  <a:pt x="9637" y="3463"/>
                  <a:pt x="9285" y="2774"/>
                  <a:pt x="8692" y="2349"/>
                </a:cubicBezTo>
                <a:cubicBezTo>
                  <a:pt x="8535" y="2228"/>
                  <a:pt x="8354" y="2131"/>
                  <a:pt x="8160" y="2059"/>
                </a:cubicBezTo>
                <a:cubicBezTo>
                  <a:pt x="8378" y="1805"/>
                  <a:pt x="8499" y="1478"/>
                  <a:pt x="8499" y="1127"/>
                </a:cubicBezTo>
                <a:lnTo>
                  <a:pt x="8499" y="352"/>
                </a:lnTo>
                <a:cubicBezTo>
                  <a:pt x="8499" y="159"/>
                  <a:pt x="8341" y="1"/>
                  <a:pt x="81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42"/>
          <p:cNvGrpSpPr/>
          <p:nvPr/>
        </p:nvGrpSpPr>
        <p:grpSpPr>
          <a:xfrm>
            <a:off x="1086486" y="3720624"/>
            <a:ext cx="567210" cy="813805"/>
            <a:chOff x="2722675" y="718700"/>
            <a:chExt cx="209125" cy="305425"/>
          </a:xfrm>
        </p:grpSpPr>
        <p:sp>
          <p:nvSpPr>
            <p:cNvPr id="556" name="Google Shape;556;p42"/>
            <p:cNvSpPr/>
            <p:nvPr/>
          </p:nvSpPr>
          <p:spPr>
            <a:xfrm>
              <a:off x="2722675" y="718700"/>
              <a:ext cx="209125" cy="305425"/>
            </a:xfrm>
            <a:custGeom>
              <a:avLst/>
              <a:gdLst/>
              <a:ahLst/>
              <a:cxnLst/>
              <a:rect l="l" t="t" r="r" b="b"/>
              <a:pathLst>
                <a:path w="8365" h="12217" extrusionOk="0">
                  <a:moveTo>
                    <a:pt x="2663" y="1211"/>
                  </a:moveTo>
                  <a:lnTo>
                    <a:pt x="2663" y="2664"/>
                  </a:lnTo>
                  <a:lnTo>
                    <a:pt x="1211" y="2664"/>
                  </a:lnTo>
                  <a:lnTo>
                    <a:pt x="2663" y="1211"/>
                  </a:lnTo>
                  <a:close/>
                  <a:moveTo>
                    <a:pt x="7663" y="727"/>
                  </a:moveTo>
                  <a:lnTo>
                    <a:pt x="7663" y="11514"/>
                  </a:lnTo>
                  <a:lnTo>
                    <a:pt x="726" y="11514"/>
                  </a:lnTo>
                  <a:lnTo>
                    <a:pt x="726" y="3403"/>
                  </a:lnTo>
                  <a:lnTo>
                    <a:pt x="3038" y="3403"/>
                  </a:lnTo>
                  <a:cubicBezTo>
                    <a:pt x="3232" y="3403"/>
                    <a:pt x="3401" y="3245"/>
                    <a:pt x="3401" y="3040"/>
                  </a:cubicBezTo>
                  <a:lnTo>
                    <a:pt x="3401" y="727"/>
                  </a:lnTo>
                  <a:close/>
                  <a:moveTo>
                    <a:pt x="3027" y="1"/>
                  </a:moveTo>
                  <a:cubicBezTo>
                    <a:pt x="2930" y="1"/>
                    <a:pt x="2844" y="38"/>
                    <a:pt x="2772" y="98"/>
                  </a:cubicBezTo>
                  <a:lnTo>
                    <a:pt x="97" y="2785"/>
                  </a:lnTo>
                  <a:cubicBezTo>
                    <a:pt x="36" y="2846"/>
                    <a:pt x="0" y="2943"/>
                    <a:pt x="0" y="3040"/>
                  </a:cubicBezTo>
                  <a:lnTo>
                    <a:pt x="0" y="11853"/>
                  </a:lnTo>
                  <a:cubicBezTo>
                    <a:pt x="0" y="12047"/>
                    <a:pt x="157" y="12216"/>
                    <a:pt x="351" y="12216"/>
                  </a:cubicBezTo>
                  <a:lnTo>
                    <a:pt x="8002" y="12216"/>
                  </a:lnTo>
                  <a:cubicBezTo>
                    <a:pt x="8195" y="12216"/>
                    <a:pt x="8365" y="12047"/>
                    <a:pt x="8365" y="11853"/>
                  </a:cubicBezTo>
                  <a:lnTo>
                    <a:pt x="8365" y="352"/>
                  </a:lnTo>
                  <a:cubicBezTo>
                    <a:pt x="8365" y="159"/>
                    <a:pt x="8195" y="1"/>
                    <a:pt x="8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759600" y="910575"/>
              <a:ext cx="73250" cy="75400"/>
            </a:xfrm>
            <a:custGeom>
              <a:avLst/>
              <a:gdLst/>
              <a:ahLst/>
              <a:cxnLst/>
              <a:rect l="l" t="t" r="r" b="b"/>
              <a:pathLst>
                <a:path w="2930" h="3016" extrusionOk="0">
                  <a:moveTo>
                    <a:pt x="1464" y="1200"/>
                  </a:moveTo>
                  <a:lnTo>
                    <a:pt x="1779" y="1902"/>
                  </a:lnTo>
                  <a:lnTo>
                    <a:pt x="1138" y="1902"/>
                  </a:lnTo>
                  <a:lnTo>
                    <a:pt x="1464" y="1200"/>
                  </a:lnTo>
                  <a:close/>
                  <a:moveTo>
                    <a:pt x="1464" y="1"/>
                  </a:moveTo>
                  <a:cubicBezTo>
                    <a:pt x="1319" y="1"/>
                    <a:pt x="1198" y="74"/>
                    <a:pt x="1138" y="207"/>
                  </a:cubicBezTo>
                  <a:lnTo>
                    <a:pt x="84" y="2507"/>
                  </a:lnTo>
                  <a:cubicBezTo>
                    <a:pt x="0" y="2688"/>
                    <a:pt x="84" y="2919"/>
                    <a:pt x="291" y="2992"/>
                  </a:cubicBezTo>
                  <a:cubicBezTo>
                    <a:pt x="327" y="3005"/>
                    <a:pt x="366" y="3011"/>
                    <a:pt x="405" y="3011"/>
                  </a:cubicBezTo>
                  <a:cubicBezTo>
                    <a:pt x="543" y="3011"/>
                    <a:pt x="681" y="2930"/>
                    <a:pt x="738" y="2798"/>
                  </a:cubicBezTo>
                  <a:lnTo>
                    <a:pt x="811" y="2628"/>
                  </a:lnTo>
                  <a:lnTo>
                    <a:pt x="2106" y="2628"/>
                  </a:lnTo>
                  <a:lnTo>
                    <a:pt x="2191" y="2798"/>
                  </a:lnTo>
                  <a:cubicBezTo>
                    <a:pt x="2252" y="2930"/>
                    <a:pt x="2384" y="3016"/>
                    <a:pt x="2518" y="3016"/>
                  </a:cubicBezTo>
                  <a:cubicBezTo>
                    <a:pt x="2566" y="3016"/>
                    <a:pt x="2615" y="3003"/>
                    <a:pt x="2663" y="2979"/>
                  </a:cubicBezTo>
                  <a:cubicBezTo>
                    <a:pt x="2844" y="2895"/>
                    <a:pt x="2930" y="2688"/>
                    <a:pt x="2844" y="2507"/>
                  </a:cubicBezTo>
                  <a:lnTo>
                    <a:pt x="1792" y="207"/>
                  </a:lnTo>
                  <a:cubicBezTo>
                    <a:pt x="1731" y="74"/>
                    <a:pt x="1598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2837075" y="919250"/>
              <a:ext cx="57200" cy="57450"/>
            </a:xfrm>
            <a:custGeom>
              <a:avLst/>
              <a:gdLst/>
              <a:ahLst/>
              <a:cxnLst/>
              <a:rect l="l" t="t" r="r" b="b"/>
              <a:pathLst>
                <a:path w="2288" h="2298" extrusionOk="0">
                  <a:moveTo>
                    <a:pt x="1142" y="1"/>
                  </a:moveTo>
                  <a:cubicBezTo>
                    <a:pt x="950" y="1"/>
                    <a:pt x="799" y="170"/>
                    <a:pt x="799" y="369"/>
                  </a:cubicBezTo>
                  <a:lnTo>
                    <a:pt x="799" y="780"/>
                  </a:lnTo>
                  <a:lnTo>
                    <a:pt x="412" y="780"/>
                  </a:lnTo>
                  <a:cubicBezTo>
                    <a:pt x="242" y="780"/>
                    <a:pt x="97" y="901"/>
                    <a:pt x="49" y="1058"/>
                  </a:cubicBezTo>
                  <a:cubicBezTo>
                    <a:pt x="0" y="1300"/>
                    <a:pt x="170" y="1518"/>
                    <a:pt x="399" y="1518"/>
                  </a:cubicBezTo>
                  <a:lnTo>
                    <a:pt x="799" y="1518"/>
                  </a:lnTo>
                  <a:lnTo>
                    <a:pt x="799" y="1942"/>
                  </a:lnTo>
                  <a:cubicBezTo>
                    <a:pt x="799" y="2112"/>
                    <a:pt x="920" y="2269"/>
                    <a:pt x="1090" y="2293"/>
                  </a:cubicBezTo>
                  <a:cubicBezTo>
                    <a:pt x="1110" y="2296"/>
                    <a:pt x="1129" y="2298"/>
                    <a:pt x="1149" y="2298"/>
                  </a:cubicBezTo>
                  <a:cubicBezTo>
                    <a:pt x="1339" y="2298"/>
                    <a:pt x="1489" y="2139"/>
                    <a:pt x="1489" y="1930"/>
                  </a:cubicBezTo>
                  <a:lnTo>
                    <a:pt x="1489" y="1518"/>
                  </a:lnTo>
                  <a:lnTo>
                    <a:pt x="1876" y="1518"/>
                  </a:lnTo>
                  <a:cubicBezTo>
                    <a:pt x="2045" y="1518"/>
                    <a:pt x="2191" y="1410"/>
                    <a:pt x="2239" y="1240"/>
                  </a:cubicBezTo>
                  <a:cubicBezTo>
                    <a:pt x="2288" y="998"/>
                    <a:pt x="2118" y="780"/>
                    <a:pt x="1889" y="780"/>
                  </a:cubicBezTo>
                  <a:lnTo>
                    <a:pt x="1489" y="780"/>
                  </a:lnTo>
                  <a:lnTo>
                    <a:pt x="1489" y="369"/>
                  </a:lnTo>
                  <a:cubicBezTo>
                    <a:pt x="1489" y="187"/>
                    <a:pt x="1368" y="30"/>
                    <a:pt x="1198" y="5"/>
                  </a:cubicBezTo>
                  <a:cubicBezTo>
                    <a:pt x="1179" y="2"/>
                    <a:pt x="1160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25850" y="83310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10"/>
                    <a:pt x="62" y="280"/>
                  </a:cubicBezTo>
                  <a:cubicBezTo>
                    <a:pt x="1" y="522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9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2759275" y="83310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10"/>
                    <a:pt x="49" y="280"/>
                  </a:cubicBezTo>
                  <a:cubicBezTo>
                    <a:pt x="0" y="522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9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2825850" y="794975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1"/>
                  </a:moveTo>
                  <a:cubicBezTo>
                    <a:pt x="255" y="1"/>
                    <a:pt x="110" y="110"/>
                    <a:pt x="62" y="279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8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825850" y="756850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0"/>
                  </a:moveTo>
                  <a:cubicBezTo>
                    <a:pt x="255" y="0"/>
                    <a:pt x="110" y="110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0"/>
                  </a:cubicBezTo>
                  <a:cubicBezTo>
                    <a:pt x="2798" y="218"/>
                    <a:pt x="2616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25850" y="87215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09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59275" y="87215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09"/>
                    <a:pt x="49" y="267"/>
                  </a:cubicBezTo>
                  <a:cubicBezTo>
                    <a:pt x="0" y="509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8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9"/>
          <p:cNvSpPr txBox="1">
            <a:spLocks noGrp="1"/>
          </p:cNvSpPr>
          <p:nvPr>
            <p:ph type="title"/>
          </p:nvPr>
        </p:nvSpPr>
        <p:spPr>
          <a:xfrm>
            <a:off x="914400" y="2333625"/>
            <a:ext cx="7315200" cy="22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</a:t>
            </a:r>
            <a:br>
              <a:rPr lang="en" dirty="0"/>
            </a:br>
            <a:r>
              <a:rPr lang="en" dirty="0"/>
              <a:t>DIAGRAM</a:t>
            </a:r>
            <a:endParaRPr dirty="0"/>
          </a:p>
        </p:txBody>
      </p:sp>
      <p:sp>
        <p:nvSpPr>
          <p:cNvPr id="810" name="Google Shape;810;p49"/>
          <p:cNvSpPr/>
          <p:nvPr/>
        </p:nvSpPr>
        <p:spPr>
          <a:xfrm flipH="1">
            <a:off x="3476340" y="1710725"/>
            <a:ext cx="409500" cy="409500"/>
          </a:xfrm>
          <a:prstGeom prst="ellipse">
            <a:avLst/>
          </a:prstGeom>
          <a:solidFill>
            <a:srgbClr val="598C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 flipH="1">
            <a:off x="2205368" y="1033675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 flipH="1">
            <a:off x="2417648" y="1993425"/>
            <a:ext cx="409500" cy="409500"/>
          </a:xfrm>
          <a:prstGeom prst="ellipse">
            <a:avLst/>
          </a:prstGeom>
          <a:solidFill>
            <a:srgbClr val="DFE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 flipH="1">
            <a:off x="7611139" y="445150"/>
            <a:ext cx="409500" cy="409500"/>
          </a:xfrm>
          <a:prstGeom prst="ellipse">
            <a:avLst/>
          </a:prstGeom>
          <a:solidFill>
            <a:srgbClr val="E19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 flipH="1">
            <a:off x="4458297" y="763600"/>
            <a:ext cx="1495800" cy="1494600"/>
          </a:xfrm>
          <a:prstGeom prst="ellipse">
            <a:avLst/>
          </a:prstGeom>
          <a:solidFill>
            <a:srgbClr val="DFE251">
              <a:alpha val="73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 flipH="1">
            <a:off x="76200" y="2066350"/>
            <a:ext cx="1495800" cy="1494600"/>
          </a:xfrm>
          <a:prstGeom prst="ellipse">
            <a:avLst/>
          </a:prstGeom>
          <a:solidFill>
            <a:srgbClr val="038E8A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9" name="Google Shape;819;p49"/>
          <p:cNvGrpSpPr/>
          <p:nvPr/>
        </p:nvGrpSpPr>
        <p:grpSpPr>
          <a:xfrm>
            <a:off x="6243256" y="595267"/>
            <a:ext cx="787190" cy="790560"/>
            <a:chOff x="5290900" y="3245850"/>
            <a:chExt cx="300225" cy="299875"/>
          </a:xfrm>
        </p:grpSpPr>
        <p:sp>
          <p:nvSpPr>
            <p:cNvPr id="820" name="Google Shape;820;p49"/>
            <p:cNvSpPr/>
            <p:nvPr/>
          </p:nvSpPr>
          <p:spPr>
            <a:xfrm>
              <a:off x="5290900" y="3475500"/>
              <a:ext cx="300225" cy="70225"/>
            </a:xfrm>
            <a:custGeom>
              <a:avLst/>
              <a:gdLst/>
              <a:ahLst/>
              <a:cxnLst/>
              <a:rect l="l" t="t" r="r" b="b"/>
              <a:pathLst>
                <a:path w="12009" h="2809" extrusionOk="0">
                  <a:moveTo>
                    <a:pt x="10605" y="690"/>
                  </a:moveTo>
                  <a:lnTo>
                    <a:pt x="10605" y="1405"/>
                  </a:lnTo>
                  <a:lnTo>
                    <a:pt x="7033" y="1405"/>
                  </a:lnTo>
                  <a:lnTo>
                    <a:pt x="7033" y="2118"/>
                  </a:lnTo>
                  <a:lnTo>
                    <a:pt x="4939" y="2118"/>
                  </a:lnTo>
                  <a:lnTo>
                    <a:pt x="4939" y="1405"/>
                  </a:lnTo>
                  <a:lnTo>
                    <a:pt x="1404" y="1405"/>
                  </a:lnTo>
                  <a:lnTo>
                    <a:pt x="1404" y="690"/>
                  </a:lnTo>
                  <a:lnTo>
                    <a:pt x="5302" y="690"/>
                  </a:lnTo>
                  <a:cubicBezTo>
                    <a:pt x="5496" y="690"/>
                    <a:pt x="5653" y="848"/>
                    <a:pt x="5653" y="1041"/>
                  </a:cubicBezTo>
                  <a:lnTo>
                    <a:pt x="5653" y="1405"/>
                  </a:lnTo>
                  <a:lnTo>
                    <a:pt x="6343" y="1405"/>
                  </a:lnTo>
                  <a:lnTo>
                    <a:pt x="6343" y="1041"/>
                  </a:lnTo>
                  <a:cubicBezTo>
                    <a:pt x="6343" y="848"/>
                    <a:pt x="6500" y="690"/>
                    <a:pt x="6694" y="690"/>
                  </a:cubicBezTo>
                  <a:close/>
                  <a:moveTo>
                    <a:pt x="714" y="0"/>
                  </a:moveTo>
                  <a:lnTo>
                    <a:pt x="714" y="1405"/>
                  </a:lnTo>
                  <a:lnTo>
                    <a:pt x="0" y="1405"/>
                  </a:lnTo>
                  <a:lnTo>
                    <a:pt x="0" y="2094"/>
                  </a:lnTo>
                  <a:lnTo>
                    <a:pt x="4249" y="2094"/>
                  </a:lnTo>
                  <a:lnTo>
                    <a:pt x="4249" y="2809"/>
                  </a:lnTo>
                  <a:lnTo>
                    <a:pt x="7748" y="2809"/>
                  </a:lnTo>
                  <a:lnTo>
                    <a:pt x="7748" y="2094"/>
                  </a:lnTo>
                  <a:lnTo>
                    <a:pt x="12009" y="2094"/>
                  </a:lnTo>
                  <a:lnTo>
                    <a:pt x="12009" y="1405"/>
                  </a:lnTo>
                  <a:lnTo>
                    <a:pt x="11283" y="1405"/>
                  </a:lnTo>
                  <a:lnTo>
                    <a:pt x="11283" y="0"/>
                  </a:lnTo>
                  <a:lnTo>
                    <a:pt x="6707" y="0"/>
                  </a:lnTo>
                  <a:cubicBezTo>
                    <a:pt x="6440" y="0"/>
                    <a:pt x="6186" y="97"/>
                    <a:pt x="6004" y="267"/>
                  </a:cubicBezTo>
                  <a:cubicBezTo>
                    <a:pt x="5811" y="97"/>
                    <a:pt x="5569" y="0"/>
                    <a:pt x="53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9"/>
            <p:cNvSpPr/>
            <p:nvPr/>
          </p:nvSpPr>
          <p:spPr>
            <a:xfrm>
              <a:off x="5361700" y="3245850"/>
              <a:ext cx="162550" cy="212400"/>
            </a:xfrm>
            <a:custGeom>
              <a:avLst/>
              <a:gdLst/>
              <a:ahLst/>
              <a:cxnLst/>
              <a:rect l="l" t="t" r="r" b="b"/>
              <a:pathLst>
                <a:path w="6502" h="8496" extrusionOk="0">
                  <a:moveTo>
                    <a:pt x="3176" y="694"/>
                  </a:moveTo>
                  <a:cubicBezTo>
                    <a:pt x="3278" y="694"/>
                    <a:pt x="3382" y="700"/>
                    <a:pt x="3487" y="712"/>
                  </a:cubicBezTo>
                  <a:cubicBezTo>
                    <a:pt x="4564" y="833"/>
                    <a:pt x="5460" y="1692"/>
                    <a:pt x="5629" y="2758"/>
                  </a:cubicBezTo>
                  <a:cubicBezTo>
                    <a:pt x="5787" y="3787"/>
                    <a:pt x="5315" y="4792"/>
                    <a:pt x="4407" y="5300"/>
                  </a:cubicBezTo>
                  <a:cubicBezTo>
                    <a:pt x="4262" y="5373"/>
                    <a:pt x="4153" y="5482"/>
                    <a:pt x="4056" y="5615"/>
                  </a:cubicBezTo>
                  <a:lnTo>
                    <a:pt x="3511" y="5615"/>
                  </a:lnTo>
                  <a:lnTo>
                    <a:pt x="3511" y="4756"/>
                  </a:lnTo>
                  <a:lnTo>
                    <a:pt x="4577" y="4041"/>
                  </a:lnTo>
                  <a:lnTo>
                    <a:pt x="4577" y="2806"/>
                  </a:lnTo>
                  <a:lnTo>
                    <a:pt x="3886" y="2806"/>
                  </a:lnTo>
                  <a:lnTo>
                    <a:pt x="3886" y="3666"/>
                  </a:lnTo>
                  <a:lnTo>
                    <a:pt x="3184" y="4138"/>
                  </a:lnTo>
                  <a:lnTo>
                    <a:pt x="2482" y="3666"/>
                  </a:lnTo>
                  <a:lnTo>
                    <a:pt x="2482" y="2806"/>
                  </a:lnTo>
                  <a:lnTo>
                    <a:pt x="1756" y="2806"/>
                  </a:lnTo>
                  <a:lnTo>
                    <a:pt x="1756" y="4041"/>
                  </a:lnTo>
                  <a:lnTo>
                    <a:pt x="2821" y="4756"/>
                  </a:lnTo>
                  <a:lnTo>
                    <a:pt x="2821" y="5615"/>
                  </a:lnTo>
                  <a:lnTo>
                    <a:pt x="2301" y="5615"/>
                  </a:lnTo>
                  <a:cubicBezTo>
                    <a:pt x="2216" y="5482"/>
                    <a:pt x="2095" y="5373"/>
                    <a:pt x="1962" y="5300"/>
                  </a:cubicBezTo>
                  <a:cubicBezTo>
                    <a:pt x="1187" y="4864"/>
                    <a:pt x="703" y="4041"/>
                    <a:pt x="703" y="3158"/>
                  </a:cubicBezTo>
                  <a:cubicBezTo>
                    <a:pt x="703" y="1815"/>
                    <a:pt x="1785" y="694"/>
                    <a:pt x="3176" y="694"/>
                  </a:cubicBezTo>
                  <a:close/>
                  <a:moveTo>
                    <a:pt x="3886" y="6305"/>
                  </a:moveTo>
                  <a:lnTo>
                    <a:pt x="3886" y="7770"/>
                  </a:lnTo>
                  <a:lnTo>
                    <a:pt x="2482" y="7770"/>
                  </a:lnTo>
                  <a:lnTo>
                    <a:pt x="2482" y="6305"/>
                  </a:lnTo>
                  <a:close/>
                  <a:moveTo>
                    <a:pt x="3186" y="1"/>
                  </a:moveTo>
                  <a:cubicBezTo>
                    <a:pt x="1428" y="1"/>
                    <a:pt x="1" y="1416"/>
                    <a:pt x="1" y="3169"/>
                  </a:cubicBezTo>
                  <a:cubicBezTo>
                    <a:pt x="1" y="4307"/>
                    <a:pt x="618" y="5361"/>
                    <a:pt x="1610" y="5929"/>
                  </a:cubicBezTo>
                  <a:cubicBezTo>
                    <a:pt x="1707" y="5978"/>
                    <a:pt x="1756" y="6087"/>
                    <a:pt x="1756" y="6220"/>
                  </a:cubicBezTo>
                  <a:lnTo>
                    <a:pt x="1756" y="8496"/>
                  </a:lnTo>
                  <a:lnTo>
                    <a:pt x="4577" y="8496"/>
                  </a:lnTo>
                  <a:lnTo>
                    <a:pt x="4577" y="6220"/>
                  </a:lnTo>
                  <a:cubicBezTo>
                    <a:pt x="4577" y="6087"/>
                    <a:pt x="4637" y="5978"/>
                    <a:pt x="4734" y="5929"/>
                  </a:cubicBezTo>
                  <a:cubicBezTo>
                    <a:pt x="5884" y="5264"/>
                    <a:pt x="6501" y="3993"/>
                    <a:pt x="6296" y="2661"/>
                  </a:cubicBezTo>
                  <a:cubicBezTo>
                    <a:pt x="6078" y="1293"/>
                    <a:pt x="4927" y="191"/>
                    <a:pt x="3560" y="22"/>
                  </a:cubicBezTo>
                  <a:cubicBezTo>
                    <a:pt x="3434" y="8"/>
                    <a:pt x="3309" y="1"/>
                    <a:pt x="3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9"/>
            <p:cNvSpPr/>
            <p:nvPr/>
          </p:nvSpPr>
          <p:spPr>
            <a:xfrm>
              <a:off x="5322375" y="3365325"/>
              <a:ext cx="39050" cy="33000"/>
            </a:xfrm>
            <a:custGeom>
              <a:avLst/>
              <a:gdLst/>
              <a:ahLst/>
              <a:cxnLst/>
              <a:rect l="l" t="t" r="r" b="b"/>
              <a:pathLst>
                <a:path w="1562" h="1320" extrusionOk="0">
                  <a:moveTo>
                    <a:pt x="1211" y="1"/>
                  </a:moveTo>
                  <a:lnTo>
                    <a:pt x="0" y="715"/>
                  </a:lnTo>
                  <a:lnTo>
                    <a:pt x="351" y="1320"/>
                  </a:lnTo>
                  <a:lnTo>
                    <a:pt x="1561" y="618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9"/>
            <p:cNvSpPr/>
            <p:nvPr/>
          </p:nvSpPr>
          <p:spPr>
            <a:xfrm>
              <a:off x="5520300" y="3251225"/>
              <a:ext cx="39350" cy="32700"/>
            </a:xfrm>
            <a:custGeom>
              <a:avLst/>
              <a:gdLst/>
              <a:ahLst/>
              <a:cxnLst/>
              <a:rect l="l" t="t" r="r" b="b"/>
              <a:pathLst>
                <a:path w="1574" h="1308" extrusionOk="0">
                  <a:moveTo>
                    <a:pt x="1222" y="1"/>
                  </a:moveTo>
                  <a:lnTo>
                    <a:pt x="0" y="703"/>
                  </a:lnTo>
                  <a:lnTo>
                    <a:pt x="351" y="1308"/>
                  </a:lnTo>
                  <a:lnTo>
                    <a:pt x="1574" y="606"/>
                  </a:lnTo>
                  <a:lnTo>
                    <a:pt x="1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5322375" y="3251225"/>
              <a:ext cx="39050" cy="32700"/>
            </a:xfrm>
            <a:custGeom>
              <a:avLst/>
              <a:gdLst/>
              <a:ahLst/>
              <a:cxnLst/>
              <a:rect l="l" t="t" r="r" b="b"/>
              <a:pathLst>
                <a:path w="1562" h="1308" extrusionOk="0">
                  <a:moveTo>
                    <a:pt x="351" y="1"/>
                  </a:moveTo>
                  <a:lnTo>
                    <a:pt x="0" y="606"/>
                  </a:lnTo>
                  <a:lnTo>
                    <a:pt x="1211" y="1308"/>
                  </a:lnTo>
                  <a:lnTo>
                    <a:pt x="1561" y="703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9"/>
            <p:cNvSpPr/>
            <p:nvPr/>
          </p:nvSpPr>
          <p:spPr>
            <a:xfrm>
              <a:off x="5520300" y="3365325"/>
              <a:ext cx="39350" cy="33000"/>
            </a:xfrm>
            <a:custGeom>
              <a:avLst/>
              <a:gdLst/>
              <a:ahLst/>
              <a:cxnLst/>
              <a:rect l="l" t="t" r="r" b="b"/>
              <a:pathLst>
                <a:path w="1574" h="1320" extrusionOk="0">
                  <a:moveTo>
                    <a:pt x="351" y="1"/>
                  </a:moveTo>
                  <a:lnTo>
                    <a:pt x="0" y="618"/>
                  </a:lnTo>
                  <a:lnTo>
                    <a:pt x="1222" y="1320"/>
                  </a:lnTo>
                  <a:lnTo>
                    <a:pt x="1574" y="715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9"/>
            <p:cNvSpPr/>
            <p:nvPr/>
          </p:nvSpPr>
          <p:spPr>
            <a:xfrm>
              <a:off x="5308725" y="3316000"/>
              <a:ext cx="35150" cy="17875"/>
            </a:xfrm>
            <a:custGeom>
              <a:avLst/>
              <a:gdLst/>
              <a:ahLst/>
              <a:cxnLst/>
              <a:rect l="l" t="t" r="r" b="b"/>
              <a:pathLst>
                <a:path w="1406" h="715" extrusionOk="0">
                  <a:moveTo>
                    <a:pt x="1" y="0"/>
                  </a:moveTo>
                  <a:lnTo>
                    <a:pt x="1" y="715"/>
                  </a:lnTo>
                  <a:lnTo>
                    <a:pt x="1405" y="71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5537850" y="3316000"/>
              <a:ext cx="35125" cy="17875"/>
            </a:xfrm>
            <a:custGeom>
              <a:avLst/>
              <a:gdLst/>
              <a:ahLst/>
              <a:cxnLst/>
              <a:rect l="l" t="t" r="r" b="b"/>
              <a:pathLst>
                <a:path w="1405" h="715" extrusionOk="0">
                  <a:moveTo>
                    <a:pt x="0" y="0"/>
                  </a:moveTo>
                  <a:lnTo>
                    <a:pt x="0" y="715"/>
                  </a:lnTo>
                  <a:lnTo>
                    <a:pt x="1405" y="715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844954" y="911526"/>
            <a:ext cx="787190" cy="791483"/>
            <a:chOff x="3326750" y="3237025"/>
            <a:chExt cx="300225" cy="300225"/>
          </a:xfrm>
        </p:grpSpPr>
        <p:sp>
          <p:nvSpPr>
            <p:cNvPr id="829" name="Google Shape;829;p49"/>
            <p:cNvSpPr/>
            <p:nvPr/>
          </p:nvSpPr>
          <p:spPr>
            <a:xfrm>
              <a:off x="3326750" y="3360775"/>
              <a:ext cx="176450" cy="176475"/>
            </a:xfrm>
            <a:custGeom>
              <a:avLst/>
              <a:gdLst/>
              <a:ahLst/>
              <a:cxnLst/>
              <a:rect l="l" t="t" r="r" b="b"/>
              <a:pathLst>
                <a:path w="7058" h="7059" extrusionOk="0">
                  <a:moveTo>
                    <a:pt x="4939" y="1079"/>
                  </a:moveTo>
                  <a:cubicBezTo>
                    <a:pt x="5787" y="1575"/>
                    <a:pt x="6355" y="2483"/>
                    <a:pt x="6355" y="3511"/>
                  </a:cubicBezTo>
                  <a:cubicBezTo>
                    <a:pt x="6355" y="3754"/>
                    <a:pt x="6319" y="3996"/>
                    <a:pt x="6258" y="4214"/>
                  </a:cubicBezTo>
                  <a:lnTo>
                    <a:pt x="5302" y="4214"/>
                  </a:lnTo>
                  <a:cubicBezTo>
                    <a:pt x="5096" y="4214"/>
                    <a:pt x="4951" y="4057"/>
                    <a:pt x="4939" y="3863"/>
                  </a:cubicBezTo>
                  <a:cubicBezTo>
                    <a:pt x="4939" y="3282"/>
                    <a:pt x="4467" y="2809"/>
                    <a:pt x="3886" y="2809"/>
                  </a:cubicBezTo>
                  <a:cubicBezTo>
                    <a:pt x="3692" y="2809"/>
                    <a:pt x="3511" y="2640"/>
                    <a:pt x="3511" y="2459"/>
                  </a:cubicBezTo>
                  <a:cubicBezTo>
                    <a:pt x="3511" y="2265"/>
                    <a:pt x="3692" y="2107"/>
                    <a:pt x="3886" y="2107"/>
                  </a:cubicBezTo>
                  <a:cubicBezTo>
                    <a:pt x="4455" y="2107"/>
                    <a:pt x="4927" y="1647"/>
                    <a:pt x="4939" y="1079"/>
                  </a:cubicBezTo>
                  <a:close/>
                  <a:moveTo>
                    <a:pt x="1053" y="2809"/>
                  </a:moveTo>
                  <a:cubicBezTo>
                    <a:pt x="1247" y="2809"/>
                    <a:pt x="1404" y="2967"/>
                    <a:pt x="1404" y="3161"/>
                  </a:cubicBezTo>
                  <a:cubicBezTo>
                    <a:pt x="1404" y="3742"/>
                    <a:pt x="1876" y="4214"/>
                    <a:pt x="2445" y="4214"/>
                  </a:cubicBezTo>
                  <a:cubicBezTo>
                    <a:pt x="2627" y="4214"/>
                    <a:pt x="2784" y="4347"/>
                    <a:pt x="2809" y="4528"/>
                  </a:cubicBezTo>
                  <a:cubicBezTo>
                    <a:pt x="2833" y="4746"/>
                    <a:pt x="2663" y="4916"/>
                    <a:pt x="2457" y="4916"/>
                  </a:cubicBezTo>
                  <a:cubicBezTo>
                    <a:pt x="2045" y="4916"/>
                    <a:pt x="1682" y="5158"/>
                    <a:pt x="1513" y="5509"/>
                  </a:cubicBezTo>
                  <a:cubicBezTo>
                    <a:pt x="1004" y="5001"/>
                    <a:pt x="702" y="4286"/>
                    <a:pt x="702" y="3511"/>
                  </a:cubicBezTo>
                  <a:cubicBezTo>
                    <a:pt x="702" y="3269"/>
                    <a:pt x="726" y="3040"/>
                    <a:pt x="786" y="2809"/>
                  </a:cubicBezTo>
                  <a:close/>
                  <a:moveTo>
                    <a:pt x="3522" y="716"/>
                  </a:moveTo>
                  <a:cubicBezTo>
                    <a:pt x="3777" y="716"/>
                    <a:pt x="4019" y="751"/>
                    <a:pt x="4249" y="812"/>
                  </a:cubicBezTo>
                  <a:lnTo>
                    <a:pt x="4249" y="1079"/>
                  </a:lnTo>
                  <a:cubicBezTo>
                    <a:pt x="4249" y="1272"/>
                    <a:pt x="4092" y="1418"/>
                    <a:pt x="3910" y="1418"/>
                  </a:cubicBezTo>
                  <a:cubicBezTo>
                    <a:pt x="3317" y="1418"/>
                    <a:pt x="2820" y="1889"/>
                    <a:pt x="2820" y="2470"/>
                  </a:cubicBezTo>
                  <a:cubicBezTo>
                    <a:pt x="2820" y="3057"/>
                    <a:pt x="3305" y="3524"/>
                    <a:pt x="3888" y="3524"/>
                  </a:cubicBezTo>
                  <a:cubicBezTo>
                    <a:pt x="3895" y="3524"/>
                    <a:pt x="3903" y="3524"/>
                    <a:pt x="3910" y="3524"/>
                  </a:cubicBezTo>
                  <a:cubicBezTo>
                    <a:pt x="4092" y="3524"/>
                    <a:pt x="4249" y="3681"/>
                    <a:pt x="4249" y="3863"/>
                  </a:cubicBezTo>
                  <a:cubicBezTo>
                    <a:pt x="4237" y="4456"/>
                    <a:pt x="4721" y="4940"/>
                    <a:pt x="5302" y="4940"/>
                  </a:cubicBezTo>
                  <a:lnTo>
                    <a:pt x="5980" y="4940"/>
                  </a:lnTo>
                  <a:cubicBezTo>
                    <a:pt x="5496" y="5787"/>
                    <a:pt x="4576" y="6368"/>
                    <a:pt x="3522" y="6368"/>
                  </a:cubicBezTo>
                  <a:cubicBezTo>
                    <a:pt x="3014" y="6368"/>
                    <a:pt x="2530" y="6223"/>
                    <a:pt x="2118" y="5994"/>
                  </a:cubicBezTo>
                  <a:cubicBezTo>
                    <a:pt x="2118" y="5800"/>
                    <a:pt x="2276" y="5642"/>
                    <a:pt x="2470" y="5642"/>
                  </a:cubicBezTo>
                  <a:cubicBezTo>
                    <a:pt x="3051" y="5642"/>
                    <a:pt x="3522" y="5170"/>
                    <a:pt x="3522" y="4589"/>
                  </a:cubicBezTo>
                  <a:cubicBezTo>
                    <a:pt x="3522" y="3996"/>
                    <a:pt x="3038" y="3524"/>
                    <a:pt x="2445" y="3524"/>
                  </a:cubicBezTo>
                  <a:cubicBezTo>
                    <a:pt x="2439" y="3524"/>
                    <a:pt x="2433" y="3525"/>
                    <a:pt x="2426" y="3525"/>
                  </a:cubicBezTo>
                  <a:cubicBezTo>
                    <a:pt x="2253" y="3525"/>
                    <a:pt x="2107" y="3372"/>
                    <a:pt x="2118" y="3197"/>
                  </a:cubicBezTo>
                  <a:cubicBezTo>
                    <a:pt x="2118" y="2616"/>
                    <a:pt x="1658" y="2131"/>
                    <a:pt x="1090" y="2120"/>
                  </a:cubicBezTo>
                  <a:cubicBezTo>
                    <a:pt x="1574" y="1284"/>
                    <a:pt x="2481" y="716"/>
                    <a:pt x="3522" y="716"/>
                  </a:cubicBezTo>
                  <a:close/>
                  <a:moveTo>
                    <a:pt x="3511" y="1"/>
                  </a:moveTo>
                  <a:cubicBezTo>
                    <a:pt x="1574" y="1"/>
                    <a:pt x="0" y="1587"/>
                    <a:pt x="0" y="3524"/>
                  </a:cubicBezTo>
                  <a:cubicBezTo>
                    <a:pt x="0" y="5473"/>
                    <a:pt x="1574" y="7059"/>
                    <a:pt x="3511" y="7059"/>
                  </a:cubicBezTo>
                  <a:cubicBezTo>
                    <a:pt x="5459" y="7059"/>
                    <a:pt x="7057" y="5461"/>
                    <a:pt x="7057" y="3524"/>
                  </a:cubicBezTo>
                  <a:cubicBezTo>
                    <a:pt x="7057" y="1587"/>
                    <a:pt x="5472" y="1"/>
                    <a:pt x="3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3432675" y="3237025"/>
              <a:ext cx="123175" cy="123775"/>
            </a:xfrm>
            <a:custGeom>
              <a:avLst/>
              <a:gdLst/>
              <a:ahLst/>
              <a:cxnLst/>
              <a:rect l="l" t="t" r="r" b="b"/>
              <a:pathLst>
                <a:path w="4927" h="4951" extrusionOk="0">
                  <a:moveTo>
                    <a:pt x="2470" y="665"/>
                  </a:moveTo>
                  <a:cubicBezTo>
                    <a:pt x="3317" y="665"/>
                    <a:pt x="4031" y="1295"/>
                    <a:pt x="4189" y="2131"/>
                  </a:cubicBezTo>
                  <a:lnTo>
                    <a:pt x="3172" y="2131"/>
                  </a:lnTo>
                  <a:lnTo>
                    <a:pt x="3172" y="2820"/>
                  </a:lnTo>
                  <a:lnTo>
                    <a:pt x="4213" y="2820"/>
                  </a:lnTo>
                  <a:cubicBezTo>
                    <a:pt x="4043" y="3643"/>
                    <a:pt x="3317" y="4261"/>
                    <a:pt x="2457" y="4261"/>
                  </a:cubicBezTo>
                  <a:cubicBezTo>
                    <a:pt x="1864" y="4261"/>
                    <a:pt x="1343" y="3971"/>
                    <a:pt x="1017" y="3535"/>
                  </a:cubicBezTo>
                  <a:lnTo>
                    <a:pt x="2457" y="3535"/>
                  </a:lnTo>
                  <a:lnTo>
                    <a:pt x="2457" y="2844"/>
                  </a:lnTo>
                  <a:lnTo>
                    <a:pt x="690" y="2844"/>
                  </a:lnTo>
                  <a:cubicBezTo>
                    <a:pt x="665" y="2736"/>
                    <a:pt x="654" y="2615"/>
                    <a:pt x="654" y="2494"/>
                  </a:cubicBezTo>
                  <a:cubicBezTo>
                    <a:pt x="654" y="2360"/>
                    <a:pt x="665" y="2252"/>
                    <a:pt x="690" y="2131"/>
                  </a:cubicBezTo>
                  <a:lnTo>
                    <a:pt x="1768" y="2131"/>
                  </a:lnTo>
                  <a:lnTo>
                    <a:pt x="1768" y="1416"/>
                  </a:lnTo>
                  <a:lnTo>
                    <a:pt x="1053" y="1416"/>
                  </a:lnTo>
                  <a:cubicBezTo>
                    <a:pt x="1368" y="956"/>
                    <a:pt x="1889" y="665"/>
                    <a:pt x="2470" y="665"/>
                  </a:cubicBezTo>
                  <a:close/>
                  <a:moveTo>
                    <a:pt x="2470" y="0"/>
                  </a:moveTo>
                  <a:cubicBezTo>
                    <a:pt x="1114" y="0"/>
                    <a:pt x="0" y="1114"/>
                    <a:pt x="0" y="2494"/>
                  </a:cubicBezTo>
                  <a:cubicBezTo>
                    <a:pt x="0" y="3850"/>
                    <a:pt x="1114" y="4951"/>
                    <a:pt x="2470" y="4951"/>
                  </a:cubicBezTo>
                  <a:cubicBezTo>
                    <a:pt x="3825" y="4951"/>
                    <a:pt x="4927" y="3850"/>
                    <a:pt x="4927" y="2494"/>
                  </a:cubicBezTo>
                  <a:cubicBezTo>
                    <a:pt x="4927" y="1114"/>
                    <a:pt x="3825" y="0"/>
                    <a:pt x="2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9"/>
            <p:cNvSpPr/>
            <p:nvPr/>
          </p:nvSpPr>
          <p:spPr>
            <a:xfrm>
              <a:off x="3520725" y="3360775"/>
              <a:ext cx="106250" cy="105675"/>
            </a:xfrm>
            <a:custGeom>
              <a:avLst/>
              <a:gdLst/>
              <a:ahLst/>
              <a:cxnLst/>
              <a:rect l="l" t="t" r="r" b="b"/>
              <a:pathLst>
                <a:path w="4250" h="4227" extrusionOk="0">
                  <a:moveTo>
                    <a:pt x="2131" y="679"/>
                  </a:moveTo>
                  <a:cubicBezTo>
                    <a:pt x="2943" y="679"/>
                    <a:pt x="3596" y="1332"/>
                    <a:pt x="3596" y="2120"/>
                  </a:cubicBezTo>
                  <a:lnTo>
                    <a:pt x="2458" y="2120"/>
                  </a:lnTo>
                  <a:lnTo>
                    <a:pt x="2458" y="2809"/>
                  </a:lnTo>
                  <a:lnTo>
                    <a:pt x="3330" y="2809"/>
                  </a:lnTo>
                  <a:cubicBezTo>
                    <a:pt x="3088" y="3221"/>
                    <a:pt x="2639" y="3500"/>
                    <a:pt x="2119" y="3500"/>
                  </a:cubicBezTo>
                  <a:cubicBezTo>
                    <a:pt x="1356" y="3500"/>
                    <a:pt x="739" y="2882"/>
                    <a:pt x="739" y="2120"/>
                  </a:cubicBezTo>
                  <a:lnTo>
                    <a:pt x="1780" y="2120"/>
                  </a:lnTo>
                  <a:lnTo>
                    <a:pt x="1780" y="1405"/>
                  </a:lnTo>
                  <a:lnTo>
                    <a:pt x="885" y="1405"/>
                  </a:lnTo>
                  <a:cubicBezTo>
                    <a:pt x="1138" y="969"/>
                    <a:pt x="1598" y="679"/>
                    <a:pt x="2131" y="679"/>
                  </a:cubicBezTo>
                  <a:close/>
                  <a:moveTo>
                    <a:pt x="2107" y="1"/>
                  </a:moveTo>
                  <a:cubicBezTo>
                    <a:pt x="945" y="1"/>
                    <a:pt x="0" y="945"/>
                    <a:pt x="0" y="2120"/>
                  </a:cubicBezTo>
                  <a:cubicBezTo>
                    <a:pt x="0" y="3282"/>
                    <a:pt x="945" y="4226"/>
                    <a:pt x="2107" y="4226"/>
                  </a:cubicBezTo>
                  <a:cubicBezTo>
                    <a:pt x="3281" y="4226"/>
                    <a:pt x="4250" y="3282"/>
                    <a:pt x="4250" y="2120"/>
                  </a:cubicBezTo>
                  <a:cubicBezTo>
                    <a:pt x="4250" y="958"/>
                    <a:pt x="3281" y="1"/>
                    <a:pt x="2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9"/>
            <p:cNvSpPr/>
            <p:nvPr/>
          </p:nvSpPr>
          <p:spPr>
            <a:xfrm>
              <a:off x="3537675" y="3484250"/>
              <a:ext cx="18175" cy="17900"/>
            </a:xfrm>
            <a:custGeom>
              <a:avLst/>
              <a:gdLst/>
              <a:ahLst/>
              <a:cxnLst/>
              <a:rect l="l" t="t" r="r" b="b"/>
              <a:pathLst>
                <a:path w="727" h="716" extrusionOk="0">
                  <a:moveTo>
                    <a:pt x="0" y="1"/>
                  </a:moveTo>
                  <a:lnTo>
                    <a:pt x="0" y="716"/>
                  </a:lnTo>
                  <a:lnTo>
                    <a:pt x="727" y="71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9"/>
            <p:cNvSpPr/>
            <p:nvPr/>
          </p:nvSpPr>
          <p:spPr>
            <a:xfrm>
              <a:off x="3572775" y="3308125"/>
              <a:ext cx="18175" cy="18175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1" y="0"/>
                  </a:moveTo>
                  <a:lnTo>
                    <a:pt x="1" y="727"/>
                  </a:lnTo>
                  <a:lnTo>
                    <a:pt x="727" y="727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3396950" y="3237025"/>
              <a:ext cx="18175" cy="18175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1" y="0"/>
                  </a:moveTo>
                  <a:lnTo>
                    <a:pt x="1" y="726"/>
                  </a:lnTo>
                  <a:lnTo>
                    <a:pt x="727" y="726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9"/>
            <p:cNvSpPr/>
            <p:nvPr/>
          </p:nvSpPr>
          <p:spPr>
            <a:xfrm>
              <a:off x="3344575" y="3290275"/>
              <a:ext cx="53300" cy="53300"/>
            </a:xfrm>
            <a:custGeom>
              <a:avLst/>
              <a:gdLst/>
              <a:ahLst/>
              <a:cxnLst/>
              <a:rect l="l" t="t" r="r" b="b"/>
              <a:pathLst>
                <a:path w="2132" h="2132" extrusionOk="0">
                  <a:moveTo>
                    <a:pt x="716" y="1"/>
                  </a:moveTo>
                  <a:lnTo>
                    <a:pt x="716" y="714"/>
                  </a:lnTo>
                  <a:lnTo>
                    <a:pt x="1" y="714"/>
                  </a:lnTo>
                  <a:lnTo>
                    <a:pt x="1" y="1441"/>
                  </a:lnTo>
                  <a:lnTo>
                    <a:pt x="716" y="1441"/>
                  </a:lnTo>
                  <a:lnTo>
                    <a:pt x="716" y="2131"/>
                  </a:lnTo>
                  <a:lnTo>
                    <a:pt x="1405" y="2131"/>
                  </a:lnTo>
                  <a:lnTo>
                    <a:pt x="1405" y="1405"/>
                  </a:lnTo>
                  <a:lnTo>
                    <a:pt x="2131" y="1405"/>
                  </a:lnTo>
                  <a:lnTo>
                    <a:pt x="2131" y="690"/>
                  </a:lnTo>
                  <a:lnTo>
                    <a:pt x="1405" y="690"/>
                  </a:lnTo>
                  <a:lnTo>
                    <a:pt x="1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49"/>
          <p:cNvGrpSpPr/>
          <p:nvPr/>
        </p:nvGrpSpPr>
        <p:grpSpPr>
          <a:xfrm>
            <a:off x="7938257" y="1803045"/>
            <a:ext cx="789795" cy="790248"/>
            <a:chOff x="3329450" y="238125"/>
            <a:chExt cx="305400" cy="305575"/>
          </a:xfrm>
        </p:grpSpPr>
        <p:sp>
          <p:nvSpPr>
            <p:cNvPr id="837" name="Google Shape;837;p49"/>
            <p:cNvSpPr/>
            <p:nvPr/>
          </p:nvSpPr>
          <p:spPr>
            <a:xfrm>
              <a:off x="3329450" y="238125"/>
              <a:ext cx="305400" cy="305575"/>
            </a:xfrm>
            <a:custGeom>
              <a:avLst/>
              <a:gdLst/>
              <a:ahLst/>
              <a:cxnLst/>
              <a:rect l="l" t="t" r="r" b="b"/>
              <a:pathLst>
                <a:path w="12216" h="12223" extrusionOk="0">
                  <a:moveTo>
                    <a:pt x="8789" y="6464"/>
                  </a:moveTo>
                  <a:cubicBezTo>
                    <a:pt x="9443" y="6464"/>
                    <a:pt x="9964" y="6997"/>
                    <a:pt x="9964" y="7639"/>
                  </a:cubicBezTo>
                  <a:cubicBezTo>
                    <a:pt x="9964" y="8293"/>
                    <a:pt x="9443" y="8813"/>
                    <a:pt x="8789" y="8813"/>
                  </a:cubicBezTo>
                  <a:cubicBezTo>
                    <a:pt x="8148" y="8813"/>
                    <a:pt x="7616" y="8293"/>
                    <a:pt x="7616" y="7639"/>
                  </a:cubicBezTo>
                  <a:cubicBezTo>
                    <a:pt x="7616" y="6997"/>
                    <a:pt x="8148" y="6464"/>
                    <a:pt x="8789" y="6464"/>
                  </a:cubicBezTo>
                  <a:close/>
                  <a:moveTo>
                    <a:pt x="11514" y="702"/>
                  </a:moveTo>
                  <a:lnTo>
                    <a:pt x="11514" y="9576"/>
                  </a:lnTo>
                  <a:lnTo>
                    <a:pt x="10303" y="9576"/>
                  </a:lnTo>
                  <a:lnTo>
                    <a:pt x="10303" y="8777"/>
                  </a:lnTo>
                  <a:cubicBezTo>
                    <a:pt x="10581" y="8414"/>
                    <a:pt x="10726" y="7966"/>
                    <a:pt x="10690" y="7481"/>
                  </a:cubicBezTo>
                  <a:cubicBezTo>
                    <a:pt x="10605" y="6537"/>
                    <a:pt x="9830" y="5787"/>
                    <a:pt x="8886" y="5738"/>
                  </a:cubicBezTo>
                  <a:cubicBezTo>
                    <a:pt x="8858" y="5737"/>
                    <a:pt x="8829" y="5736"/>
                    <a:pt x="8801" y="5736"/>
                  </a:cubicBezTo>
                  <a:cubicBezTo>
                    <a:pt x="7762" y="5736"/>
                    <a:pt x="6901" y="6590"/>
                    <a:pt x="6901" y="7627"/>
                  </a:cubicBezTo>
                  <a:cubicBezTo>
                    <a:pt x="6901" y="8062"/>
                    <a:pt x="7046" y="8450"/>
                    <a:pt x="7288" y="8777"/>
                  </a:cubicBezTo>
                  <a:lnTo>
                    <a:pt x="7288" y="9576"/>
                  </a:lnTo>
                  <a:lnTo>
                    <a:pt x="727" y="9576"/>
                  </a:lnTo>
                  <a:lnTo>
                    <a:pt x="727" y="702"/>
                  </a:lnTo>
                  <a:close/>
                  <a:moveTo>
                    <a:pt x="9577" y="9358"/>
                  </a:moveTo>
                  <a:lnTo>
                    <a:pt x="9577" y="11283"/>
                  </a:lnTo>
                  <a:lnTo>
                    <a:pt x="8947" y="10968"/>
                  </a:lnTo>
                  <a:cubicBezTo>
                    <a:pt x="8892" y="10938"/>
                    <a:pt x="8835" y="10923"/>
                    <a:pt x="8779" y="10923"/>
                  </a:cubicBezTo>
                  <a:cubicBezTo>
                    <a:pt x="8723" y="10923"/>
                    <a:pt x="8668" y="10938"/>
                    <a:pt x="8620" y="10968"/>
                  </a:cubicBezTo>
                  <a:lnTo>
                    <a:pt x="7990" y="11283"/>
                  </a:lnTo>
                  <a:lnTo>
                    <a:pt x="7990" y="9358"/>
                  </a:lnTo>
                  <a:cubicBezTo>
                    <a:pt x="8232" y="9467"/>
                    <a:pt x="8499" y="9528"/>
                    <a:pt x="8778" y="9528"/>
                  </a:cubicBezTo>
                  <a:cubicBezTo>
                    <a:pt x="9068" y="9528"/>
                    <a:pt x="9335" y="9467"/>
                    <a:pt x="9577" y="9358"/>
                  </a:cubicBezTo>
                  <a:close/>
                  <a:moveTo>
                    <a:pt x="364" y="0"/>
                  </a:moveTo>
                  <a:cubicBezTo>
                    <a:pt x="158" y="0"/>
                    <a:pt x="1" y="158"/>
                    <a:pt x="1" y="352"/>
                  </a:cubicBezTo>
                  <a:lnTo>
                    <a:pt x="1" y="9951"/>
                  </a:lnTo>
                  <a:cubicBezTo>
                    <a:pt x="1" y="10145"/>
                    <a:pt x="158" y="10302"/>
                    <a:pt x="364" y="10302"/>
                  </a:cubicBezTo>
                  <a:lnTo>
                    <a:pt x="7288" y="10302"/>
                  </a:lnTo>
                  <a:lnTo>
                    <a:pt x="7288" y="11864"/>
                  </a:lnTo>
                  <a:cubicBezTo>
                    <a:pt x="7288" y="11985"/>
                    <a:pt x="7349" y="12106"/>
                    <a:pt x="7458" y="12167"/>
                  </a:cubicBezTo>
                  <a:cubicBezTo>
                    <a:pt x="7515" y="12205"/>
                    <a:pt x="7575" y="12223"/>
                    <a:pt x="7637" y="12223"/>
                  </a:cubicBezTo>
                  <a:cubicBezTo>
                    <a:pt x="7693" y="12223"/>
                    <a:pt x="7751" y="12208"/>
                    <a:pt x="7809" y="12178"/>
                  </a:cubicBezTo>
                  <a:lnTo>
                    <a:pt x="8802" y="11694"/>
                  </a:lnTo>
                  <a:lnTo>
                    <a:pt x="9795" y="12178"/>
                  </a:lnTo>
                  <a:cubicBezTo>
                    <a:pt x="9843" y="12205"/>
                    <a:pt x="9899" y="12219"/>
                    <a:pt x="9954" y="12219"/>
                  </a:cubicBezTo>
                  <a:cubicBezTo>
                    <a:pt x="10051" y="12219"/>
                    <a:pt x="10149" y="12178"/>
                    <a:pt x="10218" y="12094"/>
                  </a:cubicBezTo>
                  <a:cubicBezTo>
                    <a:pt x="10279" y="12033"/>
                    <a:pt x="10303" y="11949"/>
                    <a:pt x="10303" y="11852"/>
                  </a:cubicBezTo>
                  <a:lnTo>
                    <a:pt x="10303" y="10302"/>
                  </a:lnTo>
                  <a:lnTo>
                    <a:pt x="11853" y="10302"/>
                  </a:lnTo>
                  <a:cubicBezTo>
                    <a:pt x="12058" y="10302"/>
                    <a:pt x="12216" y="10145"/>
                    <a:pt x="12216" y="9951"/>
                  </a:cubicBezTo>
                  <a:lnTo>
                    <a:pt x="12216" y="352"/>
                  </a:lnTo>
                  <a:cubicBezTo>
                    <a:pt x="12216" y="158"/>
                    <a:pt x="12058" y="0"/>
                    <a:pt x="118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3414500" y="295325"/>
              <a:ext cx="135300" cy="18475"/>
            </a:xfrm>
            <a:custGeom>
              <a:avLst/>
              <a:gdLst/>
              <a:ahLst/>
              <a:cxnLst/>
              <a:rect l="l" t="t" r="r" b="b"/>
              <a:pathLst>
                <a:path w="5412" h="739" extrusionOk="0">
                  <a:moveTo>
                    <a:pt x="412" y="0"/>
                  </a:moveTo>
                  <a:cubicBezTo>
                    <a:pt x="254" y="0"/>
                    <a:pt x="98" y="109"/>
                    <a:pt x="61" y="278"/>
                  </a:cubicBezTo>
                  <a:cubicBezTo>
                    <a:pt x="1" y="521"/>
                    <a:pt x="182" y="738"/>
                    <a:pt x="412" y="738"/>
                  </a:cubicBezTo>
                  <a:lnTo>
                    <a:pt x="5000" y="738"/>
                  </a:lnTo>
                  <a:cubicBezTo>
                    <a:pt x="5169" y="738"/>
                    <a:pt x="5315" y="617"/>
                    <a:pt x="5351" y="460"/>
                  </a:cubicBezTo>
                  <a:cubicBezTo>
                    <a:pt x="5412" y="218"/>
                    <a:pt x="5230" y="0"/>
                    <a:pt x="5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3385750" y="343150"/>
              <a:ext cx="192825" cy="18175"/>
            </a:xfrm>
            <a:custGeom>
              <a:avLst/>
              <a:gdLst/>
              <a:ahLst/>
              <a:cxnLst/>
              <a:rect l="l" t="t" r="r" b="b"/>
              <a:pathLst>
                <a:path w="7713" h="727" extrusionOk="0">
                  <a:moveTo>
                    <a:pt x="412" y="0"/>
                  </a:moveTo>
                  <a:cubicBezTo>
                    <a:pt x="255" y="0"/>
                    <a:pt x="97" y="109"/>
                    <a:pt x="61" y="278"/>
                  </a:cubicBezTo>
                  <a:cubicBezTo>
                    <a:pt x="0" y="509"/>
                    <a:pt x="182" y="727"/>
                    <a:pt x="412" y="727"/>
                  </a:cubicBezTo>
                  <a:lnTo>
                    <a:pt x="7300" y="727"/>
                  </a:lnTo>
                  <a:cubicBezTo>
                    <a:pt x="7470" y="727"/>
                    <a:pt x="7615" y="617"/>
                    <a:pt x="7651" y="448"/>
                  </a:cubicBezTo>
                  <a:cubicBezTo>
                    <a:pt x="7712" y="205"/>
                    <a:pt x="7530" y="0"/>
                    <a:pt x="7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3387875" y="382175"/>
              <a:ext cx="92625" cy="17275"/>
            </a:xfrm>
            <a:custGeom>
              <a:avLst/>
              <a:gdLst/>
              <a:ahLst/>
              <a:cxnLst/>
              <a:rect l="l" t="t" r="r" b="b"/>
              <a:pathLst>
                <a:path w="3705" h="691" extrusionOk="0">
                  <a:moveTo>
                    <a:pt x="364" y="0"/>
                  </a:moveTo>
                  <a:cubicBezTo>
                    <a:pt x="170" y="0"/>
                    <a:pt x="12" y="146"/>
                    <a:pt x="0" y="339"/>
                  </a:cubicBezTo>
                  <a:cubicBezTo>
                    <a:pt x="0" y="533"/>
                    <a:pt x="157" y="691"/>
                    <a:pt x="351" y="691"/>
                  </a:cubicBezTo>
                  <a:lnTo>
                    <a:pt x="3342" y="691"/>
                  </a:lnTo>
                  <a:cubicBezTo>
                    <a:pt x="3535" y="691"/>
                    <a:pt x="3705" y="546"/>
                    <a:pt x="3705" y="352"/>
                  </a:cubicBezTo>
                  <a:cubicBezTo>
                    <a:pt x="3705" y="158"/>
                    <a:pt x="3547" y="0"/>
                    <a:pt x="3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9"/>
            <p:cNvSpPr/>
            <p:nvPr/>
          </p:nvSpPr>
          <p:spPr>
            <a:xfrm>
              <a:off x="3384850" y="420300"/>
              <a:ext cx="98975" cy="18175"/>
            </a:xfrm>
            <a:custGeom>
              <a:avLst/>
              <a:gdLst/>
              <a:ahLst/>
              <a:cxnLst/>
              <a:rect l="l" t="t" r="r" b="b"/>
              <a:pathLst>
                <a:path w="3959" h="727" extrusionOk="0">
                  <a:moveTo>
                    <a:pt x="412" y="1"/>
                  </a:moveTo>
                  <a:cubicBezTo>
                    <a:pt x="243" y="1"/>
                    <a:pt x="97" y="110"/>
                    <a:pt x="49" y="267"/>
                  </a:cubicBezTo>
                  <a:cubicBezTo>
                    <a:pt x="0" y="509"/>
                    <a:pt x="182" y="727"/>
                    <a:pt x="412" y="727"/>
                  </a:cubicBezTo>
                  <a:lnTo>
                    <a:pt x="3535" y="727"/>
                  </a:lnTo>
                  <a:cubicBezTo>
                    <a:pt x="3705" y="727"/>
                    <a:pt x="3862" y="619"/>
                    <a:pt x="3898" y="449"/>
                  </a:cubicBezTo>
                  <a:cubicBezTo>
                    <a:pt x="3958" y="207"/>
                    <a:pt x="3777" y="1"/>
                    <a:pt x="3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49"/>
          <p:cNvSpPr/>
          <p:nvPr/>
        </p:nvSpPr>
        <p:spPr>
          <a:xfrm>
            <a:off x="3393862" y="396974"/>
            <a:ext cx="813824" cy="813807"/>
          </a:xfrm>
          <a:custGeom>
            <a:avLst/>
            <a:gdLst/>
            <a:ahLst/>
            <a:cxnLst/>
            <a:rect l="l" t="t" r="r" b="b"/>
            <a:pathLst>
              <a:path w="12204" h="12180" extrusionOk="0">
                <a:moveTo>
                  <a:pt x="10701" y="709"/>
                </a:moveTo>
                <a:cubicBezTo>
                  <a:pt x="10847" y="709"/>
                  <a:pt x="10992" y="764"/>
                  <a:pt x="11101" y="873"/>
                </a:cubicBezTo>
                <a:lnTo>
                  <a:pt x="11319" y="1102"/>
                </a:lnTo>
                <a:cubicBezTo>
                  <a:pt x="11549" y="1320"/>
                  <a:pt x="11537" y="1683"/>
                  <a:pt x="11319" y="1901"/>
                </a:cubicBezTo>
                <a:lnTo>
                  <a:pt x="10702" y="2519"/>
                </a:lnTo>
                <a:lnTo>
                  <a:pt x="9672" y="1502"/>
                </a:lnTo>
                <a:lnTo>
                  <a:pt x="10302" y="873"/>
                </a:lnTo>
                <a:cubicBezTo>
                  <a:pt x="10411" y="764"/>
                  <a:pt x="10556" y="709"/>
                  <a:pt x="10701" y="709"/>
                </a:cubicBezTo>
                <a:close/>
                <a:moveTo>
                  <a:pt x="8789" y="1623"/>
                </a:moveTo>
                <a:lnTo>
                  <a:pt x="10581" y="3415"/>
                </a:lnTo>
                <a:lnTo>
                  <a:pt x="3439" y="10545"/>
                </a:lnTo>
                <a:lnTo>
                  <a:pt x="1647" y="8766"/>
                </a:lnTo>
                <a:lnTo>
                  <a:pt x="8789" y="1623"/>
                </a:lnTo>
                <a:close/>
                <a:moveTo>
                  <a:pt x="1332" y="9455"/>
                </a:moveTo>
                <a:lnTo>
                  <a:pt x="2736" y="10859"/>
                </a:lnTo>
                <a:lnTo>
                  <a:pt x="872" y="11332"/>
                </a:lnTo>
                <a:lnTo>
                  <a:pt x="1332" y="9455"/>
                </a:lnTo>
                <a:close/>
                <a:moveTo>
                  <a:pt x="10702" y="1"/>
                </a:moveTo>
                <a:cubicBezTo>
                  <a:pt x="10363" y="1"/>
                  <a:pt x="10036" y="134"/>
                  <a:pt x="9794" y="376"/>
                </a:cubicBezTo>
                <a:cubicBezTo>
                  <a:pt x="9600" y="558"/>
                  <a:pt x="9358" y="812"/>
                  <a:pt x="9164" y="994"/>
                </a:cubicBezTo>
                <a:lnTo>
                  <a:pt x="9043" y="860"/>
                </a:lnTo>
                <a:cubicBezTo>
                  <a:pt x="8656" y="479"/>
                  <a:pt x="8147" y="288"/>
                  <a:pt x="7640" y="288"/>
                </a:cubicBezTo>
                <a:cubicBezTo>
                  <a:pt x="7133" y="288"/>
                  <a:pt x="6628" y="479"/>
                  <a:pt x="6247" y="860"/>
                </a:cubicBezTo>
                <a:lnTo>
                  <a:pt x="3947" y="3160"/>
                </a:lnTo>
                <a:cubicBezTo>
                  <a:pt x="3813" y="3294"/>
                  <a:pt x="3813" y="3523"/>
                  <a:pt x="3947" y="3657"/>
                </a:cubicBezTo>
                <a:cubicBezTo>
                  <a:pt x="4020" y="3730"/>
                  <a:pt x="4110" y="3766"/>
                  <a:pt x="4201" y="3766"/>
                </a:cubicBezTo>
                <a:cubicBezTo>
                  <a:pt x="4292" y="3766"/>
                  <a:pt x="4383" y="3730"/>
                  <a:pt x="4455" y="3657"/>
                </a:cubicBezTo>
                <a:cubicBezTo>
                  <a:pt x="4455" y="3657"/>
                  <a:pt x="5750" y="2374"/>
                  <a:pt x="6743" y="1368"/>
                </a:cubicBezTo>
                <a:cubicBezTo>
                  <a:pt x="6994" y="1125"/>
                  <a:pt x="7323" y="1003"/>
                  <a:pt x="7648" y="1003"/>
                </a:cubicBezTo>
                <a:cubicBezTo>
                  <a:pt x="7855" y="1003"/>
                  <a:pt x="8061" y="1052"/>
                  <a:pt x="8244" y="1151"/>
                </a:cubicBezTo>
                <a:lnTo>
                  <a:pt x="896" y="8511"/>
                </a:lnTo>
                <a:cubicBezTo>
                  <a:pt x="848" y="8559"/>
                  <a:pt x="811" y="8608"/>
                  <a:pt x="799" y="8669"/>
                </a:cubicBezTo>
                <a:lnTo>
                  <a:pt x="36" y="11731"/>
                </a:lnTo>
                <a:cubicBezTo>
                  <a:pt x="1" y="11852"/>
                  <a:pt x="36" y="11986"/>
                  <a:pt x="133" y="12070"/>
                </a:cubicBezTo>
                <a:cubicBezTo>
                  <a:pt x="194" y="12143"/>
                  <a:pt x="291" y="12179"/>
                  <a:pt x="375" y="12179"/>
                </a:cubicBezTo>
                <a:cubicBezTo>
                  <a:pt x="412" y="12179"/>
                  <a:pt x="436" y="12167"/>
                  <a:pt x="472" y="12167"/>
                </a:cubicBezTo>
                <a:lnTo>
                  <a:pt x="3523" y="11405"/>
                </a:lnTo>
                <a:cubicBezTo>
                  <a:pt x="3584" y="11380"/>
                  <a:pt x="3644" y="11356"/>
                  <a:pt x="3692" y="11308"/>
                </a:cubicBezTo>
                <a:lnTo>
                  <a:pt x="11331" y="3657"/>
                </a:lnTo>
                <a:cubicBezTo>
                  <a:pt x="11477" y="3523"/>
                  <a:pt x="11477" y="3294"/>
                  <a:pt x="11331" y="3160"/>
                </a:cubicBezTo>
                <a:lnTo>
                  <a:pt x="11198" y="3027"/>
                </a:lnTo>
                <a:cubicBezTo>
                  <a:pt x="11391" y="2845"/>
                  <a:pt x="11634" y="2592"/>
                  <a:pt x="11827" y="2398"/>
                </a:cubicBezTo>
                <a:cubicBezTo>
                  <a:pt x="12069" y="2167"/>
                  <a:pt x="12203" y="1841"/>
                  <a:pt x="12203" y="1502"/>
                </a:cubicBezTo>
                <a:cubicBezTo>
                  <a:pt x="12203" y="1163"/>
                  <a:pt x="12069" y="836"/>
                  <a:pt x="11827" y="594"/>
                </a:cubicBezTo>
                <a:lnTo>
                  <a:pt x="11598" y="376"/>
                </a:lnTo>
                <a:cubicBezTo>
                  <a:pt x="11367" y="134"/>
                  <a:pt x="11041" y="1"/>
                  <a:pt x="107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596021" y="4287475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7965983" y="394471"/>
            <a:ext cx="830259" cy="813805"/>
          </a:xfrm>
          <a:custGeom>
            <a:avLst/>
            <a:gdLst/>
            <a:ahLst/>
            <a:cxnLst/>
            <a:rect l="l" t="t" r="r" b="b"/>
            <a:pathLst>
              <a:path w="12373" h="12217" extrusionOk="0">
                <a:moveTo>
                  <a:pt x="7772" y="691"/>
                </a:moveTo>
                <a:lnTo>
                  <a:pt x="7772" y="1115"/>
                </a:lnTo>
                <a:cubicBezTo>
                  <a:pt x="7772" y="1550"/>
                  <a:pt x="7409" y="1902"/>
                  <a:pt x="6973" y="1902"/>
                </a:cubicBezTo>
                <a:lnTo>
                  <a:pt x="6562" y="1902"/>
                </a:lnTo>
                <a:lnTo>
                  <a:pt x="6562" y="1490"/>
                </a:lnTo>
                <a:cubicBezTo>
                  <a:pt x="6562" y="1055"/>
                  <a:pt x="6912" y="691"/>
                  <a:pt x="7348" y="691"/>
                </a:cubicBezTo>
                <a:close/>
                <a:moveTo>
                  <a:pt x="7337" y="2628"/>
                </a:moveTo>
                <a:cubicBezTo>
                  <a:pt x="7663" y="2628"/>
                  <a:pt x="7990" y="2737"/>
                  <a:pt x="8257" y="2930"/>
                </a:cubicBezTo>
                <a:cubicBezTo>
                  <a:pt x="8668" y="3221"/>
                  <a:pt x="8910" y="3694"/>
                  <a:pt x="8910" y="4202"/>
                </a:cubicBezTo>
                <a:cubicBezTo>
                  <a:pt x="8910" y="5691"/>
                  <a:pt x="7700" y="6901"/>
                  <a:pt x="6210" y="6901"/>
                </a:cubicBezTo>
                <a:cubicBezTo>
                  <a:pt x="4722" y="6901"/>
                  <a:pt x="3511" y="5691"/>
                  <a:pt x="3511" y="4202"/>
                </a:cubicBezTo>
                <a:cubicBezTo>
                  <a:pt x="3511" y="3694"/>
                  <a:pt x="3753" y="3221"/>
                  <a:pt x="4165" y="2930"/>
                </a:cubicBezTo>
                <a:cubicBezTo>
                  <a:pt x="4431" y="2737"/>
                  <a:pt x="4758" y="2628"/>
                  <a:pt x="5085" y="2628"/>
                </a:cubicBezTo>
                <a:cubicBezTo>
                  <a:pt x="5557" y="2628"/>
                  <a:pt x="5653" y="2809"/>
                  <a:pt x="6210" y="2809"/>
                </a:cubicBezTo>
                <a:cubicBezTo>
                  <a:pt x="6767" y="2809"/>
                  <a:pt x="6852" y="2628"/>
                  <a:pt x="7337" y="2628"/>
                </a:cubicBezTo>
                <a:close/>
                <a:moveTo>
                  <a:pt x="11198" y="7603"/>
                </a:moveTo>
                <a:lnTo>
                  <a:pt x="11198" y="9190"/>
                </a:lnTo>
                <a:lnTo>
                  <a:pt x="3100" y="9190"/>
                </a:lnTo>
                <a:cubicBezTo>
                  <a:pt x="2615" y="9190"/>
                  <a:pt x="2228" y="8754"/>
                  <a:pt x="2312" y="8257"/>
                </a:cubicBezTo>
                <a:cubicBezTo>
                  <a:pt x="2373" y="7894"/>
                  <a:pt x="2736" y="7603"/>
                  <a:pt x="3111" y="7603"/>
                </a:cubicBezTo>
                <a:close/>
                <a:moveTo>
                  <a:pt x="9673" y="9916"/>
                </a:moveTo>
                <a:lnTo>
                  <a:pt x="9673" y="11514"/>
                </a:lnTo>
                <a:lnTo>
                  <a:pt x="1586" y="11514"/>
                </a:lnTo>
                <a:cubicBezTo>
                  <a:pt x="1211" y="11514"/>
                  <a:pt x="848" y="11211"/>
                  <a:pt x="787" y="10848"/>
                </a:cubicBezTo>
                <a:cubicBezTo>
                  <a:pt x="703" y="10352"/>
                  <a:pt x="1090" y="9916"/>
                  <a:pt x="1574" y="9916"/>
                </a:cubicBezTo>
                <a:close/>
                <a:moveTo>
                  <a:pt x="7361" y="1"/>
                </a:moveTo>
                <a:cubicBezTo>
                  <a:pt x="6538" y="1"/>
                  <a:pt x="5860" y="667"/>
                  <a:pt x="5860" y="1502"/>
                </a:cubicBezTo>
                <a:lnTo>
                  <a:pt x="5860" y="2071"/>
                </a:lnTo>
                <a:cubicBezTo>
                  <a:pt x="5847" y="2059"/>
                  <a:pt x="5823" y="2059"/>
                  <a:pt x="5811" y="2047"/>
                </a:cubicBezTo>
                <a:cubicBezTo>
                  <a:pt x="5734" y="2023"/>
                  <a:pt x="5460" y="1938"/>
                  <a:pt x="5091" y="1938"/>
                </a:cubicBezTo>
                <a:cubicBezTo>
                  <a:pt x="4710" y="1938"/>
                  <a:pt x="4227" y="2029"/>
                  <a:pt x="3753" y="2374"/>
                </a:cubicBezTo>
                <a:cubicBezTo>
                  <a:pt x="3172" y="2798"/>
                  <a:pt x="2821" y="3487"/>
                  <a:pt x="2821" y="4214"/>
                </a:cubicBezTo>
                <a:cubicBezTo>
                  <a:pt x="2821" y="5303"/>
                  <a:pt x="3329" y="6272"/>
                  <a:pt x="4141" y="6901"/>
                </a:cubicBezTo>
                <a:lnTo>
                  <a:pt x="3184" y="6901"/>
                </a:lnTo>
                <a:cubicBezTo>
                  <a:pt x="2373" y="6901"/>
                  <a:pt x="1695" y="7531"/>
                  <a:pt x="1659" y="8342"/>
                </a:cubicBezTo>
                <a:cubicBezTo>
                  <a:pt x="1647" y="8657"/>
                  <a:pt x="1731" y="8947"/>
                  <a:pt x="1889" y="9190"/>
                </a:cubicBezTo>
                <a:lnTo>
                  <a:pt x="1634" y="9190"/>
                </a:lnTo>
                <a:cubicBezTo>
                  <a:pt x="872" y="9190"/>
                  <a:pt x="206" y="9746"/>
                  <a:pt x="109" y="10509"/>
                </a:cubicBezTo>
                <a:cubicBezTo>
                  <a:pt x="1" y="11429"/>
                  <a:pt x="714" y="12216"/>
                  <a:pt x="1610" y="12216"/>
                </a:cubicBezTo>
                <a:lnTo>
                  <a:pt x="10436" y="12216"/>
                </a:lnTo>
                <a:cubicBezTo>
                  <a:pt x="10593" y="12216"/>
                  <a:pt x="10750" y="12095"/>
                  <a:pt x="10786" y="11937"/>
                </a:cubicBezTo>
                <a:cubicBezTo>
                  <a:pt x="10847" y="11695"/>
                  <a:pt x="10665" y="11477"/>
                  <a:pt x="10436" y="11477"/>
                </a:cubicBezTo>
                <a:lnTo>
                  <a:pt x="10411" y="11477"/>
                </a:lnTo>
                <a:lnTo>
                  <a:pt x="10411" y="9916"/>
                </a:lnTo>
                <a:lnTo>
                  <a:pt x="11948" y="9916"/>
                </a:lnTo>
                <a:cubicBezTo>
                  <a:pt x="12118" y="9916"/>
                  <a:pt x="12263" y="9807"/>
                  <a:pt x="12300" y="9650"/>
                </a:cubicBezTo>
                <a:cubicBezTo>
                  <a:pt x="12360" y="9408"/>
                  <a:pt x="12191" y="9190"/>
                  <a:pt x="11961" y="9190"/>
                </a:cubicBezTo>
                <a:lnTo>
                  <a:pt x="11937" y="9190"/>
                </a:lnTo>
                <a:lnTo>
                  <a:pt x="11937" y="7627"/>
                </a:lnTo>
                <a:lnTo>
                  <a:pt x="11961" y="7627"/>
                </a:lnTo>
                <a:cubicBezTo>
                  <a:pt x="12130" y="7627"/>
                  <a:pt x="12276" y="7519"/>
                  <a:pt x="12312" y="7361"/>
                </a:cubicBezTo>
                <a:cubicBezTo>
                  <a:pt x="12373" y="7119"/>
                  <a:pt x="12191" y="6901"/>
                  <a:pt x="11961" y="6901"/>
                </a:cubicBezTo>
                <a:lnTo>
                  <a:pt x="8317" y="6901"/>
                </a:lnTo>
                <a:cubicBezTo>
                  <a:pt x="9116" y="6272"/>
                  <a:pt x="9637" y="5292"/>
                  <a:pt x="9637" y="4202"/>
                </a:cubicBezTo>
                <a:cubicBezTo>
                  <a:pt x="9637" y="3463"/>
                  <a:pt x="9285" y="2774"/>
                  <a:pt x="8692" y="2349"/>
                </a:cubicBezTo>
                <a:cubicBezTo>
                  <a:pt x="8535" y="2228"/>
                  <a:pt x="8354" y="2131"/>
                  <a:pt x="8160" y="2059"/>
                </a:cubicBezTo>
                <a:cubicBezTo>
                  <a:pt x="8378" y="1805"/>
                  <a:pt x="8499" y="1478"/>
                  <a:pt x="8499" y="1127"/>
                </a:cubicBezTo>
                <a:lnTo>
                  <a:pt x="8499" y="352"/>
                </a:lnTo>
                <a:cubicBezTo>
                  <a:pt x="8499" y="159"/>
                  <a:pt x="8341" y="1"/>
                  <a:pt x="81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42"/>
          <p:cNvGrpSpPr/>
          <p:nvPr/>
        </p:nvGrpSpPr>
        <p:grpSpPr>
          <a:xfrm>
            <a:off x="-33084" y="2226005"/>
            <a:ext cx="822021" cy="813821"/>
            <a:chOff x="3995275" y="718625"/>
            <a:chExt cx="305675" cy="305500"/>
          </a:xfrm>
        </p:grpSpPr>
        <p:sp>
          <p:nvSpPr>
            <p:cNvPr id="553" name="Google Shape;553;p42"/>
            <p:cNvSpPr/>
            <p:nvPr/>
          </p:nvSpPr>
          <p:spPr>
            <a:xfrm>
              <a:off x="4119050" y="921475"/>
              <a:ext cx="57225" cy="25775"/>
            </a:xfrm>
            <a:custGeom>
              <a:avLst/>
              <a:gdLst/>
              <a:ahLst/>
              <a:cxnLst/>
              <a:rect l="l" t="t" r="r" b="b"/>
              <a:pathLst>
                <a:path w="2289" h="1031" extrusionOk="0">
                  <a:moveTo>
                    <a:pt x="376" y="1"/>
                  </a:moveTo>
                  <a:cubicBezTo>
                    <a:pt x="255" y="1"/>
                    <a:pt x="133" y="73"/>
                    <a:pt x="73" y="183"/>
                  </a:cubicBezTo>
                  <a:cubicBezTo>
                    <a:pt x="1" y="352"/>
                    <a:pt x="49" y="509"/>
                    <a:pt x="146" y="606"/>
                  </a:cubicBezTo>
                  <a:cubicBezTo>
                    <a:pt x="424" y="885"/>
                    <a:pt x="776" y="1030"/>
                    <a:pt x="1163" y="1030"/>
                  </a:cubicBezTo>
                  <a:cubicBezTo>
                    <a:pt x="1538" y="1030"/>
                    <a:pt x="1914" y="885"/>
                    <a:pt x="2180" y="619"/>
                  </a:cubicBezTo>
                  <a:cubicBezTo>
                    <a:pt x="2240" y="546"/>
                    <a:pt x="2288" y="461"/>
                    <a:pt x="2288" y="352"/>
                  </a:cubicBezTo>
                  <a:cubicBezTo>
                    <a:pt x="2288" y="159"/>
                    <a:pt x="2131" y="1"/>
                    <a:pt x="1925" y="1"/>
                  </a:cubicBezTo>
                  <a:cubicBezTo>
                    <a:pt x="1828" y="1"/>
                    <a:pt x="1744" y="38"/>
                    <a:pt x="1671" y="98"/>
                  </a:cubicBezTo>
                  <a:cubicBezTo>
                    <a:pt x="1538" y="231"/>
                    <a:pt x="1357" y="315"/>
                    <a:pt x="1163" y="315"/>
                  </a:cubicBezTo>
                  <a:cubicBezTo>
                    <a:pt x="969" y="315"/>
                    <a:pt x="776" y="231"/>
                    <a:pt x="630" y="86"/>
                  </a:cubicBezTo>
                  <a:cubicBezTo>
                    <a:pt x="582" y="25"/>
                    <a:pt x="509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995275" y="718625"/>
              <a:ext cx="305675" cy="305500"/>
            </a:xfrm>
            <a:custGeom>
              <a:avLst/>
              <a:gdLst/>
              <a:ahLst/>
              <a:cxnLst/>
              <a:rect l="l" t="t" r="r" b="b"/>
              <a:pathLst>
                <a:path w="12227" h="12220" extrusionOk="0">
                  <a:moveTo>
                    <a:pt x="6126" y="791"/>
                  </a:moveTo>
                  <a:lnTo>
                    <a:pt x="11198" y="4168"/>
                  </a:lnTo>
                  <a:lnTo>
                    <a:pt x="9552" y="5101"/>
                  </a:lnTo>
                  <a:lnTo>
                    <a:pt x="9552" y="4192"/>
                  </a:lnTo>
                  <a:cubicBezTo>
                    <a:pt x="9552" y="4071"/>
                    <a:pt x="9491" y="3975"/>
                    <a:pt x="9407" y="3902"/>
                  </a:cubicBezTo>
                  <a:lnTo>
                    <a:pt x="9104" y="3672"/>
                  </a:lnTo>
                  <a:cubicBezTo>
                    <a:pt x="8245" y="3030"/>
                    <a:pt x="7191" y="2680"/>
                    <a:pt x="6126" y="2680"/>
                  </a:cubicBezTo>
                  <a:cubicBezTo>
                    <a:pt x="5060" y="2680"/>
                    <a:pt x="4008" y="3030"/>
                    <a:pt x="3160" y="3672"/>
                  </a:cubicBezTo>
                  <a:lnTo>
                    <a:pt x="2857" y="3902"/>
                  </a:lnTo>
                  <a:cubicBezTo>
                    <a:pt x="2760" y="3975"/>
                    <a:pt x="2712" y="4071"/>
                    <a:pt x="2712" y="4192"/>
                  </a:cubicBezTo>
                  <a:lnTo>
                    <a:pt x="2712" y="5101"/>
                  </a:lnTo>
                  <a:lnTo>
                    <a:pt x="1065" y="4168"/>
                  </a:lnTo>
                  <a:lnTo>
                    <a:pt x="6126" y="791"/>
                  </a:lnTo>
                  <a:close/>
                  <a:moveTo>
                    <a:pt x="6114" y="3393"/>
                  </a:moveTo>
                  <a:cubicBezTo>
                    <a:pt x="7021" y="3393"/>
                    <a:pt x="7930" y="3697"/>
                    <a:pt x="8656" y="4241"/>
                  </a:cubicBezTo>
                  <a:lnTo>
                    <a:pt x="8813" y="4362"/>
                  </a:lnTo>
                  <a:lnTo>
                    <a:pt x="8813" y="5222"/>
                  </a:lnTo>
                  <a:cubicBezTo>
                    <a:pt x="7936" y="4944"/>
                    <a:pt x="7025" y="4804"/>
                    <a:pt x="6114" y="4804"/>
                  </a:cubicBezTo>
                  <a:cubicBezTo>
                    <a:pt x="5203" y="4804"/>
                    <a:pt x="4292" y="4944"/>
                    <a:pt x="3414" y="5222"/>
                  </a:cubicBezTo>
                  <a:lnTo>
                    <a:pt x="3414" y="4362"/>
                  </a:lnTo>
                  <a:lnTo>
                    <a:pt x="3572" y="4241"/>
                  </a:lnTo>
                  <a:cubicBezTo>
                    <a:pt x="4298" y="3697"/>
                    <a:pt x="5206" y="3393"/>
                    <a:pt x="6114" y="3393"/>
                  </a:cubicBezTo>
                  <a:close/>
                  <a:moveTo>
                    <a:pt x="6113" y="5527"/>
                  </a:moveTo>
                  <a:cubicBezTo>
                    <a:pt x="7027" y="5527"/>
                    <a:pt x="7941" y="5676"/>
                    <a:pt x="8813" y="5972"/>
                  </a:cubicBezTo>
                  <a:lnTo>
                    <a:pt x="8813" y="7256"/>
                  </a:lnTo>
                  <a:cubicBezTo>
                    <a:pt x="8813" y="8757"/>
                    <a:pt x="7615" y="9967"/>
                    <a:pt x="6114" y="9967"/>
                  </a:cubicBezTo>
                  <a:cubicBezTo>
                    <a:pt x="4624" y="9967"/>
                    <a:pt x="3414" y="8744"/>
                    <a:pt x="3414" y="7256"/>
                  </a:cubicBezTo>
                  <a:lnTo>
                    <a:pt x="3414" y="5972"/>
                  </a:lnTo>
                  <a:cubicBezTo>
                    <a:pt x="4286" y="5676"/>
                    <a:pt x="5199" y="5527"/>
                    <a:pt x="6113" y="5527"/>
                  </a:cubicBezTo>
                  <a:close/>
                  <a:moveTo>
                    <a:pt x="2712" y="7437"/>
                  </a:moveTo>
                  <a:cubicBezTo>
                    <a:pt x="2760" y="8563"/>
                    <a:pt x="3354" y="9543"/>
                    <a:pt x="4237" y="10124"/>
                  </a:cubicBezTo>
                  <a:lnTo>
                    <a:pt x="4237" y="11517"/>
                  </a:lnTo>
                  <a:lnTo>
                    <a:pt x="3305" y="11517"/>
                  </a:lnTo>
                  <a:cubicBezTo>
                    <a:pt x="2784" y="11517"/>
                    <a:pt x="2289" y="11251"/>
                    <a:pt x="2010" y="10815"/>
                  </a:cubicBezTo>
                  <a:cubicBezTo>
                    <a:pt x="1719" y="10366"/>
                    <a:pt x="1671" y="9810"/>
                    <a:pt x="1877" y="9325"/>
                  </a:cubicBezTo>
                  <a:cubicBezTo>
                    <a:pt x="2168" y="8684"/>
                    <a:pt x="2458" y="8018"/>
                    <a:pt x="2712" y="7437"/>
                  </a:cubicBezTo>
                  <a:close/>
                  <a:moveTo>
                    <a:pt x="7288" y="10487"/>
                  </a:moveTo>
                  <a:lnTo>
                    <a:pt x="7288" y="11517"/>
                  </a:lnTo>
                  <a:lnTo>
                    <a:pt x="4939" y="11517"/>
                  </a:lnTo>
                  <a:lnTo>
                    <a:pt x="4939" y="10487"/>
                  </a:lnTo>
                  <a:cubicBezTo>
                    <a:pt x="5302" y="10621"/>
                    <a:pt x="5702" y="10694"/>
                    <a:pt x="6114" y="10694"/>
                  </a:cubicBezTo>
                  <a:cubicBezTo>
                    <a:pt x="6526" y="10694"/>
                    <a:pt x="6925" y="10621"/>
                    <a:pt x="7288" y="10487"/>
                  </a:cubicBezTo>
                  <a:close/>
                  <a:moveTo>
                    <a:pt x="9515" y="7437"/>
                  </a:moveTo>
                  <a:cubicBezTo>
                    <a:pt x="9770" y="8018"/>
                    <a:pt x="10060" y="8684"/>
                    <a:pt x="10351" y="9325"/>
                  </a:cubicBezTo>
                  <a:cubicBezTo>
                    <a:pt x="10556" y="9810"/>
                    <a:pt x="10508" y="10366"/>
                    <a:pt x="10217" y="10815"/>
                  </a:cubicBezTo>
                  <a:cubicBezTo>
                    <a:pt x="9939" y="11251"/>
                    <a:pt x="9443" y="11517"/>
                    <a:pt x="8922" y="11517"/>
                  </a:cubicBezTo>
                  <a:lnTo>
                    <a:pt x="7990" y="11517"/>
                  </a:lnTo>
                  <a:lnTo>
                    <a:pt x="7990" y="10124"/>
                  </a:lnTo>
                  <a:cubicBezTo>
                    <a:pt x="8644" y="9688"/>
                    <a:pt x="9455" y="8805"/>
                    <a:pt x="9515" y="7437"/>
                  </a:cubicBezTo>
                  <a:close/>
                  <a:moveTo>
                    <a:pt x="6114" y="1"/>
                  </a:moveTo>
                  <a:cubicBezTo>
                    <a:pt x="6047" y="1"/>
                    <a:pt x="5981" y="22"/>
                    <a:pt x="5920" y="65"/>
                  </a:cubicBezTo>
                  <a:lnTo>
                    <a:pt x="170" y="3890"/>
                  </a:lnTo>
                  <a:cubicBezTo>
                    <a:pt x="61" y="3963"/>
                    <a:pt x="0" y="4084"/>
                    <a:pt x="13" y="4205"/>
                  </a:cubicBezTo>
                  <a:cubicBezTo>
                    <a:pt x="13" y="4326"/>
                    <a:pt x="85" y="4435"/>
                    <a:pt x="182" y="4496"/>
                  </a:cubicBezTo>
                  <a:lnTo>
                    <a:pt x="2591" y="5876"/>
                  </a:lnTo>
                  <a:cubicBezTo>
                    <a:pt x="2337" y="6457"/>
                    <a:pt x="1756" y="7788"/>
                    <a:pt x="1211" y="9023"/>
                  </a:cubicBezTo>
                  <a:cubicBezTo>
                    <a:pt x="909" y="9737"/>
                    <a:pt x="969" y="10536"/>
                    <a:pt x="1393" y="11190"/>
                  </a:cubicBezTo>
                  <a:cubicBezTo>
                    <a:pt x="1816" y="11832"/>
                    <a:pt x="2531" y="12219"/>
                    <a:pt x="3293" y="12219"/>
                  </a:cubicBezTo>
                  <a:lnTo>
                    <a:pt x="8934" y="12219"/>
                  </a:lnTo>
                  <a:cubicBezTo>
                    <a:pt x="9709" y="12219"/>
                    <a:pt x="10411" y="11832"/>
                    <a:pt x="10835" y="11190"/>
                  </a:cubicBezTo>
                  <a:cubicBezTo>
                    <a:pt x="11258" y="10536"/>
                    <a:pt x="11331" y="9737"/>
                    <a:pt x="11016" y="9023"/>
                  </a:cubicBezTo>
                  <a:cubicBezTo>
                    <a:pt x="10472" y="7788"/>
                    <a:pt x="9891" y="6457"/>
                    <a:pt x="9636" y="5876"/>
                  </a:cubicBezTo>
                  <a:lnTo>
                    <a:pt x="11489" y="4810"/>
                  </a:lnTo>
                  <a:lnTo>
                    <a:pt x="11489" y="6105"/>
                  </a:lnTo>
                  <a:cubicBezTo>
                    <a:pt x="11501" y="6299"/>
                    <a:pt x="11670" y="6468"/>
                    <a:pt x="11864" y="6468"/>
                  </a:cubicBezTo>
                  <a:cubicBezTo>
                    <a:pt x="12057" y="6468"/>
                    <a:pt x="12227" y="6299"/>
                    <a:pt x="12227" y="6105"/>
                  </a:cubicBezTo>
                  <a:lnTo>
                    <a:pt x="12227" y="4192"/>
                  </a:lnTo>
                  <a:cubicBezTo>
                    <a:pt x="12227" y="4071"/>
                    <a:pt x="12167" y="3963"/>
                    <a:pt x="12057" y="3890"/>
                  </a:cubicBezTo>
                  <a:lnTo>
                    <a:pt x="6308" y="65"/>
                  </a:lnTo>
                  <a:cubicBezTo>
                    <a:pt x="6247" y="22"/>
                    <a:pt x="6181" y="1"/>
                    <a:pt x="6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2"/>
          <p:cNvGrpSpPr/>
          <p:nvPr/>
        </p:nvGrpSpPr>
        <p:grpSpPr>
          <a:xfrm>
            <a:off x="602039" y="3848087"/>
            <a:ext cx="567210" cy="813805"/>
            <a:chOff x="2722675" y="718700"/>
            <a:chExt cx="209125" cy="305425"/>
          </a:xfrm>
        </p:grpSpPr>
        <p:sp>
          <p:nvSpPr>
            <p:cNvPr id="556" name="Google Shape;556;p42"/>
            <p:cNvSpPr/>
            <p:nvPr/>
          </p:nvSpPr>
          <p:spPr>
            <a:xfrm>
              <a:off x="2722675" y="718700"/>
              <a:ext cx="209125" cy="305425"/>
            </a:xfrm>
            <a:custGeom>
              <a:avLst/>
              <a:gdLst/>
              <a:ahLst/>
              <a:cxnLst/>
              <a:rect l="l" t="t" r="r" b="b"/>
              <a:pathLst>
                <a:path w="8365" h="12217" extrusionOk="0">
                  <a:moveTo>
                    <a:pt x="2663" y="1211"/>
                  </a:moveTo>
                  <a:lnTo>
                    <a:pt x="2663" y="2664"/>
                  </a:lnTo>
                  <a:lnTo>
                    <a:pt x="1211" y="2664"/>
                  </a:lnTo>
                  <a:lnTo>
                    <a:pt x="2663" y="1211"/>
                  </a:lnTo>
                  <a:close/>
                  <a:moveTo>
                    <a:pt x="7663" y="727"/>
                  </a:moveTo>
                  <a:lnTo>
                    <a:pt x="7663" y="11514"/>
                  </a:lnTo>
                  <a:lnTo>
                    <a:pt x="726" y="11514"/>
                  </a:lnTo>
                  <a:lnTo>
                    <a:pt x="726" y="3403"/>
                  </a:lnTo>
                  <a:lnTo>
                    <a:pt x="3038" y="3403"/>
                  </a:lnTo>
                  <a:cubicBezTo>
                    <a:pt x="3232" y="3403"/>
                    <a:pt x="3401" y="3245"/>
                    <a:pt x="3401" y="3040"/>
                  </a:cubicBezTo>
                  <a:lnTo>
                    <a:pt x="3401" y="727"/>
                  </a:lnTo>
                  <a:close/>
                  <a:moveTo>
                    <a:pt x="3027" y="1"/>
                  </a:moveTo>
                  <a:cubicBezTo>
                    <a:pt x="2930" y="1"/>
                    <a:pt x="2844" y="38"/>
                    <a:pt x="2772" y="98"/>
                  </a:cubicBezTo>
                  <a:lnTo>
                    <a:pt x="97" y="2785"/>
                  </a:lnTo>
                  <a:cubicBezTo>
                    <a:pt x="36" y="2846"/>
                    <a:pt x="0" y="2943"/>
                    <a:pt x="0" y="3040"/>
                  </a:cubicBezTo>
                  <a:lnTo>
                    <a:pt x="0" y="11853"/>
                  </a:lnTo>
                  <a:cubicBezTo>
                    <a:pt x="0" y="12047"/>
                    <a:pt x="157" y="12216"/>
                    <a:pt x="351" y="12216"/>
                  </a:cubicBezTo>
                  <a:lnTo>
                    <a:pt x="8002" y="12216"/>
                  </a:lnTo>
                  <a:cubicBezTo>
                    <a:pt x="8195" y="12216"/>
                    <a:pt x="8365" y="12047"/>
                    <a:pt x="8365" y="11853"/>
                  </a:cubicBezTo>
                  <a:lnTo>
                    <a:pt x="8365" y="352"/>
                  </a:lnTo>
                  <a:cubicBezTo>
                    <a:pt x="8365" y="159"/>
                    <a:pt x="8195" y="1"/>
                    <a:pt x="8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759600" y="910575"/>
              <a:ext cx="73250" cy="75400"/>
            </a:xfrm>
            <a:custGeom>
              <a:avLst/>
              <a:gdLst/>
              <a:ahLst/>
              <a:cxnLst/>
              <a:rect l="l" t="t" r="r" b="b"/>
              <a:pathLst>
                <a:path w="2930" h="3016" extrusionOk="0">
                  <a:moveTo>
                    <a:pt x="1464" y="1200"/>
                  </a:moveTo>
                  <a:lnTo>
                    <a:pt x="1779" y="1902"/>
                  </a:lnTo>
                  <a:lnTo>
                    <a:pt x="1138" y="1902"/>
                  </a:lnTo>
                  <a:lnTo>
                    <a:pt x="1464" y="1200"/>
                  </a:lnTo>
                  <a:close/>
                  <a:moveTo>
                    <a:pt x="1464" y="1"/>
                  </a:moveTo>
                  <a:cubicBezTo>
                    <a:pt x="1319" y="1"/>
                    <a:pt x="1198" y="74"/>
                    <a:pt x="1138" y="207"/>
                  </a:cubicBezTo>
                  <a:lnTo>
                    <a:pt x="84" y="2507"/>
                  </a:lnTo>
                  <a:cubicBezTo>
                    <a:pt x="0" y="2688"/>
                    <a:pt x="84" y="2919"/>
                    <a:pt x="291" y="2992"/>
                  </a:cubicBezTo>
                  <a:cubicBezTo>
                    <a:pt x="327" y="3005"/>
                    <a:pt x="366" y="3011"/>
                    <a:pt x="405" y="3011"/>
                  </a:cubicBezTo>
                  <a:cubicBezTo>
                    <a:pt x="543" y="3011"/>
                    <a:pt x="681" y="2930"/>
                    <a:pt x="738" y="2798"/>
                  </a:cubicBezTo>
                  <a:lnTo>
                    <a:pt x="811" y="2628"/>
                  </a:lnTo>
                  <a:lnTo>
                    <a:pt x="2106" y="2628"/>
                  </a:lnTo>
                  <a:lnTo>
                    <a:pt x="2191" y="2798"/>
                  </a:lnTo>
                  <a:cubicBezTo>
                    <a:pt x="2252" y="2930"/>
                    <a:pt x="2384" y="3016"/>
                    <a:pt x="2518" y="3016"/>
                  </a:cubicBezTo>
                  <a:cubicBezTo>
                    <a:pt x="2566" y="3016"/>
                    <a:pt x="2615" y="3003"/>
                    <a:pt x="2663" y="2979"/>
                  </a:cubicBezTo>
                  <a:cubicBezTo>
                    <a:pt x="2844" y="2895"/>
                    <a:pt x="2930" y="2688"/>
                    <a:pt x="2844" y="2507"/>
                  </a:cubicBezTo>
                  <a:lnTo>
                    <a:pt x="1792" y="207"/>
                  </a:lnTo>
                  <a:cubicBezTo>
                    <a:pt x="1731" y="74"/>
                    <a:pt x="1598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2837075" y="919250"/>
              <a:ext cx="57200" cy="57450"/>
            </a:xfrm>
            <a:custGeom>
              <a:avLst/>
              <a:gdLst/>
              <a:ahLst/>
              <a:cxnLst/>
              <a:rect l="l" t="t" r="r" b="b"/>
              <a:pathLst>
                <a:path w="2288" h="2298" extrusionOk="0">
                  <a:moveTo>
                    <a:pt x="1142" y="1"/>
                  </a:moveTo>
                  <a:cubicBezTo>
                    <a:pt x="950" y="1"/>
                    <a:pt x="799" y="170"/>
                    <a:pt x="799" y="369"/>
                  </a:cubicBezTo>
                  <a:lnTo>
                    <a:pt x="799" y="780"/>
                  </a:lnTo>
                  <a:lnTo>
                    <a:pt x="412" y="780"/>
                  </a:lnTo>
                  <a:cubicBezTo>
                    <a:pt x="242" y="780"/>
                    <a:pt x="97" y="901"/>
                    <a:pt x="49" y="1058"/>
                  </a:cubicBezTo>
                  <a:cubicBezTo>
                    <a:pt x="0" y="1300"/>
                    <a:pt x="170" y="1518"/>
                    <a:pt x="399" y="1518"/>
                  </a:cubicBezTo>
                  <a:lnTo>
                    <a:pt x="799" y="1518"/>
                  </a:lnTo>
                  <a:lnTo>
                    <a:pt x="799" y="1942"/>
                  </a:lnTo>
                  <a:cubicBezTo>
                    <a:pt x="799" y="2112"/>
                    <a:pt x="920" y="2269"/>
                    <a:pt x="1090" y="2293"/>
                  </a:cubicBezTo>
                  <a:cubicBezTo>
                    <a:pt x="1110" y="2296"/>
                    <a:pt x="1129" y="2298"/>
                    <a:pt x="1149" y="2298"/>
                  </a:cubicBezTo>
                  <a:cubicBezTo>
                    <a:pt x="1339" y="2298"/>
                    <a:pt x="1489" y="2139"/>
                    <a:pt x="1489" y="1930"/>
                  </a:cubicBezTo>
                  <a:lnTo>
                    <a:pt x="1489" y="1518"/>
                  </a:lnTo>
                  <a:lnTo>
                    <a:pt x="1876" y="1518"/>
                  </a:lnTo>
                  <a:cubicBezTo>
                    <a:pt x="2045" y="1518"/>
                    <a:pt x="2191" y="1410"/>
                    <a:pt x="2239" y="1240"/>
                  </a:cubicBezTo>
                  <a:cubicBezTo>
                    <a:pt x="2288" y="998"/>
                    <a:pt x="2118" y="780"/>
                    <a:pt x="1889" y="780"/>
                  </a:cubicBezTo>
                  <a:lnTo>
                    <a:pt x="1489" y="780"/>
                  </a:lnTo>
                  <a:lnTo>
                    <a:pt x="1489" y="369"/>
                  </a:lnTo>
                  <a:cubicBezTo>
                    <a:pt x="1489" y="187"/>
                    <a:pt x="1368" y="30"/>
                    <a:pt x="1198" y="5"/>
                  </a:cubicBezTo>
                  <a:cubicBezTo>
                    <a:pt x="1179" y="2"/>
                    <a:pt x="1160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25850" y="83310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10"/>
                    <a:pt x="62" y="280"/>
                  </a:cubicBezTo>
                  <a:cubicBezTo>
                    <a:pt x="1" y="522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9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2759275" y="83310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10"/>
                    <a:pt x="49" y="280"/>
                  </a:cubicBezTo>
                  <a:cubicBezTo>
                    <a:pt x="0" y="522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9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2825850" y="794975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1"/>
                  </a:moveTo>
                  <a:cubicBezTo>
                    <a:pt x="255" y="1"/>
                    <a:pt x="110" y="110"/>
                    <a:pt x="62" y="279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8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825850" y="756850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0"/>
                  </a:moveTo>
                  <a:cubicBezTo>
                    <a:pt x="255" y="0"/>
                    <a:pt x="110" y="110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0"/>
                  </a:cubicBezTo>
                  <a:cubicBezTo>
                    <a:pt x="2798" y="218"/>
                    <a:pt x="2616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25850" y="87215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09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59275" y="87215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09"/>
                    <a:pt x="49" y="267"/>
                  </a:cubicBezTo>
                  <a:cubicBezTo>
                    <a:pt x="0" y="509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8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DF50983-D231-424B-88CF-7F177F903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908381" y="-135621"/>
            <a:ext cx="3327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0"/>
          <p:cNvSpPr txBox="1">
            <a:spLocks noGrp="1"/>
          </p:cNvSpPr>
          <p:nvPr>
            <p:ph type="title"/>
          </p:nvPr>
        </p:nvSpPr>
        <p:spPr>
          <a:xfrm>
            <a:off x="2696600" y="2683529"/>
            <a:ext cx="5732400" cy="5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Model-view Controller</a:t>
            </a:r>
            <a:br>
              <a:rPr lang="en" sz="3600" dirty="0"/>
            </a:br>
            <a:r>
              <a:rPr lang="en" sz="1800" dirty="0">
                <a:latin typeface="Work Sans" pitchFamily="2" charset="0"/>
              </a:rPr>
              <a:t>EFFICIENT &amp; ORGANIZED</a:t>
            </a:r>
            <a:endParaRPr sz="1800" dirty="0">
              <a:latin typeface="Work Sans" pitchFamily="2" charset="0"/>
            </a:endParaRPr>
          </a:p>
        </p:txBody>
      </p:sp>
      <p:sp>
        <p:nvSpPr>
          <p:cNvPr id="848" name="Google Shape;848;p50"/>
          <p:cNvSpPr txBox="1">
            <a:spLocks noGrp="1"/>
          </p:cNvSpPr>
          <p:nvPr>
            <p:ph type="subTitle" idx="1"/>
          </p:nvPr>
        </p:nvSpPr>
        <p:spPr>
          <a:xfrm>
            <a:off x="2696493" y="-148950"/>
            <a:ext cx="5732400" cy="20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ARCHITECTURE</a:t>
            </a:r>
            <a:endParaRPr sz="3600" dirty="0"/>
          </a:p>
        </p:txBody>
      </p:sp>
      <p:sp>
        <p:nvSpPr>
          <p:cNvPr id="849" name="Google Shape;849;p50"/>
          <p:cNvSpPr/>
          <p:nvPr/>
        </p:nvSpPr>
        <p:spPr>
          <a:xfrm rot="3222062" flipH="1">
            <a:off x="3792984" y="4359742"/>
            <a:ext cx="409460" cy="4094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0"/>
          <p:cNvSpPr/>
          <p:nvPr/>
        </p:nvSpPr>
        <p:spPr>
          <a:xfrm rot="3222062" flipH="1">
            <a:off x="655792" y="1839863"/>
            <a:ext cx="409460" cy="409460"/>
          </a:xfrm>
          <a:prstGeom prst="ellipse">
            <a:avLst/>
          </a:prstGeom>
          <a:solidFill>
            <a:srgbClr val="E1911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0"/>
          <p:cNvSpPr/>
          <p:nvPr/>
        </p:nvSpPr>
        <p:spPr>
          <a:xfrm rot="3221643" flipH="1">
            <a:off x="1194565" y="2918291"/>
            <a:ext cx="2322593" cy="2322593"/>
          </a:xfrm>
          <a:prstGeom prst="ellipse">
            <a:avLst/>
          </a:prstGeom>
          <a:solidFill>
            <a:srgbClr val="652D6B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0"/>
          <p:cNvSpPr/>
          <p:nvPr/>
        </p:nvSpPr>
        <p:spPr>
          <a:xfrm rot="3221730" flipH="1">
            <a:off x="261579" y="2370026"/>
            <a:ext cx="1495753" cy="1494672"/>
          </a:xfrm>
          <a:prstGeom prst="ellipse">
            <a:avLst/>
          </a:prstGeom>
          <a:solidFill>
            <a:srgbClr val="038E8A">
              <a:alpha val="72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50"/>
          <p:cNvSpPr/>
          <p:nvPr/>
        </p:nvSpPr>
        <p:spPr>
          <a:xfrm>
            <a:off x="1055766" y="436409"/>
            <a:ext cx="814471" cy="815421"/>
          </a:xfrm>
          <a:custGeom>
            <a:avLst/>
            <a:gdLst/>
            <a:ahLst/>
            <a:cxnLst/>
            <a:rect l="l" t="t" r="r" b="b"/>
            <a:pathLst>
              <a:path w="12216" h="12180" extrusionOk="0">
                <a:moveTo>
                  <a:pt x="10508" y="715"/>
                </a:moveTo>
                <a:cubicBezTo>
                  <a:pt x="11053" y="715"/>
                  <a:pt x="11501" y="1151"/>
                  <a:pt x="11501" y="1696"/>
                </a:cubicBezTo>
                <a:cubicBezTo>
                  <a:pt x="11501" y="1938"/>
                  <a:pt x="11380" y="2167"/>
                  <a:pt x="11186" y="2313"/>
                </a:cubicBezTo>
                <a:cubicBezTo>
                  <a:pt x="10847" y="2579"/>
                  <a:pt x="10363" y="2942"/>
                  <a:pt x="9903" y="3281"/>
                </a:cubicBezTo>
                <a:cubicBezTo>
                  <a:pt x="9141" y="3851"/>
                  <a:pt x="8402" y="4480"/>
                  <a:pt x="7724" y="5134"/>
                </a:cubicBezTo>
                <a:cubicBezTo>
                  <a:pt x="7627" y="5013"/>
                  <a:pt x="7530" y="4892"/>
                  <a:pt x="7422" y="4782"/>
                </a:cubicBezTo>
                <a:cubicBezTo>
                  <a:pt x="7312" y="4674"/>
                  <a:pt x="7191" y="4577"/>
                  <a:pt x="7070" y="4492"/>
                </a:cubicBezTo>
                <a:cubicBezTo>
                  <a:pt x="7736" y="3790"/>
                  <a:pt x="8366" y="3063"/>
                  <a:pt x="8934" y="2301"/>
                </a:cubicBezTo>
                <a:cubicBezTo>
                  <a:pt x="9273" y="1841"/>
                  <a:pt x="9649" y="1344"/>
                  <a:pt x="9891" y="1018"/>
                </a:cubicBezTo>
                <a:cubicBezTo>
                  <a:pt x="10036" y="824"/>
                  <a:pt x="10266" y="715"/>
                  <a:pt x="10508" y="715"/>
                </a:cubicBezTo>
                <a:close/>
                <a:moveTo>
                  <a:pt x="1708" y="9250"/>
                </a:moveTo>
                <a:lnTo>
                  <a:pt x="2954" y="10496"/>
                </a:lnTo>
                <a:cubicBezTo>
                  <a:pt x="2797" y="10630"/>
                  <a:pt x="2604" y="10702"/>
                  <a:pt x="2397" y="10702"/>
                </a:cubicBezTo>
                <a:cubicBezTo>
                  <a:pt x="1913" y="10702"/>
                  <a:pt x="1514" y="10302"/>
                  <a:pt x="1514" y="9807"/>
                </a:cubicBezTo>
                <a:cubicBezTo>
                  <a:pt x="1514" y="9600"/>
                  <a:pt x="1587" y="9407"/>
                  <a:pt x="1708" y="9250"/>
                </a:cubicBezTo>
                <a:close/>
                <a:moveTo>
                  <a:pt x="5741" y="4796"/>
                </a:moveTo>
                <a:cubicBezTo>
                  <a:pt x="6166" y="4796"/>
                  <a:pt x="6594" y="4960"/>
                  <a:pt x="6925" y="5291"/>
                </a:cubicBezTo>
                <a:cubicBezTo>
                  <a:pt x="7567" y="5933"/>
                  <a:pt x="7567" y="6998"/>
                  <a:pt x="6925" y="7652"/>
                </a:cubicBezTo>
                <a:cubicBezTo>
                  <a:pt x="5981" y="8596"/>
                  <a:pt x="4915" y="9649"/>
                  <a:pt x="4915" y="9649"/>
                </a:cubicBezTo>
                <a:cubicBezTo>
                  <a:pt x="4770" y="9794"/>
                  <a:pt x="4770" y="10025"/>
                  <a:pt x="4915" y="10157"/>
                </a:cubicBezTo>
                <a:lnTo>
                  <a:pt x="5001" y="10242"/>
                </a:lnTo>
                <a:lnTo>
                  <a:pt x="5001" y="10254"/>
                </a:lnTo>
                <a:cubicBezTo>
                  <a:pt x="5243" y="10485"/>
                  <a:pt x="5243" y="10859"/>
                  <a:pt x="5001" y="11090"/>
                </a:cubicBezTo>
                <a:cubicBezTo>
                  <a:pt x="4928" y="11174"/>
                  <a:pt x="4855" y="11247"/>
                  <a:pt x="4783" y="11308"/>
                </a:cubicBezTo>
                <a:lnTo>
                  <a:pt x="896" y="7421"/>
                </a:lnTo>
                <a:cubicBezTo>
                  <a:pt x="957" y="7361"/>
                  <a:pt x="1030" y="7276"/>
                  <a:pt x="1114" y="7203"/>
                </a:cubicBezTo>
                <a:cubicBezTo>
                  <a:pt x="1229" y="7089"/>
                  <a:pt x="1381" y="7031"/>
                  <a:pt x="1533" y="7031"/>
                </a:cubicBezTo>
                <a:cubicBezTo>
                  <a:pt x="1686" y="7031"/>
                  <a:pt x="1840" y="7089"/>
                  <a:pt x="1962" y="7203"/>
                </a:cubicBezTo>
                <a:cubicBezTo>
                  <a:pt x="2010" y="7264"/>
                  <a:pt x="2047" y="7289"/>
                  <a:pt x="2047" y="7289"/>
                </a:cubicBezTo>
                <a:cubicBezTo>
                  <a:pt x="2119" y="7361"/>
                  <a:pt x="2210" y="7398"/>
                  <a:pt x="2301" y="7398"/>
                </a:cubicBezTo>
                <a:cubicBezTo>
                  <a:pt x="2392" y="7398"/>
                  <a:pt x="2483" y="7361"/>
                  <a:pt x="2555" y="7289"/>
                </a:cubicBezTo>
                <a:cubicBezTo>
                  <a:pt x="2555" y="7289"/>
                  <a:pt x="3620" y="6235"/>
                  <a:pt x="4565" y="5291"/>
                </a:cubicBezTo>
                <a:cubicBezTo>
                  <a:pt x="4887" y="4962"/>
                  <a:pt x="5313" y="4796"/>
                  <a:pt x="5741" y="4796"/>
                </a:cubicBezTo>
                <a:close/>
                <a:moveTo>
                  <a:pt x="10508" y="1"/>
                </a:moveTo>
                <a:cubicBezTo>
                  <a:pt x="10048" y="1"/>
                  <a:pt x="9601" y="219"/>
                  <a:pt x="9322" y="594"/>
                </a:cubicBezTo>
                <a:cubicBezTo>
                  <a:pt x="9068" y="921"/>
                  <a:pt x="8705" y="1405"/>
                  <a:pt x="8353" y="1877"/>
                </a:cubicBezTo>
                <a:cubicBezTo>
                  <a:pt x="7761" y="2676"/>
                  <a:pt x="7094" y="3451"/>
                  <a:pt x="6381" y="4177"/>
                </a:cubicBezTo>
                <a:cubicBezTo>
                  <a:pt x="6180" y="4122"/>
                  <a:pt x="5948" y="4084"/>
                  <a:pt x="5700" y="4084"/>
                </a:cubicBezTo>
                <a:cubicBezTo>
                  <a:pt x="5181" y="4084"/>
                  <a:pt x="4588" y="4251"/>
                  <a:pt x="4056" y="4782"/>
                </a:cubicBezTo>
                <a:cubicBezTo>
                  <a:pt x="3378" y="5449"/>
                  <a:pt x="2652" y="6187"/>
                  <a:pt x="2289" y="6550"/>
                </a:cubicBezTo>
                <a:cubicBezTo>
                  <a:pt x="2060" y="6396"/>
                  <a:pt x="1796" y="6319"/>
                  <a:pt x="1533" y="6319"/>
                </a:cubicBezTo>
                <a:cubicBezTo>
                  <a:pt x="1198" y="6319"/>
                  <a:pt x="864" y="6444"/>
                  <a:pt x="606" y="6695"/>
                </a:cubicBezTo>
                <a:cubicBezTo>
                  <a:pt x="364" y="6950"/>
                  <a:pt x="134" y="7168"/>
                  <a:pt x="134" y="7168"/>
                </a:cubicBezTo>
                <a:cubicBezTo>
                  <a:pt x="0" y="7313"/>
                  <a:pt x="0" y="7531"/>
                  <a:pt x="134" y="7676"/>
                </a:cubicBezTo>
                <a:lnTo>
                  <a:pt x="1199" y="8741"/>
                </a:lnTo>
                <a:cubicBezTo>
                  <a:pt x="945" y="9032"/>
                  <a:pt x="799" y="9407"/>
                  <a:pt x="799" y="9807"/>
                </a:cubicBezTo>
                <a:cubicBezTo>
                  <a:pt x="799" y="10690"/>
                  <a:pt x="1514" y="11405"/>
                  <a:pt x="2397" y="11405"/>
                </a:cubicBezTo>
                <a:cubicBezTo>
                  <a:pt x="2797" y="11405"/>
                  <a:pt x="3172" y="11259"/>
                  <a:pt x="3463" y="11005"/>
                </a:cubicBezTo>
                <a:lnTo>
                  <a:pt x="4528" y="12070"/>
                </a:lnTo>
                <a:cubicBezTo>
                  <a:pt x="4601" y="12143"/>
                  <a:pt x="4686" y="12179"/>
                  <a:pt x="4783" y="12179"/>
                </a:cubicBezTo>
                <a:cubicBezTo>
                  <a:pt x="4879" y="12179"/>
                  <a:pt x="4964" y="12143"/>
                  <a:pt x="5036" y="12070"/>
                </a:cubicBezTo>
                <a:lnTo>
                  <a:pt x="5509" y="11598"/>
                </a:lnTo>
                <a:cubicBezTo>
                  <a:pt x="5775" y="11332"/>
                  <a:pt x="6138" y="10617"/>
                  <a:pt x="5654" y="9928"/>
                </a:cubicBezTo>
                <a:cubicBezTo>
                  <a:pt x="6017" y="9552"/>
                  <a:pt x="6755" y="8826"/>
                  <a:pt x="7422" y="8148"/>
                </a:cubicBezTo>
                <a:cubicBezTo>
                  <a:pt x="8051" y="7518"/>
                  <a:pt x="8256" y="6622"/>
                  <a:pt x="8039" y="5823"/>
                </a:cubicBezTo>
                <a:cubicBezTo>
                  <a:pt x="8753" y="5121"/>
                  <a:pt x="9528" y="4456"/>
                  <a:pt x="10339" y="3851"/>
                </a:cubicBezTo>
                <a:cubicBezTo>
                  <a:pt x="10799" y="3499"/>
                  <a:pt x="11271" y="3148"/>
                  <a:pt x="11610" y="2894"/>
                </a:cubicBezTo>
                <a:cubicBezTo>
                  <a:pt x="11985" y="2603"/>
                  <a:pt x="12216" y="2167"/>
                  <a:pt x="12216" y="1696"/>
                </a:cubicBezTo>
                <a:cubicBezTo>
                  <a:pt x="12216" y="763"/>
                  <a:pt x="11452" y="1"/>
                  <a:pt x="1050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/>
          <p:nvPr/>
        </p:nvSpPr>
        <p:spPr>
          <a:xfrm rot="10800000" flipH="1">
            <a:off x="-71336" y="-286325"/>
            <a:ext cx="1495800" cy="1494600"/>
          </a:xfrm>
          <a:prstGeom prst="ellipse">
            <a:avLst/>
          </a:prstGeom>
          <a:solidFill>
            <a:srgbClr val="598CF8">
              <a:alpha val="73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2"/>
          <p:cNvSpPr/>
          <p:nvPr/>
        </p:nvSpPr>
        <p:spPr>
          <a:xfrm rot="10800000" flipH="1">
            <a:off x="3611651" y="4611056"/>
            <a:ext cx="409500" cy="409500"/>
          </a:xfrm>
          <a:prstGeom prst="ellipse">
            <a:avLst/>
          </a:prstGeom>
          <a:solidFill>
            <a:srgbClr val="652D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2"/>
          <p:cNvSpPr/>
          <p:nvPr/>
        </p:nvSpPr>
        <p:spPr>
          <a:xfrm rot="10800000" flipH="1">
            <a:off x="7556483" y="4287475"/>
            <a:ext cx="409500" cy="409500"/>
          </a:xfrm>
          <a:prstGeom prst="ellipse">
            <a:avLst/>
          </a:prstGeom>
          <a:solidFill>
            <a:srgbClr val="BC33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rot="10800000" flipH="1">
            <a:off x="7753333" y="2900450"/>
            <a:ext cx="2324700" cy="2322600"/>
          </a:xfrm>
          <a:prstGeom prst="ellipse">
            <a:avLst/>
          </a:prstGeom>
          <a:solidFill>
            <a:srgbClr val="E19116">
              <a:alpha val="739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7965983" y="394471"/>
            <a:ext cx="830259" cy="813805"/>
          </a:xfrm>
          <a:custGeom>
            <a:avLst/>
            <a:gdLst/>
            <a:ahLst/>
            <a:cxnLst/>
            <a:rect l="l" t="t" r="r" b="b"/>
            <a:pathLst>
              <a:path w="12373" h="12217" extrusionOk="0">
                <a:moveTo>
                  <a:pt x="7772" y="691"/>
                </a:moveTo>
                <a:lnTo>
                  <a:pt x="7772" y="1115"/>
                </a:lnTo>
                <a:cubicBezTo>
                  <a:pt x="7772" y="1550"/>
                  <a:pt x="7409" y="1902"/>
                  <a:pt x="6973" y="1902"/>
                </a:cubicBezTo>
                <a:lnTo>
                  <a:pt x="6562" y="1902"/>
                </a:lnTo>
                <a:lnTo>
                  <a:pt x="6562" y="1490"/>
                </a:lnTo>
                <a:cubicBezTo>
                  <a:pt x="6562" y="1055"/>
                  <a:pt x="6912" y="691"/>
                  <a:pt x="7348" y="691"/>
                </a:cubicBezTo>
                <a:close/>
                <a:moveTo>
                  <a:pt x="7337" y="2628"/>
                </a:moveTo>
                <a:cubicBezTo>
                  <a:pt x="7663" y="2628"/>
                  <a:pt x="7990" y="2737"/>
                  <a:pt x="8257" y="2930"/>
                </a:cubicBezTo>
                <a:cubicBezTo>
                  <a:pt x="8668" y="3221"/>
                  <a:pt x="8910" y="3694"/>
                  <a:pt x="8910" y="4202"/>
                </a:cubicBezTo>
                <a:cubicBezTo>
                  <a:pt x="8910" y="5691"/>
                  <a:pt x="7700" y="6901"/>
                  <a:pt x="6210" y="6901"/>
                </a:cubicBezTo>
                <a:cubicBezTo>
                  <a:pt x="4722" y="6901"/>
                  <a:pt x="3511" y="5691"/>
                  <a:pt x="3511" y="4202"/>
                </a:cubicBezTo>
                <a:cubicBezTo>
                  <a:pt x="3511" y="3694"/>
                  <a:pt x="3753" y="3221"/>
                  <a:pt x="4165" y="2930"/>
                </a:cubicBezTo>
                <a:cubicBezTo>
                  <a:pt x="4431" y="2737"/>
                  <a:pt x="4758" y="2628"/>
                  <a:pt x="5085" y="2628"/>
                </a:cubicBezTo>
                <a:cubicBezTo>
                  <a:pt x="5557" y="2628"/>
                  <a:pt x="5653" y="2809"/>
                  <a:pt x="6210" y="2809"/>
                </a:cubicBezTo>
                <a:cubicBezTo>
                  <a:pt x="6767" y="2809"/>
                  <a:pt x="6852" y="2628"/>
                  <a:pt x="7337" y="2628"/>
                </a:cubicBezTo>
                <a:close/>
                <a:moveTo>
                  <a:pt x="11198" y="7603"/>
                </a:moveTo>
                <a:lnTo>
                  <a:pt x="11198" y="9190"/>
                </a:lnTo>
                <a:lnTo>
                  <a:pt x="3100" y="9190"/>
                </a:lnTo>
                <a:cubicBezTo>
                  <a:pt x="2615" y="9190"/>
                  <a:pt x="2228" y="8754"/>
                  <a:pt x="2312" y="8257"/>
                </a:cubicBezTo>
                <a:cubicBezTo>
                  <a:pt x="2373" y="7894"/>
                  <a:pt x="2736" y="7603"/>
                  <a:pt x="3111" y="7603"/>
                </a:cubicBezTo>
                <a:close/>
                <a:moveTo>
                  <a:pt x="9673" y="9916"/>
                </a:moveTo>
                <a:lnTo>
                  <a:pt x="9673" y="11514"/>
                </a:lnTo>
                <a:lnTo>
                  <a:pt x="1586" y="11514"/>
                </a:lnTo>
                <a:cubicBezTo>
                  <a:pt x="1211" y="11514"/>
                  <a:pt x="848" y="11211"/>
                  <a:pt x="787" y="10848"/>
                </a:cubicBezTo>
                <a:cubicBezTo>
                  <a:pt x="703" y="10352"/>
                  <a:pt x="1090" y="9916"/>
                  <a:pt x="1574" y="9916"/>
                </a:cubicBezTo>
                <a:close/>
                <a:moveTo>
                  <a:pt x="7361" y="1"/>
                </a:moveTo>
                <a:cubicBezTo>
                  <a:pt x="6538" y="1"/>
                  <a:pt x="5860" y="667"/>
                  <a:pt x="5860" y="1502"/>
                </a:cubicBezTo>
                <a:lnTo>
                  <a:pt x="5860" y="2071"/>
                </a:lnTo>
                <a:cubicBezTo>
                  <a:pt x="5847" y="2059"/>
                  <a:pt x="5823" y="2059"/>
                  <a:pt x="5811" y="2047"/>
                </a:cubicBezTo>
                <a:cubicBezTo>
                  <a:pt x="5734" y="2023"/>
                  <a:pt x="5460" y="1938"/>
                  <a:pt x="5091" y="1938"/>
                </a:cubicBezTo>
                <a:cubicBezTo>
                  <a:pt x="4710" y="1938"/>
                  <a:pt x="4227" y="2029"/>
                  <a:pt x="3753" y="2374"/>
                </a:cubicBezTo>
                <a:cubicBezTo>
                  <a:pt x="3172" y="2798"/>
                  <a:pt x="2821" y="3487"/>
                  <a:pt x="2821" y="4214"/>
                </a:cubicBezTo>
                <a:cubicBezTo>
                  <a:pt x="2821" y="5303"/>
                  <a:pt x="3329" y="6272"/>
                  <a:pt x="4141" y="6901"/>
                </a:cubicBezTo>
                <a:lnTo>
                  <a:pt x="3184" y="6901"/>
                </a:lnTo>
                <a:cubicBezTo>
                  <a:pt x="2373" y="6901"/>
                  <a:pt x="1695" y="7531"/>
                  <a:pt x="1659" y="8342"/>
                </a:cubicBezTo>
                <a:cubicBezTo>
                  <a:pt x="1647" y="8657"/>
                  <a:pt x="1731" y="8947"/>
                  <a:pt x="1889" y="9190"/>
                </a:cubicBezTo>
                <a:lnTo>
                  <a:pt x="1634" y="9190"/>
                </a:lnTo>
                <a:cubicBezTo>
                  <a:pt x="872" y="9190"/>
                  <a:pt x="206" y="9746"/>
                  <a:pt x="109" y="10509"/>
                </a:cubicBezTo>
                <a:cubicBezTo>
                  <a:pt x="1" y="11429"/>
                  <a:pt x="714" y="12216"/>
                  <a:pt x="1610" y="12216"/>
                </a:cubicBezTo>
                <a:lnTo>
                  <a:pt x="10436" y="12216"/>
                </a:lnTo>
                <a:cubicBezTo>
                  <a:pt x="10593" y="12216"/>
                  <a:pt x="10750" y="12095"/>
                  <a:pt x="10786" y="11937"/>
                </a:cubicBezTo>
                <a:cubicBezTo>
                  <a:pt x="10847" y="11695"/>
                  <a:pt x="10665" y="11477"/>
                  <a:pt x="10436" y="11477"/>
                </a:cubicBezTo>
                <a:lnTo>
                  <a:pt x="10411" y="11477"/>
                </a:lnTo>
                <a:lnTo>
                  <a:pt x="10411" y="9916"/>
                </a:lnTo>
                <a:lnTo>
                  <a:pt x="11948" y="9916"/>
                </a:lnTo>
                <a:cubicBezTo>
                  <a:pt x="12118" y="9916"/>
                  <a:pt x="12263" y="9807"/>
                  <a:pt x="12300" y="9650"/>
                </a:cubicBezTo>
                <a:cubicBezTo>
                  <a:pt x="12360" y="9408"/>
                  <a:pt x="12191" y="9190"/>
                  <a:pt x="11961" y="9190"/>
                </a:cubicBezTo>
                <a:lnTo>
                  <a:pt x="11937" y="9190"/>
                </a:lnTo>
                <a:lnTo>
                  <a:pt x="11937" y="7627"/>
                </a:lnTo>
                <a:lnTo>
                  <a:pt x="11961" y="7627"/>
                </a:lnTo>
                <a:cubicBezTo>
                  <a:pt x="12130" y="7627"/>
                  <a:pt x="12276" y="7519"/>
                  <a:pt x="12312" y="7361"/>
                </a:cubicBezTo>
                <a:cubicBezTo>
                  <a:pt x="12373" y="7119"/>
                  <a:pt x="12191" y="6901"/>
                  <a:pt x="11961" y="6901"/>
                </a:cubicBezTo>
                <a:lnTo>
                  <a:pt x="8317" y="6901"/>
                </a:lnTo>
                <a:cubicBezTo>
                  <a:pt x="9116" y="6272"/>
                  <a:pt x="9637" y="5292"/>
                  <a:pt x="9637" y="4202"/>
                </a:cubicBezTo>
                <a:cubicBezTo>
                  <a:pt x="9637" y="3463"/>
                  <a:pt x="9285" y="2774"/>
                  <a:pt x="8692" y="2349"/>
                </a:cubicBezTo>
                <a:cubicBezTo>
                  <a:pt x="8535" y="2228"/>
                  <a:pt x="8354" y="2131"/>
                  <a:pt x="8160" y="2059"/>
                </a:cubicBezTo>
                <a:cubicBezTo>
                  <a:pt x="8378" y="1805"/>
                  <a:pt x="8499" y="1478"/>
                  <a:pt x="8499" y="1127"/>
                </a:cubicBezTo>
                <a:lnTo>
                  <a:pt x="8499" y="352"/>
                </a:lnTo>
                <a:cubicBezTo>
                  <a:pt x="8499" y="159"/>
                  <a:pt x="8341" y="1"/>
                  <a:pt x="81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42"/>
          <p:cNvGrpSpPr/>
          <p:nvPr/>
        </p:nvGrpSpPr>
        <p:grpSpPr>
          <a:xfrm>
            <a:off x="-33084" y="2226005"/>
            <a:ext cx="822021" cy="813821"/>
            <a:chOff x="3995275" y="718625"/>
            <a:chExt cx="305675" cy="305500"/>
          </a:xfrm>
        </p:grpSpPr>
        <p:sp>
          <p:nvSpPr>
            <p:cNvPr id="553" name="Google Shape;553;p42"/>
            <p:cNvSpPr/>
            <p:nvPr/>
          </p:nvSpPr>
          <p:spPr>
            <a:xfrm>
              <a:off x="4119050" y="921475"/>
              <a:ext cx="57225" cy="25775"/>
            </a:xfrm>
            <a:custGeom>
              <a:avLst/>
              <a:gdLst/>
              <a:ahLst/>
              <a:cxnLst/>
              <a:rect l="l" t="t" r="r" b="b"/>
              <a:pathLst>
                <a:path w="2289" h="1031" extrusionOk="0">
                  <a:moveTo>
                    <a:pt x="376" y="1"/>
                  </a:moveTo>
                  <a:cubicBezTo>
                    <a:pt x="255" y="1"/>
                    <a:pt x="133" y="73"/>
                    <a:pt x="73" y="183"/>
                  </a:cubicBezTo>
                  <a:cubicBezTo>
                    <a:pt x="1" y="352"/>
                    <a:pt x="49" y="509"/>
                    <a:pt x="146" y="606"/>
                  </a:cubicBezTo>
                  <a:cubicBezTo>
                    <a:pt x="424" y="885"/>
                    <a:pt x="776" y="1030"/>
                    <a:pt x="1163" y="1030"/>
                  </a:cubicBezTo>
                  <a:cubicBezTo>
                    <a:pt x="1538" y="1030"/>
                    <a:pt x="1914" y="885"/>
                    <a:pt x="2180" y="619"/>
                  </a:cubicBezTo>
                  <a:cubicBezTo>
                    <a:pt x="2240" y="546"/>
                    <a:pt x="2288" y="461"/>
                    <a:pt x="2288" y="352"/>
                  </a:cubicBezTo>
                  <a:cubicBezTo>
                    <a:pt x="2288" y="159"/>
                    <a:pt x="2131" y="1"/>
                    <a:pt x="1925" y="1"/>
                  </a:cubicBezTo>
                  <a:cubicBezTo>
                    <a:pt x="1828" y="1"/>
                    <a:pt x="1744" y="38"/>
                    <a:pt x="1671" y="98"/>
                  </a:cubicBezTo>
                  <a:cubicBezTo>
                    <a:pt x="1538" y="231"/>
                    <a:pt x="1357" y="315"/>
                    <a:pt x="1163" y="315"/>
                  </a:cubicBezTo>
                  <a:cubicBezTo>
                    <a:pt x="969" y="315"/>
                    <a:pt x="776" y="231"/>
                    <a:pt x="630" y="86"/>
                  </a:cubicBezTo>
                  <a:cubicBezTo>
                    <a:pt x="582" y="25"/>
                    <a:pt x="509" y="1"/>
                    <a:pt x="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3995275" y="718625"/>
              <a:ext cx="305675" cy="305500"/>
            </a:xfrm>
            <a:custGeom>
              <a:avLst/>
              <a:gdLst/>
              <a:ahLst/>
              <a:cxnLst/>
              <a:rect l="l" t="t" r="r" b="b"/>
              <a:pathLst>
                <a:path w="12227" h="12220" extrusionOk="0">
                  <a:moveTo>
                    <a:pt x="6126" y="791"/>
                  </a:moveTo>
                  <a:lnTo>
                    <a:pt x="11198" y="4168"/>
                  </a:lnTo>
                  <a:lnTo>
                    <a:pt x="9552" y="5101"/>
                  </a:lnTo>
                  <a:lnTo>
                    <a:pt x="9552" y="4192"/>
                  </a:lnTo>
                  <a:cubicBezTo>
                    <a:pt x="9552" y="4071"/>
                    <a:pt x="9491" y="3975"/>
                    <a:pt x="9407" y="3902"/>
                  </a:cubicBezTo>
                  <a:lnTo>
                    <a:pt x="9104" y="3672"/>
                  </a:lnTo>
                  <a:cubicBezTo>
                    <a:pt x="8245" y="3030"/>
                    <a:pt x="7191" y="2680"/>
                    <a:pt x="6126" y="2680"/>
                  </a:cubicBezTo>
                  <a:cubicBezTo>
                    <a:pt x="5060" y="2680"/>
                    <a:pt x="4008" y="3030"/>
                    <a:pt x="3160" y="3672"/>
                  </a:cubicBezTo>
                  <a:lnTo>
                    <a:pt x="2857" y="3902"/>
                  </a:lnTo>
                  <a:cubicBezTo>
                    <a:pt x="2760" y="3975"/>
                    <a:pt x="2712" y="4071"/>
                    <a:pt x="2712" y="4192"/>
                  </a:cubicBezTo>
                  <a:lnTo>
                    <a:pt x="2712" y="5101"/>
                  </a:lnTo>
                  <a:lnTo>
                    <a:pt x="1065" y="4168"/>
                  </a:lnTo>
                  <a:lnTo>
                    <a:pt x="6126" y="791"/>
                  </a:lnTo>
                  <a:close/>
                  <a:moveTo>
                    <a:pt x="6114" y="3393"/>
                  </a:moveTo>
                  <a:cubicBezTo>
                    <a:pt x="7021" y="3393"/>
                    <a:pt x="7930" y="3697"/>
                    <a:pt x="8656" y="4241"/>
                  </a:cubicBezTo>
                  <a:lnTo>
                    <a:pt x="8813" y="4362"/>
                  </a:lnTo>
                  <a:lnTo>
                    <a:pt x="8813" y="5222"/>
                  </a:lnTo>
                  <a:cubicBezTo>
                    <a:pt x="7936" y="4944"/>
                    <a:pt x="7025" y="4804"/>
                    <a:pt x="6114" y="4804"/>
                  </a:cubicBezTo>
                  <a:cubicBezTo>
                    <a:pt x="5203" y="4804"/>
                    <a:pt x="4292" y="4944"/>
                    <a:pt x="3414" y="5222"/>
                  </a:cubicBezTo>
                  <a:lnTo>
                    <a:pt x="3414" y="4362"/>
                  </a:lnTo>
                  <a:lnTo>
                    <a:pt x="3572" y="4241"/>
                  </a:lnTo>
                  <a:cubicBezTo>
                    <a:pt x="4298" y="3697"/>
                    <a:pt x="5206" y="3393"/>
                    <a:pt x="6114" y="3393"/>
                  </a:cubicBezTo>
                  <a:close/>
                  <a:moveTo>
                    <a:pt x="6113" y="5527"/>
                  </a:moveTo>
                  <a:cubicBezTo>
                    <a:pt x="7027" y="5527"/>
                    <a:pt x="7941" y="5676"/>
                    <a:pt x="8813" y="5972"/>
                  </a:cubicBezTo>
                  <a:lnTo>
                    <a:pt x="8813" y="7256"/>
                  </a:lnTo>
                  <a:cubicBezTo>
                    <a:pt x="8813" y="8757"/>
                    <a:pt x="7615" y="9967"/>
                    <a:pt x="6114" y="9967"/>
                  </a:cubicBezTo>
                  <a:cubicBezTo>
                    <a:pt x="4624" y="9967"/>
                    <a:pt x="3414" y="8744"/>
                    <a:pt x="3414" y="7256"/>
                  </a:cubicBezTo>
                  <a:lnTo>
                    <a:pt x="3414" y="5972"/>
                  </a:lnTo>
                  <a:cubicBezTo>
                    <a:pt x="4286" y="5676"/>
                    <a:pt x="5199" y="5527"/>
                    <a:pt x="6113" y="5527"/>
                  </a:cubicBezTo>
                  <a:close/>
                  <a:moveTo>
                    <a:pt x="2712" y="7437"/>
                  </a:moveTo>
                  <a:cubicBezTo>
                    <a:pt x="2760" y="8563"/>
                    <a:pt x="3354" y="9543"/>
                    <a:pt x="4237" y="10124"/>
                  </a:cubicBezTo>
                  <a:lnTo>
                    <a:pt x="4237" y="11517"/>
                  </a:lnTo>
                  <a:lnTo>
                    <a:pt x="3305" y="11517"/>
                  </a:lnTo>
                  <a:cubicBezTo>
                    <a:pt x="2784" y="11517"/>
                    <a:pt x="2289" y="11251"/>
                    <a:pt x="2010" y="10815"/>
                  </a:cubicBezTo>
                  <a:cubicBezTo>
                    <a:pt x="1719" y="10366"/>
                    <a:pt x="1671" y="9810"/>
                    <a:pt x="1877" y="9325"/>
                  </a:cubicBezTo>
                  <a:cubicBezTo>
                    <a:pt x="2168" y="8684"/>
                    <a:pt x="2458" y="8018"/>
                    <a:pt x="2712" y="7437"/>
                  </a:cubicBezTo>
                  <a:close/>
                  <a:moveTo>
                    <a:pt x="7288" y="10487"/>
                  </a:moveTo>
                  <a:lnTo>
                    <a:pt x="7288" y="11517"/>
                  </a:lnTo>
                  <a:lnTo>
                    <a:pt x="4939" y="11517"/>
                  </a:lnTo>
                  <a:lnTo>
                    <a:pt x="4939" y="10487"/>
                  </a:lnTo>
                  <a:cubicBezTo>
                    <a:pt x="5302" y="10621"/>
                    <a:pt x="5702" y="10694"/>
                    <a:pt x="6114" y="10694"/>
                  </a:cubicBezTo>
                  <a:cubicBezTo>
                    <a:pt x="6526" y="10694"/>
                    <a:pt x="6925" y="10621"/>
                    <a:pt x="7288" y="10487"/>
                  </a:cubicBezTo>
                  <a:close/>
                  <a:moveTo>
                    <a:pt x="9515" y="7437"/>
                  </a:moveTo>
                  <a:cubicBezTo>
                    <a:pt x="9770" y="8018"/>
                    <a:pt x="10060" y="8684"/>
                    <a:pt x="10351" y="9325"/>
                  </a:cubicBezTo>
                  <a:cubicBezTo>
                    <a:pt x="10556" y="9810"/>
                    <a:pt x="10508" y="10366"/>
                    <a:pt x="10217" y="10815"/>
                  </a:cubicBezTo>
                  <a:cubicBezTo>
                    <a:pt x="9939" y="11251"/>
                    <a:pt x="9443" y="11517"/>
                    <a:pt x="8922" y="11517"/>
                  </a:cubicBezTo>
                  <a:lnTo>
                    <a:pt x="7990" y="11517"/>
                  </a:lnTo>
                  <a:lnTo>
                    <a:pt x="7990" y="10124"/>
                  </a:lnTo>
                  <a:cubicBezTo>
                    <a:pt x="8644" y="9688"/>
                    <a:pt x="9455" y="8805"/>
                    <a:pt x="9515" y="7437"/>
                  </a:cubicBezTo>
                  <a:close/>
                  <a:moveTo>
                    <a:pt x="6114" y="1"/>
                  </a:moveTo>
                  <a:cubicBezTo>
                    <a:pt x="6047" y="1"/>
                    <a:pt x="5981" y="22"/>
                    <a:pt x="5920" y="65"/>
                  </a:cubicBezTo>
                  <a:lnTo>
                    <a:pt x="170" y="3890"/>
                  </a:lnTo>
                  <a:cubicBezTo>
                    <a:pt x="61" y="3963"/>
                    <a:pt x="0" y="4084"/>
                    <a:pt x="13" y="4205"/>
                  </a:cubicBezTo>
                  <a:cubicBezTo>
                    <a:pt x="13" y="4326"/>
                    <a:pt x="85" y="4435"/>
                    <a:pt x="182" y="4496"/>
                  </a:cubicBezTo>
                  <a:lnTo>
                    <a:pt x="2591" y="5876"/>
                  </a:lnTo>
                  <a:cubicBezTo>
                    <a:pt x="2337" y="6457"/>
                    <a:pt x="1756" y="7788"/>
                    <a:pt x="1211" y="9023"/>
                  </a:cubicBezTo>
                  <a:cubicBezTo>
                    <a:pt x="909" y="9737"/>
                    <a:pt x="969" y="10536"/>
                    <a:pt x="1393" y="11190"/>
                  </a:cubicBezTo>
                  <a:cubicBezTo>
                    <a:pt x="1816" y="11832"/>
                    <a:pt x="2531" y="12219"/>
                    <a:pt x="3293" y="12219"/>
                  </a:cubicBezTo>
                  <a:lnTo>
                    <a:pt x="8934" y="12219"/>
                  </a:lnTo>
                  <a:cubicBezTo>
                    <a:pt x="9709" y="12219"/>
                    <a:pt x="10411" y="11832"/>
                    <a:pt x="10835" y="11190"/>
                  </a:cubicBezTo>
                  <a:cubicBezTo>
                    <a:pt x="11258" y="10536"/>
                    <a:pt x="11331" y="9737"/>
                    <a:pt x="11016" y="9023"/>
                  </a:cubicBezTo>
                  <a:cubicBezTo>
                    <a:pt x="10472" y="7788"/>
                    <a:pt x="9891" y="6457"/>
                    <a:pt x="9636" y="5876"/>
                  </a:cubicBezTo>
                  <a:lnTo>
                    <a:pt x="11489" y="4810"/>
                  </a:lnTo>
                  <a:lnTo>
                    <a:pt x="11489" y="6105"/>
                  </a:lnTo>
                  <a:cubicBezTo>
                    <a:pt x="11501" y="6299"/>
                    <a:pt x="11670" y="6468"/>
                    <a:pt x="11864" y="6468"/>
                  </a:cubicBezTo>
                  <a:cubicBezTo>
                    <a:pt x="12057" y="6468"/>
                    <a:pt x="12227" y="6299"/>
                    <a:pt x="12227" y="6105"/>
                  </a:cubicBezTo>
                  <a:lnTo>
                    <a:pt x="12227" y="4192"/>
                  </a:lnTo>
                  <a:cubicBezTo>
                    <a:pt x="12227" y="4071"/>
                    <a:pt x="12167" y="3963"/>
                    <a:pt x="12057" y="3890"/>
                  </a:cubicBezTo>
                  <a:lnTo>
                    <a:pt x="6308" y="65"/>
                  </a:lnTo>
                  <a:cubicBezTo>
                    <a:pt x="6247" y="22"/>
                    <a:pt x="6181" y="1"/>
                    <a:pt x="6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42"/>
          <p:cNvGrpSpPr/>
          <p:nvPr/>
        </p:nvGrpSpPr>
        <p:grpSpPr>
          <a:xfrm>
            <a:off x="602039" y="3848087"/>
            <a:ext cx="567210" cy="813805"/>
            <a:chOff x="2722675" y="718700"/>
            <a:chExt cx="209125" cy="305425"/>
          </a:xfrm>
        </p:grpSpPr>
        <p:sp>
          <p:nvSpPr>
            <p:cNvPr id="556" name="Google Shape;556;p42"/>
            <p:cNvSpPr/>
            <p:nvPr/>
          </p:nvSpPr>
          <p:spPr>
            <a:xfrm>
              <a:off x="2722675" y="718700"/>
              <a:ext cx="209125" cy="305425"/>
            </a:xfrm>
            <a:custGeom>
              <a:avLst/>
              <a:gdLst/>
              <a:ahLst/>
              <a:cxnLst/>
              <a:rect l="l" t="t" r="r" b="b"/>
              <a:pathLst>
                <a:path w="8365" h="12217" extrusionOk="0">
                  <a:moveTo>
                    <a:pt x="2663" y="1211"/>
                  </a:moveTo>
                  <a:lnTo>
                    <a:pt x="2663" y="2664"/>
                  </a:lnTo>
                  <a:lnTo>
                    <a:pt x="1211" y="2664"/>
                  </a:lnTo>
                  <a:lnTo>
                    <a:pt x="2663" y="1211"/>
                  </a:lnTo>
                  <a:close/>
                  <a:moveTo>
                    <a:pt x="7663" y="727"/>
                  </a:moveTo>
                  <a:lnTo>
                    <a:pt x="7663" y="11514"/>
                  </a:lnTo>
                  <a:lnTo>
                    <a:pt x="726" y="11514"/>
                  </a:lnTo>
                  <a:lnTo>
                    <a:pt x="726" y="3403"/>
                  </a:lnTo>
                  <a:lnTo>
                    <a:pt x="3038" y="3403"/>
                  </a:lnTo>
                  <a:cubicBezTo>
                    <a:pt x="3232" y="3403"/>
                    <a:pt x="3401" y="3245"/>
                    <a:pt x="3401" y="3040"/>
                  </a:cubicBezTo>
                  <a:lnTo>
                    <a:pt x="3401" y="727"/>
                  </a:lnTo>
                  <a:close/>
                  <a:moveTo>
                    <a:pt x="3027" y="1"/>
                  </a:moveTo>
                  <a:cubicBezTo>
                    <a:pt x="2930" y="1"/>
                    <a:pt x="2844" y="38"/>
                    <a:pt x="2772" y="98"/>
                  </a:cubicBezTo>
                  <a:lnTo>
                    <a:pt x="97" y="2785"/>
                  </a:lnTo>
                  <a:cubicBezTo>
                    <a:pt x="36" y="2846"/>
                    <a:pt x="0" y="2943"/>
                    <a:pt x="0" y="3040"/>
                  </a:cubicBezTo>
                  <a:lnTo>
                    <a:pt x="0" y="11853"/>
                  </a:lnTo>
                  <a:cubicBezTo>
                    <a:pt x="0" y="12047"/>
                    <a:pt x="157" y="12216"/>
                    <a:pt x="351" y="12216"/>
                  </a:cubicBezTo>
                  <a:lnTo>
                    <a:pt x="8002" y="12216"/>
                  </a:lnTo>
                  <a:cubicBezTo>
                    <a:pt x="8195" y="12216"/>
                    <a:pt x="8365" y="12047"/>
                    <a:pt x="8365" y="11853"/>
                  </a:cubicBezTo>
                  <a:lnTo>
                    <a:pt x="8365" y="352"/>
                  </a:lnTo>
                  <a:cubicBezTo>
                    <a:pt x="8365" y="159"/>
                    <a:pt x="8195" y="1"/>
                    <a:pt x="8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2759600" y="910575"/>
              <a:ext cx="73250" cy="75400"/>
            </a:xfrm>
            <a:custGeom>
              <a:avLst/>
              <a:gdLst/>
              <a:ahLst/>
              <a:cxnLst/>
              <a:rect l="l" t="t" r="r" b="b"/>
              <a:pathLst>
                <a:path w="2930" h="3016" extrusionOk="0">
                  <a:moveTo>
                    <a:pt x="1464" y="1200"/>
                  </a:moveTo>
                  <a:lnTo>
                    <a:pt x="1779" y="1902"/>
                  </a:lnTo>
                  <a:lnTo>
                    <a:pt x="1138" y="1902"/>
                  </a:lnTo>
                  <a:lnTo>
                    <a:pt x="1464" y="1200"/>
                  </a:lnTo>
                  <a:close/>
                  <a:moveTo>
                    <a:pt x="1464" y="1"/>
                  </a:moveTo>
                  <a:cubicBezTo>
                    <a:pt x="1319" y="1"/>
                    <a:pt x="1198" y="74"/>
                    <a:pt x="1138" y="207"/>
                  </a:cubicBezTo>
                  <a:lnTo>
                    <a:pt x="84" y="2507"/>
                  </a:lnTo>
                  <a:cubicBezTo>
                    <a:pt x="0" y="2688"/>
                    <a:pt x="84" y="2919"/>
                    <a:pt x="291" y="2992"/>
                  </a:cubicBezTo>
                  <a:cubicBezTo>
                    <a:pt x="327" y="3005"/>
                    <a:pt x="366" y="3011"/>
                    <a:pt x="405" y="3011"/>
                  </a:cubicBezTo>
                  <a:cubicBezTo>
                    <a:pt x="543" y="3011"/>
                    <a:pt x="681" y="2930"/>
                    <a:pt x="738" y="2798"/>
                  </a:cubicBezTo>
                  <a:lnTo>
                    <a:pt x="811" y="2628"/>
                  </a:lnTo>
                  <a:lnTo>
                    <a:pt x="2106" y="2628"/>
                  </a:lnTo>
                  <a:lnTo>
                    <a:pt x="2191" y="2798"/>
                  </a:lnTo>
                  <a:cubicBezTo>
                    <a:pt x="2252" y="2930"/>
                    <a:pt x="2384" y="3016"/>
                    <a:pt x="2518" y="3016"/>
                  </a:cubicBezTo>
                  <a:cubicBezTo>
                    <a:pt x="2566" y="3016"/>
                    <a:pt x="2615" y="3003"/>
                    <a:pt x="2663" y="2979"/>
                  </a:cubicBezTo>
                  <a:cubicBezTo>
                    <a:pt x="2844" y="2895"/>
                    <a:pt x="2930" y="2688"/>
                    <a:pt x="2844" y="2507"/>
                  </a:cubicBezTo>
                  <a:lnTo>
                    <a:pt x="1792" y="207"/>
                  </a:lnTo>
                  <a:cubicBezTo>
                    <a:pt x="1731" y="74"/>
                    <a:pt x="1598" y="1"/>
                    <a:pt x="1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2837075" y="919250"/>
              <a:ext cx="57200" cy="57450"/>
            </a:xfrm>
            <a:custGeom>
              <a:avLst/>
              <a:gdLst/>
              <a:ahLst/>
              <a:cxnLst/>
              <a:rect l="l" t="t" r="r" b="b"/>
              <a:pathLst>
                <a:path w="2288" h="2298" extrusionOk="0">
                  <a:moveTo>
                    <a:pt x="1142" y="1"/>
                  </a:moveTo>
                  <a:cubicBezTo>
                    <a:pt x="950" y="1"/>
                    <a:pt x="799" y="170"/>
                    <a:pt x="799" y="369"/>
                  </a:cubicBezTo>
                  <a:lnTo>
                    <a:pt x="799" y="780"/>
                  </a:lnTo>
                  <a:lnTo>
                    <a:pt x="412" y="780"/>
                  </a:lnTo>
                  <a:cubicBezTo>
                    <a:pt x="242" y="780"/>
                    <a:pt x="97" y="901"/>
                    <a:pt x="49" y="1058"/>
                  </a:cubicBezTo>
                  <a:cubicBezTo>
                    <a:pt x="0" y="1300"/>
                    <a:pt x="170" y="1518"/>
                    <a:pt x="399" y="1518"/>
                  </a:cubicBezTo>
                  <a:lnTo>
                    <a:pt x="799" y="1518"/>
                  </a:lnTo>
                  <a:lnTo>
                    <a:pt x="799" y="1942"/>
                  </a:lnTo>
                  <a:cubicBezTo>
                    <a:pt x="799" y="2112"/>
                    <a:pt x="920" y="2269"/>
                    <a:pt x="1090" y="2293"/>
                  </a:cubicBezTo>
                  <a:cubicBezTo>
                    <a:pt x="1110" y="2296"/>
                    <a:pt x="1129" y="2298"/>
                    <a:pt x="1149" y="2298"/>
                  </a:cubicBezTo>
                  <a:cubicBezTo>
                    <a:pt x="1339" y="2298"/>
                    <a:pt x="1489" y="2139"/>
                    <a:pt x="1489" y="1930"/>
                  </a:cubicBezTo>
                  <a:lnTo>
                    <a:pt x="1489" y="1518"/>
                  </a:lnTo>
                  <a:lnTo>
                    <a:pt x="1876" y="1518"/>
                  </a:lnTo>
                  <a:cubicBezTo>
                    <a:pt x="2045" y="1518"/>
                    <a:pt x="2191" y="1410"/>
                    <a:pt x="2239" y="1240"/>
                  </a:cubicBezTo>
                  <a:cubicBezTo>
                    <a:pt x="2288" y="998"/>
                    <a:pt x="2118" y="780"/>
                    <a:pt x="1889" y="780"/>
                  </a:cubicBezTo>
                  <a:lnTo>
                    <a:pt x="1489" y="780"/>
                  </a:lnTo>
                  <a:lnTo>
                    <a:pt x="1489" y="369"/>
                  </a:lnTo>
                  <a:cubicBezTo>
                    <a:pt x="1489" y="187"/>
                    <a:pt x="1368" y="30"/>
                    <a:pt x="1198" y="5"/>
                  </a:cubicBezTo>
                  <a:cubicBezTo>
                    <a:pt x="1179" y="2"/>
                    <a:pt x="1160" y="1"/>
                    <a:pt x="1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2825850" y="83310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10"/>
                    <a:pt x="62" y="280"/>
                  </a:cubicBezTo>
                  <a:cubicBezTo>
                    <a:pt x="1" y="522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9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2759275" y="83310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10"/>
                    <a:pt x="49" y="280"/>
                  </a:cubicBezTo>
                  <a:cubicBezTo>
                    <a:pt x="0" y="522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9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2825850" y="794975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1"/>
                  </a:moveTo>
                  <a:cubicBezTo>
                    <a:pt x="255" y="1"/>
                    <a:pt x="110" y="110"/>
                    <a:pt x="62" y="279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8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2825850" y="756850"/>
              <a:ext cx="69950" cy="18175"/>
            </a:xfrm>
            <a:custGeom>
              <a:avLst/>
              <a:gdLst/>
              <a:ahLst/>
              <a:cxnLst/>
              <a:rect l="l" t="t" r="r" b="b"/>
              <a:pathLst>
                <a:path w="2798" h="727" extrusionOk="0">
                  <a:moveTo>
                    <a:pt x="425" y="0"/>
                  </a:moveTo>
                  <a:cubicBezTo>
                    <a:pt x="255" y="0"/>
                    <a:pt x="110" y="110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0"/>
                  </a:cubicBezTo>
                  <a:cubicBezTo>
                    <a:pt x="2798" y="218"/>
                    <a:pt x="2616" y="0"/>
                    <a:pt x="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2825850" y="872150"/>
              <a:ext cx="69950" cy="18200"/>
            </a:xfrm>
            <a:custGeom>
              <a:avLst/>
              <a:gdLst/>
              <a:ahLst/>
              <a:cxnLst/>
              <a:rect l="l" t="t" r="r" b="b"/>
              <a:pathLst>
                <a:path w="2798" h="728" extrusionOk="0">
                  <a:moveTo>
                    <a:pt x="425" y="1"/>
                  </a:moveTo>
                  <a:cubicBezTo>
                    <a:pt x="255" y="1"/>
                    <a:pt x="110" y="109"/>
                    <a:pt x="62" y="267"/>
                  </a:cubicBezTo>
                  <a:cubicBezTo>
                    <a:pt x="1" y="509"/>
                    <a:pt x="183" y="727"/>
                    <a:pt x="425" y="727"/>
                  </a:cubicBezTo>
                  <a:lnTo>
                    <a:pt x="2373" y="727"/>
                  </a:lnTo>
                  <a:cubicBezTo>
                    <a:pt x="2543" y="727"/>
                    <a:pt x="2688" y="618"/>
                    <a:pt x="2737" y="461"/>
                  </a:cubicBezTo>
                  <a:cubicBezTo>
                    <a:pt x="2798" y="219"/>
                    <a:pt x="2616" y="1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2759275" y="872150"/>
              <a:ext cx="49975" cy="18200"/>
            </a:xfrm>
            <a:custGeom>
              <a:avLst/>
              <a:gdLst/>
              <a:ahLst/>
              <a:cxnLst/>
              <a:rect l="l" t="t" r="r" b="b"/>
              <a:pathLst>
                <a:path w="1999" h="728" extrusionOk="0">
                  <a:moveTo>
                    <a:pt x="412" y="1"/>
                  </a:moveTo>
                  <a:cubicBezTo>
                    <a:pt x="243" y="1"/>
                    <a:pt x="97" y="109"/>
                    <a:pt x="49" y="267"/>
                  </a:cubicBezTo>
                  <a:cubicBezTo>
                    <a:pt x="0" y="509"/>
                    <a:pt x="183" y="727"/>
                    <a:pt x="412" y="727"/>
                  </a:cubicBezTo>
                  <a:lnTo>
                    <a:pt x="1587" y="727"/>
                  </a:lnTo>
                  <a:cubicBezTo>
                    <a:pt x="1744" y="727"/>
                    <a:pt x="1902" y="618"/>
                    <a:pt x="1937" y="461"/>
                  </a:cubicBezTo>
                  <a:cubicBezTo>
                    <a:pt x="1998" y="219"/>
                    <a:pt x="1816" y="1"/>
                    <a:pt x="1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99C4DD-C4EC-421D-96D7-1F39D79E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37" y="648653"/>
            <a:ext cx="42291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42205"/>
      </p:ext>
    </p:extLst>
  </p:cSld>
  <p:clrMapOvr>
    <a:masterClrMapping/>
  </p:clrMapOvr>
</p:sld>
</file>

<file path=ppt/theme/theme1.xml><?xml version="1.0" encoding="utf-8"?>
<a:theme xmlns:a="http://schemas.openxmlformats.org/drawingml/2006/main" name="Positive Behavior for Learning: High School by Slidesgo">
  <a:themeElements>
    <a:clrScheme name="Simple Light">
      <a:dk1>
        <a:srgbClr val="000000"/>
      </a:dk1>
      <a:lt1>
        <a:srgbClr val="FFFFFF"/>
      </a:lt1>
      <a:dk2>
        <a:srgbClr val="DFE251"/>
      </a:dk2>
      <a:lt2>
        <a:srgbClr val="E19116"/>
      </a:lt2>
      <a:accent1>
        <a:srgbClr val="BC3334"/>
      </a:accent1>
      <a:accent2>
        <a:srgbClr val="652D6B"/>
      </a:accent2>
      <a:accent3>
        <a:srgbClr val="598CF8"/>
      </a:accent3>
      <a:accent4>
        <a:srgbClr val="038E8A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202</Words>
  <Application>Microsoft Office PowerPoint</Application>
  <PresentationFormat>On-screen Show (16:9)</PresentationFormat>
  <Paragraphs>41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Work Sans</vt:lpstr>
      <vt:lpstr>Bebas Neue</vt:lpstr>
      <vt:lpstr>Krona One</vt:lpstr>
      <vt:lpstr>Positive Behavior for Learning: High School by Slidesgo</vt:lpstr>
      <vt:lpstr>TaskLink Where Talent Meets Opportunity!</vt:lpstr>
      <vt:lpstr>About Us</vt:lpstr>
      <vt:lpstr>FUNCTIONAL REQUIREMENTS</vt:lpstr>
      <vt:lpstr>NON FUNCTIONAL REQUIREMENTS</vt:lpstr>
      <vt:lpstr>DESIGN</vt:lpstr>
      <vt:lpstr>CLASS DIAGRAM</vt:lpstr>
      <vt:lpstr>PowerPoint Presentation</vt:lpstr>
      <vt:lpstr>Model-view Controller EFFICIENT &amp; ORGANIZED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LAIBA</vt:lpstr>
      <vt:lpstr>LESSON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EduSync A Fresh Take on Learning Management</dc:title>
  <dc:creator>hp</dc:creator>
  <cp:lastModifiedBy>shayansalam2@gmail.com</cp:lastModifiedBy>
  <cp:revision>15</cp:revision>
  <dcterms:modified xsi:type="dcterms:W3CDTF">2025-04-27T17:42:59Z</dcterms:modified>
</cp:coreProperties>
</file>