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72" y="-3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Social Network">
            <a:extLst>
              <a:ext uri="{FF2B5EF4-FFF2-40B4-BE49-F238E27FC236}">
                <a16:creationId xmlns:a16="http://schemas.microsoft.com/office/drawing/2014/main" id="{43809772-9FB6-4B0B-4055-9FF66F89A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3784" y="3350368"/>
            <a:ext cx="2726006" cy="2726006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9133" y="805742"/>
            <a:ext cx="2735827" cy="3193211"/>
            <a:chOff x="1674895" y="1345036"/>
            <a:chExt cx="5428610" cy="421093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486" y="685805"/>
            <a:ext cx="2718710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438" y="859808"/>
            <a:ext cx="2657397" cy="287898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Project Overview &amp; Tech Stack</a:t>
            </a:r>
          </a:p>
        </p:txBody>
      </p:sp>
      <p:grpSp>
        <p:nvGrpSpPr>
          <p:cNvPr id="62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6806" y="2335801"/>
            <a:ext cx="637026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7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6806" y="2335801"/>
            <a:ext cx="637026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952" y="685805"/>
            <a:ext cx="3731078" cy="553401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3600" b="1" dirty="0">
                <a:solidFill>
                  <a:schemeClr val="bg1"/>
                </a:solidFill>
              </a:rPr>
              <a:t>TalentFlow.AI</a:t>
            </a:r>
          </a:p>
          <a:p>
            <a:pPr marL="0" indent="0">
              <a:lnSpc>
                <a:spcPct val="90000"/>
              </a:lnSpc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>
                <a:solidFill>
                  <a:schemeClr val="bg1"/>
                </a:solidFill>
              </a:rPr>
              <a:t>Purpose: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dirty="0">
                <a:solidFill>
                  <a:schemeClr val="bg1"/>
                </a:solidFill>
              </a:rPr>
              <a:t>A full-stack platform connecting candidates and HRs for job applications, profile management, and recruitment automation.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>
                <a:solidFill>
                  <a:schemeClr val="bg1"/>
                </a:solidFill>
              </a:rPr>
              <a:t>Key Features:</a:t>
            </a:r>
          </a:p>
          <a:p>
            <a:pPr marL="0" indent="0">
              <a:lnSpc>
                <a:spcPct val="90000"/>
              </a:lnSpc>
              <a:buNone/>
            </a:pPr>
            <a:endParaRPr lang="en-US" sz="1000" b="1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000" dirty="0">
                <a:solidFill>
                  <a:schemeClr val="bg1"/>
                </a:solidFill>
              </a:rPr>
              <a:t>User authentication (login/register for candidates, HR, admin)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dirty="0">
                <a:solidFill>
                  <a:schemeClr val="bg1"/>
                </a:solidFill>
              </a:rPr>
              <a:t>Candidate profile upload &amp; parsing (including CV parsing and online presence extraction)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dirty="0">
                <a:solidFill>
                  <a:schemeClr val="bg1"/>
                </a:solidFill>
              </a:rPr>
              <a:t>Job posting and management (HR can post, edit, and manage jobs)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dirty="0">
                <a:solidFill>
                  <a:schemeClr val="bg1"/>
                </a:solidFill>
              </a:rPr>
              <a:t>Application management (candidates apply, HR shortlists, admin oversight)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dirty="0">
                <a:solidFill>
                  <a:schemeClr val="bg1"/>
                </a:solidFill>
              </a:rPr>
              <a:t>Admin dashboard for system stats, user management, and alerts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dirty="0">
                <a:solidFill>
                  <a:schemeClr val="bg1"/>
                </a:solidFill>
              </a:rPr>
              <a:t>Automated matching using LLM (AI) for candidate-job fit</a:t>
            </a:r>
          </a:p>
          <a:p>
            <a:pPr marL="0" indent="0">
              <a:lnSpc>
                <a:spcPct val="90000"/>
              </a:lnSpc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>
                <a:solidFill>
                  <a:schemeClr val="bg1"/>
                </a:solidFill>
              </a:rPr>
              <a:t>Tech Stack: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dirty="0">
                <a:solidFill>
                  <a:schemeClr val="bg1"/>
                </a:solidFill>
              </a:rPr>
              <a:t>Frontend: Next.js, React, MUI, </a:t>
            </a:r>
            <a:r>
              <a:rPr lang="en-US" sz="1000" dirty="0" err="1">
                <a:solidFill>
                  <a:schemeClr val="bg1"/>
                </a:solidFill>
              </a:rPr>
              <a:t>TailwindCSS</a:t>
            </a:r>
            <a:endParaRPr lang="en-US" sz="10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000" dirty="0">
                <a:solidFill>
                  <a:schemeClr val="bg1"/>
                </a:solidFill>
              </a:rPr>
              <a:t>Backend: Flask, MongoDB, </a:t>
            </a:r>
            <a:r>
              <a:rPr lang="en-US" sz="1000" dirty="0" err="1">
                <a:solidFill>
                  <a:schemeClr val="bg1"/>
                </a:solidFill>
              </a:rPr>
              <a:t>PyMongo</a:t>
            </a:r>
            <a:r>
              <a:rPr lang="en-US" sz="1000" dirty="0">
                <a:solidFill>
                  <a:schemeClr val="bg1"/>
                </a:solidFill>
              </a:rPr>
              <a:t>, REST API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dirty="0">
                <a:solidFill>
                  <a:schemeClr val="bg1"/>
                </a:solidFill>
              </a:rPr>
              <a:t>AI/LLM: Integration with </a:t>
            </a:r>
            <a:r>
              <a:rPr lang="en-US" sz="1000" dirty="0" err="1">
                <a:solidFill>
                  <a:schemeClr val="bg1"/>
                </a:solidFill>
              </a:rPr>
              <a:t>Groq</a:t>
            </a:r>
            <a:r>
              <a:rPr lang="en-US" sz="1000" dirty="0">
                <a:solidFill>
                  <a:schemeClr val="bg1"/>
                </a:solidFill>
              </a:rPr>
              <a:t> LLM for smart parsing/matching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dirty="0">
                <a:solidFill>
                  <a:schemeClr val="bg1"/>
                </a:solidFill>
              </a:rPr>
              <a:t>Other: </a:t>
            </a:r>
            <a:r>
              <a:rPr lang="en-US" sz="1000" dirty="0" err="1">
                <a:solidFill>
                  <a:schemeClr val="bg1"/>
                </a:solidFill>
              </a:rPr>
              <a:t>Dockerized</a:t>
            </a:r>
            <a:r>
              <a:rPr lang="en-US" sz="1000" dirty="0">
                <a:solidFill>
                  <a:schemeClr val="bg1"/>
                </a:solidFill>
              </a:rPr>
              <a:t> deployment, </a:t>
            </a:r>
            <a:r>
              <a:rPr lang="en-US" sz="1000" dirty="0" err="1">
                <a:solidFill>
                  <a:schemeClr val="bg1"/>
                </a:solidFill>
              </a:rPr>
              <a:t>ChromaDB</a:t>
            </a:r>
            <a:r>
              <a:rPr lang="en-US" sz="1000" dirty="0">
                <a:solidFill>
                  <a:schemeClr val="bg1"/>
                </a:solidFill>
              </a:rPr>
              <a:t> for embeddings, </a:t>
            </a:r>
            <a:r>
              <a:rPr lang="en-US" sz="1000" dirty="0" err="1">
                <a:solidFill>
                  <a:schemeClr val="bg1"/>
                </a:solidFill>
              </a:rPr>
              <a:t>NextAuth</a:t>
            </a:r>
            <a:r>
              <a:rPr lang="en-US" sz="1000" dirty="0">
                <a:solidFill>
                  <a:schemeClr val="bg1"/>
                </a:solidFill>
              </a:rPr>
              <a:t> for authentication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8823E5-508F-D70A-8F75-11BFDE895A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88" r="25522" b="-2"/>
          <a:stretch>
            <a:fillRect/>
          </a:stretch>
        </p:blipFill>
        <p:spPr>
          <a:xfrm>
            <a:off x="1883784" y="3655703"/>
            <a:ext cx="2726006" cy="211533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9133" y="805742"/>
            <a:ext cx="2735827" cy="3193211"/>
            <a:chOff x="1674895" y="1345036"/>
            <a:chExt cx="5428610" cy="421093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486" y="685805"/>
            <a:ext cx="2718710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438" y="859808"/>
            <a:ext cx="2657397" cy="287898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Workflow &amp; User Roles</a:t>
            </a:r>
          </a:p>
        </p:txBody>
      </p:sp>
      <p:grpSp>
        <p:nvGrpSpPr>
          <p:cNvPr id="31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6806" y="2335801"/>
            <a:ext cx="637026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6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6806" y="2335801"/>
            <a:ext cx="637026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952" y="685805"/>
            <a:ext cx="3731078" cy="553401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1" dirty="0">
                <a:solidFill>
                  <a:schemeClr val="bg1"/>
                </a:solidFill>
              </a:rPr>
              <a:t>Candidate: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dirty="0">
                <a:solidFill>
                  <a:schemeClr val="bg1"/>
                </a:solidFill>
              </a:rPr>
              <a:t>Registers, uploads CV, profile auto-parsed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dirty="0">
                <a:solidFill>
                  <a:schemeClr val="bg1"/>
                </a:solidFill>
              </a:rPr>
              <a:t>Applies to jobs, tracks application status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>
                <a:solidFill>
                  <a:schemeClr val="bg1"/>
                </a:solidFill>
              </a:rPr>
              <a:t>HR: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dirty="0">
                <a:solidFill>
                  <a:schemeClr val="bg1"/>
                </a:solidFill>
              </a:rPr>
              <a:t>Registers, posts jobs, views applicants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dirty="0">
                <a:solidFill>
                  <a:schemeClr val="bg1"/>
                </a:solidFill>
              </a:rPr>
              <a:t>Shortlists candidates, updates job status</a:t>
            </a:r>
          </a:p>
          <a:p>
            <a:pPr marL="0" indent="0">
              <a:lnSpc>
                <a:spcPct val="90000"/>
              </a:lnSpc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>
                <a:solidFill>
                  <a:schemeClr val="bg1"/>
                </a:solidFill>
              </a:rPr>
              <a:t>Admin: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dirty="0">
                <a:solidFill>
                  <a:schemeClr val="bg1"/>
                </a:solidFill>
              </a:rPr>
              <a:t> System monitoring, user management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dirty="0">
                <a:solidFill>
                  <a:schemeClr val="bg1"/>
                </a:solidFill>
              </a:rPr>
              <a:t> Handles alerts, stats, and critical actions</a:t>
            </a:r>
          </a:p>
          <a:p>
            <a:pPr marL="0" indent="0">
              <a:lnSpc>
                <a:spcPct val="90000"/>
              </a:lnSpc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>
                <a:solidFill>
                  <a:schemeClr val="bg1"/>
                </a:solidFill>
              </a:rPr>
              <a:t>Workflow: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dirty="0">
                <a:solidFill>
                  <a:schemeClr val="bg1"/>
                </a:solidFill>
              </a:rPr>
              <a:t>1. Registration/Login: Secure authentication for all users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dirty="0">
                <a:solidFill>
                  <a:schemeClr val="bg1"/>
                </a:solidFill>
              </a:rPr>
              <a:t>2. Profile Management: Candidates upload CVs, system parses and structures data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dirty="0">
                <a:solidFill>
                  <a:schemeClr val="bg1"/>
                </a:solidFill>
              </a:rPr>
              <a:t>3. Job Posting: HR posts jobs with detailed requirements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dirty="0">
                <a:solidFill>
                  <a:schemeClr val="bg1"/>
                </a:solidFill>
              </a:rPr>
              <a:t>4. Application: Candidates apply, system matches profiles using AI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dirty="0">
                <a:solidFill>
                  <a:schemeClr val="bg1"/>
                </a:solidFill>
              </a:rPr>
              <a:t>5. Shortlisting: HR reviews, shortlists, and manages applications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dirty="0">
                <a:solidFill>
                  <a:schemeClr val="bg1"/>
                </a:solidFill>
              </a:rPr>
              <a:t>6. Admin Oversight: Admin dashboard for stats, alerts, and user management</a:t>
            </a:r>
          </a:p>
          <a:p>
            <a:pPr marL="0" indent="0">
              <a:lnSpc>
                <a:spcPct val="90000"/>
              </a:lnSpc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>
                <a:solidFill>
                  <a:schemeClr val="bg1"/>
                </a:solidFill>
              </a:rPr>
              <a:t>Automation &amp; Intelligence: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dirty="0">
                <a:solidFill>
                  <a:schemeClr val="bg1"/>
                </a:solidFill>
              </a:rPr>
              <a:t>LLM-powered CV parsing and candidate-job matching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dirty="0">
                <a:solidFill>
                  <a:schemeClr val="bg1"/>
                </a:solidFill>
              </a:rPr>
              <a:t>Alerts and logging for system health and security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302</Words>
  <Application>Microsoft Office PowerPoint</Application>
  <PresentationFormat>On-screen Show (4:3)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Project Overview &amp; Tech Stack</vt:lpstr>
      <vt:lpstr>Workflow &amp; User Roles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Waseem</dc:creator>
  <cp:keywords/>
  <dc:description>generated using python-pptx</dc:description>
  <cp:lastModifiedBy>Waseem Zahid</cp:lastModifiedBy>
  <cp:revision>2</cp:revision>
  <dcterms:created xsi:type="dcterms:W3CDTF">2013-01-27T09:14:16Z</dcterms:created>
  <dcterms:modified xsi:type="dcterms:W3CDTF">2025-08-21T07:30:48Z</dcterms:modified>
  <cp:category/>
</cp:coreProperties>
</file>