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6" r:id="rId10"/>
    <p:sldId id="262" r:id="rId11"/>
    <p:sldId id="265"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50758D8-68A5-4BA9-AB82-1A5B395BDD40}">
          <p14:sldIdLst>
            <p14:sldId id="256"/>
            <p14:sldId id="257"/>
            <p14:sldId id="258"/>
            <p14:sldId id="259"/>
          </p14:sldIdLst>
        </p14:section>
        <p14:section name="Untitled Section" id="{98B19E65-B260-4F5C-9943-C323D2D7B1E1}">
          <p14:sldIdLst>
            <p14:sldId id="260"/>
            <p14:sldId id="261"/>
            <p14:sldId id="263"/>
            <p14:sldId id="264"/>
            <p14:sldId id="266"/>
            <p14:sldId id="262"/>
            <p14:sldId id="265"/>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RAM WASEEM" userId="ba2d0d63f5709151" providerId="LiveId" clId="{C1468F44-1DC4-41BC-ADF9-09DD78CC7966}"/>
    <pc:docChg chg="undo custSel addSld modSld modSection">
      <pc:chgData name="AKRAM WASEEM" userId="ba2d0d63f5709151" providerId="LiveId" clId="{C1468F44-1DC4-41BC-ADF9-09DD78CC7966}" dt="2025-02-07T12:39:39.388" v="639" actId="1076"/>
      <pc:docMkLst>
        <pc:docMk/>
      </pc:docMkLst>
      <pc:sldChg chg="addSp delSp modSp new mod">
        <pc:chgData name="AKRAM WASEEM" userId="ba2d0d63f5709151" providerId="LiveId" clId="{C1468F44-1DC4-41BC-ADF9-09DD78CC7966}" dt="2025-02-07T11:49:57.418" v="53" actId="14100"/>
        <pc:sldMkLst>
          <pc:docMk/>
          <pc:sldMk cId="2819880791" sldId="262"/>
        </pc:sldMkLst>
        <pc:spChg chg="del mod">
          <ac:chgData name="AKRAM WASEEM" userId="ba2d0d63f5709151" providerId="LiveId" clId="{C1468F44-1DC4-41BC-ADF9-09DD78CC7966}" dt="2025-02-07T11:44:34.638" v="2" actId="478"/>
          <ac:spMkLst>
            <pc:docMk/>
            <pc:sldMk cId="2819880791" sldId="262"/>
            <ac:spMk id="2" creationId="{F5CA2DDD-052D-D312-8DB0-0C6104ED88B7}"/>
          </ac:spMkLst>
        </pc:spChg>
        <pc:spChg chg="mod">
          <ac:chgData name="AKRAM WASEEM" userId="ba2d0d63f5709151" providerId="LiveId" clId="{C1468F44-1DC4-41BC-ADF9-09DD78CC7966}" dt="2025-02-07T11:48:43.818" v="33" actId="27636"/>
          <ac:spMkLst>
            <pc:docMk/>
            <pc:sldMk cId="2819880791" sldId="262"/>
            <ac:spMk id="3" creationId="{E75D3009-F76C-B6A6-694C-BF1CAE2F6904}"/>
          </ac:spMkLst>
        </pc:spChg>
        <pc:spChg chg="del mod">
          <ac:chgData name="AKRAM WASEEM" userId="ba2d0d63f5709151" providerId="LiveId" clId="{C1468F44-1DC4-41BC-ADF9-09DD78CC7966}" dt="2025-02-07T11:46:12.787" v="14" actId="22"/>
          <ac:spMkLst>
            <pc:docMk/>
            <pc:sldMk cId="2819880791" sldId="262"/>
            <ac:spMk id="4" creationId="{0AB5E4EB-A52D-30D0-7B92-AE7D0FE839AF}"/>
          </ac:spMkLst>
        </pc:spChg>
        <pc:picChg chg="add mod ord">
          <ac:chgData name="AKRAM WASEEM" userId="ba2d0d63f5709151" providerId="LiveId" clId="{C1468F44-1DC4-41BC-ADF9-09DD78CC7966}" dt="2025-02-07T11:49:57.418" v="53" actId="14100"/>
          <ac:picMkLst>
            <pc:docMk/>
            <pc:sldMk cId="2819880791" sldId="262"/>
            <ac:picMk id="6" creationId="{D684FFB3-6C8D-541D-3599-ECB8740D3A6B}"/>
          </ac:picMkLst>
        </pc:picChg>
        <pc:picChg chg="add mod">
          <ac:chgData name="AKRAM WASEEM" userId="ba2d0d63f5709151" providerId="LiveId" clId="{C1468F44-1DC4-41BC-ADF9-09DD78CC7966}" dt="2025-02-07T11:49:47.890" v="51" actId="14100"/>
          <ac:picMkLst>
            <pc:docMk/>
            <pc:sldMk cId="2819880791" sldId="262"/>
            <ac:picMk id="8" creationId="{DC86C5A9-41D5-345A-1043-65273A639086}"/>
          </ac:picMkLst>
        </pc:picChg>
      </pc:sldChg>
      <pc:sldChg chg="addSp delSp modSp new mod">
        <pc:chgData name="AKRAM WASEEM" userId="ba2d0d63f5709151" providerId="LiveId" clId="{C1468F44-1DC4-41BC-ADF9-09DD78CC7966}" dt="2025-02-07T12:10:16.134" v="165" actId="14100"/>
        <pc:sldMkLst>
          <pc:docMk/>
          <pc:sldMk cId="1154446193" sldId="263"/>
        </pc:sldMkLst>
        <pc:spChg chg="mod">
          <ac:chgData name="AKRAM WASEEM" userId="ba2d0d63f5709151" providerId="LiveId" clId="{C1468F44-1DC4-41BC-ADF9-09DD78CC7966}" dt="2025-02-07T12:01:26.675" v="91" actId="14100"/>
          <ac:spMkLst>
            <pc:docMk/>
            <pc:sldMk cId="1154446193" sldId="263"/>
            <ac:spMk id="2" creationId="{C4B953CB-AFBF-8DB5-DC02-91EE2B99EA58}"/>
          </ac:spMkLst>
        </pc:spChg>
        <pc:spChg chg="del">
          <ac:chgData name="AKRAM WASEEM" userId="ba2d0d63f5709151" providerId="LiveId" clId="{C1468F44-1DC4-41BC-ADF9-09DD78CC7966}" dt="2025-02-07T11:53:16.927" v="55" actId="22"/>
          <ac:spMkLst>
            <pc:docMk/>
            <pc:sldMk cId="1154446193" sldId="263"/>
            <ac:spMk id="3" creationId="{DECA83BF-24FB-1079-4D1F-72D1BFA49673}"/>
          </ac:spMkLst>
        </pc:spChg>
        <pc:spChg chg="del">
          <ac:chgData name="AKRAM WASEEM" userId="ba2d0d63f5709151" providerId="LiveId" clId="{C1468F44-1DC4-41BC-ADF9-09DD78CC7966}" dt="2025-02-07T11:53:49.130" v="58" actId="22"/>
          <ac:spMkLst>
            <pc:docMk/>
            <pc:sldMk cId="1154446193" sldId="263"/>
            <ac:spMk id="4" creationId="{CE42F775-2D20-03B6-A737-D70586EF84E6}"/>
          </ac:spMkLst>
        </pc:spChg>
        <pc:spChg chg="add mod">
          <ac:chgData name="AKRAM WASEEM" userId="ba2d0d63f5709151" providerId="LiveId" clId="{C1468F44-1DC4-41BC-ADF9-09DD78CC7966}" dt="2025-02-07T12:10:16.134" v="165" actId="14100"/>
          <ac:spMkLst>
            <pc:docMk/>
            <pc:sldMk cId="1154446193" sldId="263"/>
            <ac:spMk id="13" creationId="{B9F4CA7B-9120-D4BA-BE66-EB02CD3FA7C3}"/>
          </ac:spMkLst>
        </pc:spChg>
        <pc:spChg chg="add mod">
          <ac:chgData name="AKRAM WASEEM" userId="ba2d0d63f5709151" providerId="LiveId" clId="{C1468F44-1DC4-41BC-ADF9-09DD78CC7966}" dt="2025-02-07T12:10:02.446" v="162" actId="1076"/>
          <ac:spMkLst>
            <pc:docMk/>
            <pc:sldMk cId="1154446193" sldId="263"/>
            <ac:spMk id="14" creationId="{2D310261-A0C0-B981-D4FC-14F276AF9418}"/>
          </ac:spMkLst>
        </pc:spChg>
        <pc:picChg chg="add mod ord">
          <ac:chgData name="AKRAM WASEEM" userId="ba2d0d63f5709151" providerId="LiveId" clId="{C1468F44-1DC4-41BC-ADF9-09DD78CC7966}" dt="2025-02-07T12:01:31.904" v="93" actId="14100"/>
          <ac:picMkLst>
            <pc:docMk/>
            <pc:sldMk cId="1154446193" sldId="263"/>
            <ac:picMk id="6" creationId="{B27AC902-E011-C916-E4E2-E761DC9DE785}"/>
          </ac:picMkLst>
        </pc:picChg>
        <pc:picChg chg="add mod ord">
          <ac:chgData name="AKRAM WASEEM" userId="ba2d0d63f5709151" providerId="LiveId" clId="{C1468F44-1DC4-41BC-ADF9-09DD78CC7966}" dt="2025-02-07T12:04:19.892" v="98" actId="1076"/>
          <ac:picMkLst>
            <pc:docMk/>
            <pc:sldMk cId="1154446193" sldId="263"/>
            <ac:picMk id="8" creationId="{3A30EF9A-5755-A4FE-8216-D16A52ABC3D8}"/>
          </ac:picMkLst>
        </pc:picChg>
        <pc:picChg chg="add mod">
          <ac:chgData name="AKRAM WASEEM" userId="ba2d0d63f5709151" providerId="LiveId" clId="{C1468F44-1DC4-41BC-ADF9-09DD78CC7966}" dt="2025-02-07T12:04:22.019" v="99" actId="1076"/>
          <ac:picMkLst>
            <pc:docMk/>
            <pc:sldMk cId="1154446193" sldId="263"/>
            <ac:picMk id="10" creationId="{C3E72CC6-C343-F030-406F-BB060E3224C1}"/>
          </ac:picMkLst>
        </pc:picChg>
        <pc:picChg chg="add mod">
          <ac:chgData name="AKRAM WASEEM" userId="ba2d0d63f5709151" providerId="LiveId" clId="{C1468F44-1DC4-41BC-ADF9-09DD78CC7966}" dt="2025-02-07T12:09:51.368" v="159" actId="14100"/>
          <ac:picMkLst>
            <pc:docMk/>
            <pc:sldMk cId="1154446193" sldId="263"/>
            <ac:picMk id="12" creationId="{F5B39368-2060-65E2-CC2E-3BBA5A55D6D4}"/>
          </ac:picMkLst>
        </pc:picChg>
      </pc:sldChg>
      <pc:sldChg chg="addSp delSp modSp new mod">
        <pc:chgData name="AKRAM WASEEM" userId="ba2d0d63f5709151" providerId="LiveId" clId="{C1468F44-1DC4-41BC-ADF9-09DD78CC7966}" dt="2025-02-07T12:14:18.775" v="214" actId="1076"/>
        <pc:sldMkLst>
          <pc:docMk/>
          <pc:sldMk cId="951387733" sldId="264"/>
        </pc:sldMkLst>
        <pc:spChg chg="mod">
          <ac:chgData name="AKRAM WASEEM" userId="ba2d0d63f5709151" providerId="LiveId" clId="{C1468F44-1DC4-41BC-ADF9-09DD78CC7966}" dt="2025-02-07T12:12:51.365" v="200" actId="2711"/>
          <ac:spMkLst>
            <pc:docMk/>
            <pc:sldMk cId="951387733" sldId="264"/>
            <ac:spMk id="2" creationId="{57D5F387-8DB8-08D9-6AC0-AD21DDE3A8C2}"/>
          </ac:spMkLst>
        </pc:spChg>
        <pc:spChg chg="del mod">
          <ac:chgData name="AKRAM WASEEM" userId="ba2d0d63f5709151" providerId="LiveId" clId="{C1468F44-1DC4-41BC-ADF9-09DD78CC7966}" dt="2025-02-07T12:13:12.461" v="202" actId="22"/>
          <ac:spMkLst>
            <pc:docMk/>
            <pc:sldMk cId="951387733" sldId="264"/>
            <ac:spMk id="3" creationId="{B4BC595E-8AC5-AB8D-F301-51FFA69A2418}"/>
          </ac:spMkLst>
        </pc:spChg>
        <pc:spChg chg="del mod">
          <ac:chgData name="AKRAM WASEEM" userId="ba2d0d63f5709151" providerId="LiveId" clId="{C1468F44-1DC4-41BC-ADF9-09DD78CC7966}" dt="2025-02-07T12:13:52.064" v="208" actId="22"/>
          <ac:spMkLst>
            <pc:docMk/>
            <pc:sldMk cId="951387733" sldId="264"/>
            <ac:spMk id="4" creationId="{26D5A72E-C186-F5A4-C44B-0B9C684B284F}"/>
          </ac:spMkLst>
        </pc:spChg>
        <pc:picChg chg="add mod">
          <ac:chgData name="AKRAM WASEEM" userId="ba2d0d63f5709151" providerId="LiveId" clId="{C1468F44-1DC4-41BC-ADF9-09DD78CC7966}" dt="2025-02-07T12:14:18.775" v="214" actId="1076"/>
          <ac:picMkLst>
            <pc:docMk/>
            <pc:sldMk cId="951387733" sldId="264"/>
            <ac:picMk id="6" creationId="{92E9973A-0191-6126-8036-1BAE052F5566}"/>
          </ac:picMkLst>
        </pc:picChg>
        <pc:picChg chg="add mod ord">
          <ac:chgData name="AKRAM WASEEM" userId="ba2d0d63f5709151" providerId="LiveId" clId="{C1468F44-1DC4-41BC-ADF9-09DD78CC7966}" dt="2025-02-07T12:13:20.034" v="205" actId="14100"/>
          <ac:picMkLst>
            <pc:docMk/>
            <pc:sldMk cId="951387733" sldId="264"/>
            <ac:picMk id="8" creationId="{C3B633AD-93B3-7729-4C9B-0E81097E3553}"/>
          </ac:picMkLst>
        </pc:picChg>
        <pc:picChg chg="add mod ord">
          <ac:chgData name="AKRAM WASEEM" userId="ba2d0d63f5709151" providerId="LiveId" clId="{C1468F44-1DC4-41BC-ADF9-09DD78CC7966}" dt="2025-02-07T12:14:07.257" v="212" actId="14100"/>
          <ac:picMkLst>
            <pc:docMk/>
            <pc:sldMk cId="951387733" sldId="264"/>
            <ac:picMk id="10" creationId="{37B78D37-A091-E974-6F95-B2B6A20B291F}"/>
          </ac:picMkLst>
        </pc:picChg>
        <pc:picChg chg="add del">
          <ac:chgData name="AKRAM WASEEM" userId="ba2d0d63f5709151" providerId="LiveId" clId="{C1468F44-1DC4-41BC-ADF9-09DD78CC7966}" dt="2025-02-07T12:11:59.538" v="188" actId="478"/>
          <ac:picMkLst>
            <pc:docMk/>
            <pc:sldMk cId="951387733" sldId="264"/>
            <ac:picMk id="1026" creationId="{449AF6F6-3D9C-7166-DCD5-865BDBDDE216}"/>
          </ac:picMkLst>
        </pc:picChg>
      </pc:sldChg>
      <pc:sldChg chg="addSp delSp modSp new mod">
        <pc:chgData name="AKRAM WASEEM" userId="ba2d0d63f5709151" providerId="LiveId" clId="{C1468F44-1DC4-41BC-ADF9-09DD78CC7966}" dt="2025-02-07T12:24:15.166" v="322" actId="14100"/>
        <pc:sldMkLst>
          <pc:docMk/>
          <pc:sldMk cId="12898991" sldId="265"/>
        </pc:sldMkLst>
        <pc:spChg chg="mod">
          <ac:chgData name="AKRAM WASEEM" userId="ba2d0d63f5709151" providerId="LiveId" clId="{C1468F44-1DC4-41BC-ADF9-09DD78CC7966}" dt="2025-02-07T12:14:51.284" v="238" actId="2711"/>
          <ac:spMkLst>
            <pc:docMk/>
            <pc:sldMk cId="12898991" sldId="265"/>
            <ac:spMk id="2" creationId="{E31B11B0-E2C2-3B67-6BB2-8AE1965980AF}"/>
          </ac:spMkLst>
        </pc:spChg>
        <pc:spChg chg="del">
          <ac:chgData name="AKRAM WASEEM" userId="ba2d0d63f5709151" providerId="LiveId" clId="{C1468F44-1DC4-41BC-ADF9-09DD78CC7966}" dt="2025-02-07T12:15:15.919" v="239" actId="22"/>
          <ac:spMkLst>
            <pc:docMk/>
            <pc:sldMk cId="12898991" sldId="265"/>
            <ac:spMk id="3" creationId="{D26F7EF0-3768-B854-5A66-69AFECBE7CCC}"/>
          </ac:spMkLst>
        </pc:spChg>
        <pc:spChg chg="del mod">
          <ac:chgData name="AKRAM WASEEM" userId="ba2d0d63f5709151" providerId="LiveId" clId="{C1468F44-1DC4-41BC-ADF9-09DD78CC7966}" dt="2025-02-07T12:24:08.481" v="320" actId="22"/>
          <ac:spMkLst>
            <pc:docMk/>
            <pc:sldMk cId="12898991" sldId="265"/>
            <ac:spMk id="4" creationId="{331D93F9-0895-3101-4BCB-1D920CD2D4AF}"/>
          </ac:spMkLst>
        </pc:spChg>
        <pc:picChg chg="add mod ord">
          <ac:chgData name="AKRAM WASEEM" userId="ba2d0d63f5709151" providerId="LiveId" clId="{C1468F44-1DC4-41BC-ADF9-09DD78CC7966}" dt="2025-02-07T12:15:18.767" v="240" actId="14100"/>
          <ac:picMkLst>
            <pc:docMk/>
            <pc:sldMk cId="12898991" sldId="265"/>
            <ac:picMk id="6" creationId="{DB0C8FC3-BB56-2ECB-1011-E1FBCAEAA37F}"/>
          </ac:picMkLst>
        </pc:picChg>
        <pc:picChg chg="add mod ord">
          <ac:chgData name="AKRAM WASEEM" userId="ba2d0d63f5709151" providerId="LiveId" clId="{C1468F44-1DC4-41BC-ADF9-09DD78CC7966}" dt="2025-02-07T12:24:15.166" v="322" actId="14100"/>
          <ac:picMkLst>
            <pc:docMk/>
            <pc:sldMk cId="12898991" sldId="265"/>
            <ac:picMk id="8" creationId="{EFAD33E6-C964-B796-C4CD-89CE5EF4A9F5}"/>
          </ac:picMkLst>
        </pc:picChg>
      </pc:sldChg>
      <pc:sldChg chg="addSp delSp modSp new mod">
        <pc:chgData name="AKRAM WASEEM" userId="ba2d0d63f5709151" providerId="LiveId" clId="{C1468F44-1DC4-41BC-ADF9-09DD78CC7966}" dt="2025-02-07T12:23:32.276" v="318" actId="1076"/>
        <pc:sldMkLst>
          <pc:docMk/>
          <pc:sldMk cId="3196213887" sldId="266"/>
        </pc:sldMkLst>
        <pc:spChg chg="mod">
          <ac:chgData name="AKRAM WASEEM" userId="ba2d0d63f5709151" providerId="LiveId" clId="{C1468F44-1DC4-41BC-ADF9-09DD78CC7966}" dt="2025-02-07T12:19:21.128" v="286" actId="1076"/>
          <ac:spMkLst>
            <pc:docMk/>
            <pc:sldMk cId="3196213887" sldId="266"/>
            <ac:spMk id="2" creationId="{947B5A50-B718-6020-1CA5-0ECC15199B5B}"/>
          </ac:spMkLst>
        </pc:spChg>
        <pc:spChg chg="mod">
          <ac:chgData name="AKRAM WASEEM" userId="ba2d0d63f5709151" providerId="LiveId" clId="{C1468F44-1DC4-41BC-ADF9-09DD78CC7966}" dt="2025-02-07T12:22:51.982" v="310" actId="1076"/>
          <ac:spMkLst>
            <pc:docMk/>
            <pc:sldMk cId="3196213887" sldId="266"/>
            <ac:spMk id="3" creationId="{D9C67141-0E46-B394-4F5C-0D1E0D555820}"/>
          </ac:spMkLst>
        </pc:spChg>
        <pc:spChg chg="del mod">
          <ac:chgData name="AKRAM WASEEM" userId="ba2d0d63f5709151" providerId="LiveId" clId="{C1468F44-1DC4-41BC-ADF9-09DD78CC7966}" dt="2025-02-07T12:20:56.741" v="296" actId="22"/>
          <ac:spMkLst>
            <pc:docMk/>
            <pc:sldMk cId="3196213887" sldId="266"/>
            <ac:spMk id="4" creationId="{631083CD-B5CB-B72B-286E-90A9A7EEF539}"/>
          </ac:spMkLst>
        </pc:spChg>
        <pc:picChg chg="add mod">
          <ac:chgData name="AKRAM WASEEM" userId="ba2d0d63f5709151" providerId="LiveId" clId="{C1468F44-1DC4-41BC-ADF9-09DD78CC7966}" dt="2025-02-07T12:22:54.336" v="311" actId="1076"/>
          <ac:picMkLst>
            <pc:docMk/>
            <pc:sldMk cId="3196213887" sldId="266"/>
            <ac:picMk id="6" creationId="{8842F574-94E7-FD73-885C-2B150F5A793E}"/>
          </ac:picMkLst>
        </pc:picChg>
        <pc:picChg chg="add mod ord">
          <ac:chgData name="AKRAM WASEEM" userId="ba2d0d63f5709151" providerId="LiveId" clId="{C1468F44-1DC4-41BC-ADF9-09DD78CC7966}" dt="2025-02-07T12:21:13.838" v="302" actId="14100"/>
          <ac:picMkLst>
            <pc:docMk/>
            <pc:sldMk cId="3196213887" sldId="266"/>
            <ac:picMk id="8" creationId="{E2A1EE6E-82BB-D24C-53D9-B8BE2D0D47C7}"/>
          </ac:picMkLst>
        </pc:picChg>
        <pc:picChg chg="add mod">
          <ac:chgData name="AKRAM WASEEM" userId="ba2d0d63f5709151" providerId="LiveId" clId="{C1468F44-1DC4-41BC-ADF9-09DD78CC7966}" dt="2025-02-07T12:22:58.754" v="312" actId="14100"/>
          <ac:picMkLst>
            <pc:docMk/>
            <pc:sldMk cId="3196213887" sldId="266"/>
            <ac:picMk id="10" creationId="{D2193BE2-F47D-C378-A4A9-7C19D60A3D00}"/>
          </ac:picMkLst>
        </pc:picChg>
        <pc:picChg chg="add mod">
          <ac:chgData name="AKRAM WASEEM" userId="ba2d0d63f5709151" providerId="LiveId" clId="{C1468F44-1DC4-41BC-ADF9-09DD78CC7966}" dt="2025-02-07T12:23:32.276" v="318" actId="1076"/>
          <ac:picMkLst>
            <pc:docMk/>
            <pc:sldMk cId="3196213887" sldId="266"/>
            <ac:picMk id="12" creationId="{E2911105-A307-E0EF-C148-8AE208EB229C}"/>
          </ac:picMkLst>
        </pc:picChg>
      </pc:sldChg>
      <pc:sldChg chg="addSp delSp modSp new mod">
        <pc:chgData name="AKRAM WASEEM" userId="ba2d0d63f5709151" providerId="LiveId" clId="{C1468F44-1DC4-41BC-ADF9-09DD78CC7966}" dt="2025-02-07T12:26:02.670" v="332" actId="1076"/>
        <pc:sldMkLst>
          <pc:docMk/>
          <pc:sldMk cId="2967585773" sldId="267"/>
        </pc:sldMkLst>
        <pc:spChg chg="del mod">
          <ac:chgData name="AKRAM WASEEM" userId="ba2d0d63f5709151" providerId="LiveId" clId="{C1468F44-1DC4-41BC-ADF9-09DD78CC7966}" dt="2025-02-07T12:25:52.367" v="330" actId="478"/>
          <ac:spMkLst>
            <pc:docMk/>
            <pc:sldMk cId="2967585773" sldId="267"/>
            <ac:spMk id="2" creationId="{DB35768C-CD9B-358F-9EBA-D2DBDDED1CEC}"/>
          </ac:spMkLst>
        </pc:spChg>
        <pc:spChg chg="del">
          <ac:chgData name="AKRAM WASEEM" userId="ba2d0d63f5709151" providerId="LiveId" clId="{C1468F44-1DC4-41BC-ADF9-09DD78CC7966}" dt="2025-02-07T12:25:26.634" v="324" actId="22"/>
          <ac:spMkLst>
            <pc:docMk/>
            <pc:sldMk cId="2967585773" sldId="267"/>
            <ac:spMk id="3" creationId="{E7F3396D-83A1-9032-B24F-0F16B4ADB7A3}"/>
          </ac:spMkLst>
        </pc:spChg>
        <pc:spChg chg="del mod">
          <ac:chgData name="AKRAM WASEEM" userId="ba2d0d63f5709151" providerId="LiveId" clId="{C1468F44-1DC4-41BC-ADF9-09DD78CC7966}" dt="2025-02-07T12:25:44.706" v="327" actId="22"/>
          <ac:spMkLst>
            <pc:docMk/>
            <pc:sldMk cId="2967585773" sldId="267"/>
            <ac:spMk id="4" creationId="{2F501EEA-4A5F-D25E-45F0-C2A6C6CAFDFA}"/>
          </ac:spMkLst>
        </pc:spChg>
        <pc:picChg chg="add mod ord">
          <ac:chgData name="AKRAM WASEEM" userId="ba2d0d63f5709151" providerId="LiveId" clId="{C1468F44-1DC4-41BC-ADF9-09DD78CC7966}" dt="2025-02-07T12:25:57.137" v="331" actId="1076"/>
          <ac:picMkLst>
            <pc:docMk/>
            <pc:sldMk cId="2967585773" sldId="267"/>
            <ac:picMk id="6" creationId="{3B43262C-43C6-58E3-D680-C00EDDFCFC79}"/>
          </ac:picMkLst>
        </pc:picChg>
        <pc:picChg chg="add mod ord">
          <ac:chgData name="AKRAM WASEEM" userId="ba2d0d63f5709151" providerId="LiveId" clId="{C1468F44-1DC4-41BC-ADF9-09DD78CC7966}" dt="2025-02-07T12:26:02.670" v="332" actId="1076"/>
          <ac:picMkLst>
            <pc:docMk/>
            <pc:sldMk cId="2967585773" sldId="267"/>
            <ac:picMk id="8" creationId="{24A8B0E3-9FB3-59B8-1CB7-78721EFB138D}"/>
          </ac:picMkLst>
        </pc:picChg>
      </pc:sldChg>
      <pc:sldChg chg="addSp modSp new mod">
        <pc:chgData name="AKRAM WASEEM" userId="ba2d0d63f5709151" providerId="LiveId" clId="{C1468F44-1DC4-41BC-ADF9-09DD78CC7966}" dt="2025-02-07T12:29:55.431" v="398" actId="2711"/>
        <pc:sldMkLst>
          <pc:docMk/>
          <pc:sldMk cId="1791936802" sldId="268"/>
        </pc:sldMkLst>
        <pc:spChg chg="mod">
          <ac:chgData name="AKRAM WASEEM" userId="ba2d0d63f5709151" providerId="LiveId" clId="{C1468F44-1DC4-41BC-ADF9-09DD78CC7966}" dt="2025-02-07T12:26:40.176" v="352" actId="27636"/>
          <ac:spMkLst>
            <pc:docMk/>
            <pc:sldMk cId="1791936802" sldId="268"/>
            <ac:spMk id="2" creationId="{26C21C8C-E3C7-5830-7E13-A69174D839C1}"/>
          </ac:spMkLst>
        </pc:spChg>
        <pc:spChg chg="mod">
          <ac:chgData name="AKRAM WASEEM" userId="ba2d0d63f5709151" providerId="LiveId" clId="{C1468F44-1DC4-41BC-ADF9-09DD78CC7966}" dt="2025-02-07T12:27:42.380" v="362" actId="20577"/>
          <ac:spMkLst>
            <pc:docMk/>
            <pc:sldMk cId="1791936802" sldId="268"/>
            <ac:spMk id="3" creationId="{4EDC5F4C-71DB-618A-0CC7-1F9B7CA7720E}"/>
          </ac:spMkLst>
        </pc:spChg>
        <pc:spChg chg="mod">
          <ac:chgData name="AKRAM WASEEM" userId="ba2d0d63f5709151" providerId="LiveId" clId="{C1468F44-1DC4-41BC-ADF9-09DD78CC7966}" dt="2025-02-07T12:29:55.431" v="398" actId="2711"/>
          <ac:spMkLst>
            <pc:docMk/>
            <pc:sldMk cId="1791936802" sldId="268"/>
            <ac:spMk id="4" creationId="{BE9002C9-EFE1-AF9C-1DA8-33A9FE1CF508}"/>
          </ac:spMkLst>
        </pc:spChg>
        <pc:picChg chg="add mod modCrop">
          <ac:chgData name="AKRAM WASEEM" userId="ba2d0d63f5709151" providerId="LiveId" clId="{C1468F44-1DC4-41BC-ADF9-09DD78CC7966}" dt="2025-02-07T12:29:26.573" v="392" actId="1076"/>
          <ac:picMkLst>
            <pc:docMk/>
            <pc:sldMk cId="1791936802" sldId="268"/>
            <ac:picMk id="6" creationId="{16FCB713-B1A3-9977-878B-06A79986F2D8}"/>
          </ac:picMkLst>
        </pc:picChg>
      </pc:sldChg>
      <pc:sldChg chg="addSp delSp modSp new mod">
        <pc:chgData name="AKRAM WASEEM" userId="ba2d0d63f5709151" providerId="LiveId" clId="{C1468F44-1DC4-41BC-ADF9-09DD78CC7966}" dt="2025-02-07T12:39:39.388" v="639" actId="1076"/>
        <pc:sldMkLst>
          <pc:docMk/>
          <pc:sldMk cId="3542618588" sldId="269"/>
        </pc:sldMkLst>
        <pc:spChg chg="del mod">
          <ac:chgData name="AKRAM WASEEM" userId="ba2d0d63f5709151" providerId="LiveId" clId="{C1468F44-1DC4-41BC-ADF9-09DD78CC7966}" dt="2025-02-07T12:30:44.875" v="404" actId="478"/>
          <ac:spMkLst>
            <pc:docMk/>
            <pc:sldMk cId="3542618588" sldId="269"/>
            <ac:spMk id="2" creationId="{D7A47A69-6F79-A21E-01B9-107C99B0AF47}"/>
          </ac:spMkLst>
        </pc:spChg>
        <pc:spChg chg="del">
          <ac:chgData name="AKRAM WASEEM" userId="ba2d0d63f5709151" providerId="LiveId" clId="{C1468F44-1DC4-41BC-ADF9-09DD78CC7966}" dt="2025-02-07T12:30:33.184" v="400" actId="22"/>
          <ac:spMkLst>
            <pc:docMk/>
            <pc:sldMk cId="3542618588" sldId="269"/>
            <ac:spMk id="3" creationId="{FE259229-C622-2F9B-E0CF-B2A1418A8B9E}"/>
          </ac:spMkLst>
        </pc:spChg>
        <pc:spChg chg="del mod">
          <ac:chgData name="AKRAM WASEEM" userId="ba2d0d63f5709151" providerId="LiveId" clId="{C1468F44-1DC4-41BC-ADF9-09DD78CC7966}" dt="2025-02-07T12:30:40.445" v="402" actId="478"/>
          <ac:spMkLst>
            <pc:docMk/>
            <pc:sldMk cId="3542618588" sldId="269"/>
            <ac:spMk id="4" creationId="{553FA4DC-949F-1625-D82B-4F79494C1B83}"/>
          </ac:spMkLst>
        </pc:spChg>
        <pc:spChg chg="add mod">
          <ac:chgData name="AKRAM WASEEM" userId="ba2d0d63f5709151" providerId="LiveId" clId="{C1468F44-1DC4-41BC-ADF9-09DD78CC7966}" dt="2025-02-07T12:39:39.388" v="639" actId="1076"/>
          <ac:spMkLst>
            <pc:docMk/>
            <pc:sldMk cId="3542618588" sldId="269"/>
            <ac:spMk id="13" creationId="{0B221785-1FFC-D11F-B851-35E9654251E0}"/>
          </ac:spMkLst>
        </pc:spChg>
        <pc:spChg chg="add mod">
          <ac:chgData name="AKRAM WASEEM" userId="ba2d0d63f5709151" providerId="LiveId" clId="{C1468F44-1DC4-41BC-ADF9-09DD78CC7966}" dt="2025-02-07T12:39:15.484" v="634" actId="14100"/>
          <ac:spMkLst>
            <pc:docMk/>
            <pc:sldMk cId="3542618588" sldId="269"/>
            <ac:spMk id="14" creationId="{443F79AE-851A-BB18-1B89-828F9FC25D23}"/>
          </ac:spMkLst>
        </pc:spChg>
        <pc:spChg chg="add del mod">
          <ac:chgData name="AKRAM WASEEM" userId="ba2d0d63f5709151" providerId="LiveId" clId="{C1468F44-1DC4-41BC-ADF9-09DD78CC7966}" dt="2025-02-07T12:39:34.626" v="638" actId="1076"/>
          <ac:spMkLst>
            <pc:docMk/>
            <pc:sldMk cId="3542618588" sldId="269"/>
            <ac:spMk id="15" creationId="{C2D01B37-70E4-AA53-8107-965413C4F722}"/>
          </ac:spMkLst>
        </pc:spChg>
        <pc:spChg chg="add mod">
          <ac:chgData name="AKRAM WASEEM" userId="ba2d0d63f5709151" providerId="LiveId" clId="{C1468F44-1DC4-41BC-ADF9-09DD78CC7966}" dt="2025-02-07T12:39:29.617" v="637" actId="14100"/>
          <ac:spMkLst>
            <pc:docMk/>
            <pc:sldMk cId="3542618588" sldId="269"/>
            <ac:spMk id="16" creationId="{125DEA10-5B01-846A-3840-43A79CB1ED4B}"/>
          </ac:spMkLst>
        </pc:spChg>
        <pc:picChg chg="add mod ord">
          <ac:chgData name="AKRAM WASEEM" userId="ba2d0d63f5709151" providerId="LiveId" clId="{C1468F44-1DC4-41BC-ADF9-09DD78CC7966}" dt="2025-02-07T12:35:43.061" v="609" actId="14100"/>
          <ac:picMkLst>
            <pc:docMk/>
            <pc:sldMk cId="3542618588" sldId="269"/>
            <ac:picMk id="6" creationId="{8D12AE14-9895-775F-A291-ADD810248434}"/>
          </ac:picMkLst>
        </pc:picChg>
        <pc:picChg chg="add mod">
          <ac:chgData name="AKRAM WASEEM" userId="ba2d0d63f5709151" providerId="LiveId" clId="{C1468F44-1DC4-41BC-ADF9-09DD78CC7966}" dt="2025-02-07T12:35:46.886" v="610" actId="14100"/>
          <ac:picMkLst>
            <pc:docMk/>
            <pc:sldMk cId="3542618588" sldId="269"/>
            <ac:picMk id="8" creationId="{1DB93F99-5789-04D2-7FCA-CC152B729CD4}"/>
          </ac:picMkLst>
        </pc:picChg>
        <pc:picChg chg="add mod">
          <ac:chgData name="AKRAM WASEEM" userId="ba2d0d63f5709151" providerId="LiveId" clId="{C1468F44-1DC4-41BC-ADF9-09DD78CC7966}" dt="2025-02-07T12:35:19.263" v="605" actId="1076"/>
          <ac:picMkLst>
            <pc:docMk/>
            <pc:sldMk cId="3542618588" sldId="269"/>
            <ac:picMk id="10" creationId="{47FB4260-F6F2-D7FB-C798-A885796905B5}"/>
          </ac:picMkLst>
        </pc:picChg>
        <pc:picChg chg="add mod">
          <ac:chgData name="AKRAM WASEEM" userId="ba2d0d63f5709151" providerId="LiveId" clId="{C1468F44-1DC4-41BC-ADF9-09DD78CC7966}" dt="2025-02-07T12:35:24.011" v="606" actId="1076"/>
          <ac:picMkLst>
            <pc:docMk/>
            <pc:sldMk cId="3542618588" sldId="269"/>
            <ac:picMk id="12" creationId="{1A831CC2-9B82-5213-32D7-14D82429F2F2}"/>
          </ac:picMkLst>
        </pc:picChg>
      </pc:sldChg>
      <pc:sldChg chg="modSp new mod">
        <pc:chgData name="AKRAM WASEEM" userId="ba2d0d63f5709151" providerId="LiveId" clId="{C1468F44-1DC4-41BC-ADF9-09DD78CC7966}" dt="2025-02-07T12:36:43.754" v="629" actId="1076"/>
        <pc:sldMkLst>
          <pc:docMk/>
          <pc:sldMk cId="3400743450" sldId="270"/>
        </pc:sldMkLst>
        <pc:spChg chg="mod">
          <ac:chgData name="AKRAM WASEEM" userId="ba2d0d63f5709151" providerId="LiveId" clId="{C1468F44-1DC4-41BC-ADF9-09DD78CC7966}" dt="2025-02-07T12:36:43.754" v="629" actId="1076"/>
          <ac:spMkLst>
            <pc:docMk/>
            <pc:sldMk cId="3400743450" sldId="270"/>
            <ac:spMk id="2" creationId="{769A38D3-A7A0-2598-8AE7-FF679830BB36}"/>
          </ac:spMkLst>
        </pc:spChg>
      </pc:sldChg>
    </pc:docChg>
  </pc:docChgLst>
  <pc:docChgLst>
    <pc:chgData name="AKRAM WASEEM" userId="ba2d0d63f5709151" providerId="LiveId" clId="{55301D6E-2E7A-4D4B-ABBF-89E7BBD49E0B}"/>
    <pc:docChg chg="undo custSel modSld">
      <pc:chgData name="AKRAM WASEEM" userId="ba2d0d63f5709151" providerId="LiveId" clId="{55301D6E-2E7A-4D4B-ABBF-89E7BBD49E0B}" dt="2025-02-08T13:21:43.077" v="56" actId="12"/>
      <pc:docMkLst>
        <pc:docMk/>
      </pc:docMkLst>
      <pc:sldChg chg="modSp mod">
        <pc:chgData name="AKRAM WASEEM" userId="ba2d0d63f5709151" providerId="LiveId" clId="{55301D6E-2E7A-4D4B-ABBF-89E7BBD49E0B}" dt="2025-02-08T13:21:43.077" v="56" actId="12"/>
        <pc:sldMkLst>
          <pc:docMk/>
          <pc:sldMk cId="4282690777" sldId="256"/>
        </pc:sldMkLst>
        <pc:spChg chg="mod">
          <ac:chgData name="AKRAM WASEEM" userId="ba2d0d63f5709151" providerId="LiveId" clId="{55301D6E-2E7A-4D4B-ABBF-89E7BBD49E0B}" dt="2025-02-08T13:21:08.590" v="47" actId="1076"/>
          <ac:spMkLst>
            <pc:docMk/>
            <pc:sldMk cId="4282690777" sldId="256"/>
            <ac:spMk id="2" creationId="{9CBFF726-A9EC-6E6D-981F-6C11B9D4D19C}"/>
          </ac:spMkLst>
        </pc:spChg>
        <pc:spChg chg="mod">
          <ac:chgData name="AKRAM WASEEM" userId="ba2d0d63f5709151" providerId="LiveId" clId="{55301D6E-2E7A-4D4B-ABBF-89E7BBD49E0B}" dt="2025-02-08T13:21:43.077" v="56" actId="12"/>
          <ac:spMkLst>
            <pc:docMk/>
            <pc:sldMk cId="4282690777" sldId="256"/>
            <ac:spMk id="4" creationId="{00000000-0000-0000-0000-000000000000}"/>
          </ac:spMkLst>
        </pc:spChg>
      </pc:sldChg>
      <pc:sldChg chg="addSp delSp modSp mod modClrScheme chgLayout">
        <pc:chgData name="AKRAM WASEEM" userId="ba2d0d63f5709151" providerId="LiveId" clId="{55301D6E-2E7A-4D4B-ABBF-89E7BBD49E0B}" dt="2025-02-08T13:20:15.484" v="44" actId="27636"/>
        <pc:sldMkLst>
          <pc:docMk/>
          <pc:sldMk cId="3400743450" sldId="270"/>
        </pc:sldMkLst>
        <pc:spChg chg="mod ord">
          <ac:chgData name="AKRAM WASEEM" userId="ba2d0d63f5709151" providerId="LiveId" clId="{55301D6E-2E7A-4D4B-ABBF-89E7BBD49E0B}" dt="2025-02-08T13:19:29.377" v="31" actId="1076"/>
          <ac:spMkLst>
            <pc:docMk/>
            <pc:sldMk cId="3400743450" sldId="270"/>
            <ac:spMk id="2" creationId="{769A38D3-A7A0-2598-8AE7-FF679830BB36}"/>
          </ac:spMkLst>
        </pc:spChg>
        <pc:spChg chg="add">
          <ac:chgData name="AKRAM WASEEM" userId="ba2d0d63f5709151" providerId="LiveId" clId="{55301D6E-2E7A-4D4B-ABBF-89E7BBD49E0B}" dt="2025-02-08T13:15:52.741" v="2"/>
          <ac:spMkLst>
            <pc:docMk/>
            <pc:sldMk cId="3400743450" sldId="270"/>
            <ac:spMk id="3" creationId="{F7D728D1-81E5-84B3-C6D0-AF57011F5400}"/>
          </ac:spMkLst>
        </pc:spChg>
        <pc:spChg chg="add del mod">
          <ac:chgData name="AKRAM WASEEM" userId="ba2d0d63f5709151" providerId="LiveId" clId="{55301D6E-2E7A-4D4B-ABBF-89E7BBD49E0B}" dt="2025-02-08T13:17:48.563" v="12" actId="11529"/>
          <ac:spMkLst>
            <pc:docMk/>
            <pc:sldMk cId="3400743450" sldId="270"/>
            <ac:spMk id="5" creationId="{F1FEF99D-9532-2842-B688-633E083AC1BF}"/>
          </ac:spMkLst>
        </pc:spChg>
        <pc:spChg chg="add">
          <ac:chgData name="AKRAM WASEEM" userId="ba2d0d63f5709151" providerId="LiveId" clId="{55301D6E-2E7A-4D4B-ABBF-89E7BBD49E0B}" dt="2025-02-08T13:16:14.600" v="4"/>
          <ac:spMkLst>
            <pc:docMk/>
            <pc:sldMk cId="3400743450" sldId="270"/>
            <ac:spMk id="7" creationId="{D8AA0924-730D-530A-5DC3-18CCC3C44302}"/>
          </ac:spMkLst>
        </pc:spChg>
        <pc:spChg chg="add">
          <ac:chgData name="AKRAM WASEEM" userId="ba2d0d63f5709151" providerId="LiveId" clId="{55301D6E-2E7A-4D4B-ABBF-89E7BBD49E0B}" dt="2025-02-08T13:17:21.422" v="6"/>
          <ac:spMkLst>
            <pc:docMk/>
            <pc:sldMk cId="3400743450" sldId="270"/>
            <ac:spMk id="8" creationId="{D379C8DC-E1FF-67E8-7E94-362D6FFD895F}"/>
          </ac:spMkLst>
        </pc:spChg>
        <pc:spChg chg="add">
          <ac:chgData name="AKRAM WASEEM" userId="ba2d0d63f5709151" providerId="LiveId" clId="{55301D6E-2E7A-4D4B-ABBF-89E7BBD49E0B}" dt="2025-02-08T13:17:42.437" v="10"/>
          <ac:spMkLst>
            <pc:docMk/>
            <pc:sldMk cId="3400743450" sldId="270"/>
            <ac:spMk id="9" creationId="{A9E36FEC-6C3B-CB69-78D3-C9CC292A1C16}"/>
          </ac:spMkLst>
        </pc:spChg>
        <pc:spChg chg="add del mod ord">
          <ac:chgData name="AKRAM WASEEM" userId="ba2d0d63f5709151" providerId="LiveId" clId="{55301D6E-2E7A-4D4B-ABBF-89E7BBD49E0B}" dt="2025-02-08T13:18:13.802" v="14" actId="700"/>
          <ac:spMkLst>
            <pc:docMk/>
            <pc:sldMk cId="3400743450" sldId="270"/>
            <ac:spMk id="10" creationId="{72C84921-A4BF-4C23-45CC-6E92CD2F82B0}"/>
          </ac:spMkLst>
        </pc:spChg>
        <pc:spChg chg="add del mod ord">
          <ac:chgData name="AKRAM WASEEM" userId="ba2d0d63f5709151" providerId="LiveId" clId="{55301D6E-2E7A-4D4B-ABBF-89E7BBD49E0B}" dt="2025-02-08T13:20:15.484" v="44" actId="27636"/>
          <ac:spMkLst>
            <pc:docMk/>
            <pc:sldMk cId="3400743450" sldId="270"/>
            <ac:spMk id="11" creationId="{6C78EFB3-4514-A3A3-0444-03E1BAF7C870}"/>
          </ac:spMkLst>
        </pc:spChg>
        <pc:spChg chg="add mod">
          <ac:chgData name="AKRAM WASEEM" userId="ba2d0d63f5709151" providerId="LiveId" clId="{55301D6E-2E7A-4D4B-ABBF-89E7BBD49E0B}" dt="2025-02-08T13:18:53.500" v="22"/>
          <ac:spMkLst>
            <pc:docMk/>
            <pc:sldMk cId="3400743450" sldId="270"/>
            <ac:spMk id="12" creationId="{1A9D723E-5F89-2761-A630-7F36FB26CE68}"/>
          </ac:spMkLst>
        </pc:spChg>
        <pc:picChg chg="mod ord">
          <ac:chgData name="AKRAM WASEEM" userId="ba2d0d63f5709151" providerId="LiveId" clId="{55301D6E-2E7A-4D4B-ABBF-89E7BBD49E0B}" dt="2025-02-08T13:20:08.778" v="42" actId="1076"/>
          <ac:picMkLst>
            <pc:docMk/>
            <pc:sldMk cId="3400743450" sldId="270"/>
            <ac:picMk id="6"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F041C2A-151B-4FD2-A75E-821253FDF0B0}" type="datetimeFigureOut">
              <a:rPr lang="en-IN" smtClean="0"/>
              <a:t>08-02-2025</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68876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041C2A-151B-4FD2-A75E-821253FDF0B0}"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969097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041C2A-151B-4FD2-A75E-821253FDF0B0}"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20786935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041C2A-151B-4FD2-A75E-821253FDF0B0}"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E96970-2C14-444A-8466-CBCC1BEE090C}"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88574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041C2A-151B-4FD2-A75E-821253FDF0B0}"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2869301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041C2A-151B-4FD2-A75E-821253FDF0B0}" type="datetimeFigureOut">
              <a:rPr lang="en-IN" smtClean="0"/>
              <a:t>08-02-2025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770022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F041C2A-151B-4FD2-A75E-821253FDF0B0}" type="datetimeFigureOut">
              <a:rPr lang="en-IN" smtClean="0"/>
              <a:t>08-02-2025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311907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41C2A-151B-4FD2-A75E-821253FDF0B0}"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1138541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41C2A-151B-4FD2-A75E-821253FDF0B0}"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156509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41C2A-151B-4FD2-A75E-821253FDF0B0}"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4126108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41C2A-151B-4FD2-A75E-821253FDF0B0}"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1465783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041C2A-151B-4FD2-A75E-821253FDF0B0}"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3637084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041C2A-151B-4FD2-A75E-821253FDF0B0}" type="datetimeFigureOut">
              <a:rPr lang="en-IN" smtClean="0"/>
              <a:t>08-02-2025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2852413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41C2A-151B-4FD2-A75E-821253FDF0B0}" type="datetimeFigureOut">
              <a:rPr lang="en-IN" smtClean="0"/>
              <a:t>08-02-2025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497415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41C2A-151B-4FD2-A75E-821253FDF0B0}" type="datetimeFigureOut">
              <a:rPr lang="en-IN" smtClean="0"/>
              <a:t>08-02-2025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2768971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041C2A-151B-4FD2-A75E-821253FDF0B0}"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173415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041C2A-151B-4FD2-A75E-821253FDF0B0}"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E96970-2C14-444A-8466-CBCC1BEE090C}" type="slidenum">
              <a:rPr lang="en-IN" smtClean="0"/>
              <a:t>‹#›</a:t>
            </a:fld>
            <a:endParaRPr lang="en-IN"/>
          </a:p>
        </p:txBody>
      </p:sp>
    </p:spTree>
    <p:extLst>
      <p:ext uri="{BB962C8B-B14F-4D97-AF65-F5344CB8AC3E}">
        <p14:creationId xmlns:p14="http://schemas.microsoft.com/office/powerpoint/2010/main" val="324342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041C2A-151B-4FD2-A75E-821253FDF0B0}" type="datetimeFigureOut">
              <a:rPr lang="en-IN" smtClean="0"/>
              <a:t>08-02-2025</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E96970-2C14-444A-8466-CBCC1BEE090C}" type="slidenum">
              <a:rPr lang="en-IN" smtClean="0"/>
              <a:t>‹#›</a:t>
            </a:fld>
            <a:endParaRPr lang="en-IN"/>
          </a:p>
        </p:txBody>
      </p:sp>
    </p:spTree>
    <p:extLst>
      <p:ext uri="{BB962C8B-B14F-4D97-AF65-F5344CB8AC3E}">
        <p14:creationId xmlns:p14="http://schemas.microsoft.com/office/powerpoint/2010/main" val="38210012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9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FF726-A9EC-6E6D-981F-6C11B9D4D19C}"/>
              </a:ext>
            </a:extLst>
          </p:cNvPr>
          <p:cNvSpPr>
            <a:spLocks noGrp="1"/>
          </p:cNvSpPr>
          <p:nvPr>
            <p:ph type="ctrTitle"/>
          </p:nvPr>
        </p:nvSpPr>
        <p:spPr>
          <a:xfrm>
            <a:off x="4289197" y="292232"/>
            <a:ext cx="7771168" cy="2469387"/>
          </a:xfrm>
        </p:spPr>
        <p:txBody>
          <a:bodyPr>
            <a:noAutofit/>
          </a:bodyPr>
          <a:lstStyle/>
          <a:p>
            <a:pPr algn="l"/>
            <a:r>
              <a:rPr lang="en-US" sz="4400" b="1" dirty="0">
                <a:solidFill>
                  <a:schemeClr val="bg1"/>
                </a:solidFill>
                <a:latin typeface="Aptos" panose="020B0004020202020204" pitchFamily="34" charset="0"/>
              </a:rPr>
              <a:t>Predictive Modeling for Attorney Involvement in Claims</a:t>
            </a:r>
            <a:endParaRPr lang="en-IN" sz="4400" b="1" dirty="0">
              <a:solidFill>
                <a:schemeClr val="bg1"/>
              </a:solidFill>
              <a:latin typeface="Aptos" panose="020B0004020202020204" pitchFamily="34" charset="0"/>
            </a:endParaRPr>
          </a:p>
        </p:txBody>
      </p:sp>
      <p:sp>
        <p:nvSpPr>
          <p:cNvPr id="4" name="TextBox 3"/>
          <p:cNvSpPr txBox="1"/>
          <p:nvPr/>
        </p:nvSpPr>
        <p:spPr>
          <a:xfrm>
            <a:off x="5542670" y="3629464"/>
            <a:ext cx="6147581" cy="2308324"/>
          </a:xfrm>
          <a:prstGeom prst="rect">
            <a:avLst/>
          </a:prstGeom>
          <a:noFill/>
        </p:spPr>
        <p:txBody>
          <a:bodyPr wrap="square" rtlCol="0">
            <a:spAutoFit/>
          </a:bodyPr>
          <a:lstStyle/>
          <a:p>
            <a:pPr marL="285750" indent="-285750">
              <a:buFontTx/>
              <a:buChar char="-"/>
            </a:pPr>
            <a:r>
              <a:rPr lang="en-IN" b="1" dirty="0">
                <a:solidFill>
                  <a:schemeClr val="bg1"/>
                </a:solidFill>
              </a:rPr>
              <a:t>By Group 4 </a:t>
            </a:r>
          </a:p>
          <a:p>
            <a:pPr marL="285750" indent="-285750">
              <a:buFont typeface="Arial" panose="020B0604020202020204" pitchFamily="34" charset="0"/>
              <a:buChar char="•"/>
            </a:pPr>
            <a:r>
              <a:rPr lang="en-IN" b="1" dirty="0">
                <a:solidFill>
                  <a:schemeClr val="bg1"/>
                </a:solidFill>
              </a:rPr>
              <a:t>Shaik Mohammad Waseem Akram</a:t>
            </a:r>
          </a:p>
          <a:p>
            <a:pPr marL="285750" indent="-285750">
              <a:buFont typeface="Arial" panose="020B0604020202020204" pitchFamily="34" charset="0"/>
              <a:buChar char="•"/>
            </a:pPr>
            <a:r>
              <a:rPr lang="en-IN" b="1" dirty="0" err="1">
                <a:solidFill>
                  <a:schemeClr val="bg1"/>
                </a:solidFill>
              </a:rPr>
              <a:t>Gowthami</a:t>
            </a:r>
            <a:r>
              <a:rPr lang="en-IN" b="1" dirty="0">
                <a:solidFill>
                  <a:schemeClr val="bg1"/>
                </a:solidFill>
              </a:rPr>
              <a:t> N </a:t>
            </a:r>
          </a:p>
          <a:p>
            <a:pPr marL="285750" indent="-285750">
              <a:buFont typeface="Arial" panose="020B0604020202020204" pitchFamily="34" charset="0"/>
              <a:buChar char="•"/>
            </a:pPr>
            <a:r>
              <a:rPr lang="en-IN" b="1" dirty="0">
                <a:solidFill>
                  <a:schemeClr val="bg1"/>
                </a:solidFill>
              </a:rPr>
              <a:t>Saumya Srivastava </a:t>
            </a:r>
          </a:p>
          <a:p>
            <a:pPr marL="285750" indent="-285750">
              <a:buFont typeface="Arial" panose="020B0604020202020204" pitchFamily="34" charset="0"/>
              <a:buChar char="•"/>
            </a:pPr>
            <a:r>
              <a:rPr lang="en-IN" b="1" dirty="0">
                <a:solidFill>
                  <a:schemeClr val="bg1"/>
                </a:solidFill>
              </a:rPr>
              <a:t>Prerana V Kolambkar</a:t>
            </a:r>
          </a:p>
          <a:p>
            <a:pPr marL="285750" indent="-285750">
              <a:buFont typeface="Arial" panose="020B0604020202020204" pitchFamily="34" charset="0"/>
              <a:buChar char="•"/>
            </a:pPr>
            <a:r>
              <a:rPr lang="en-IN" b="1" dirty="0">
                <a:solidFill>
                  <a:schemeClr val="bg1"/>
                </a:solidFill>
              </a:rPr>
              <a:t>Nagesh hp </a:t>
            </a:r>
          </a:p>
          <a:p>
            <a:pPr marL="285750" indent="-285750">
              <a:buFont typeface="Arial" panose="020B0604020202020204" pitchFamily="34" charset="0"/>
              <a:buChar char="•"/>
            </a:pPr>
            <a:r>
              <a:rPr lang="en-IN" b="1" dirty="0">
                <a:solidFill>
                  <a:schemeClr val="bg1"/>
                </a:solidFill>
              </a:rPr>
              <a:t>Aswal M K </a:t>
            </a:r>
          </a:p>
          <a:p>
            <a:pPr marL="285750" indent="-285750">
              <a:buFont typeface="Arial" panose="020B0604020202020204" pitchFamily="34" charset="0"/>
              <a:buChar char="•"/>
            </a:pPr>
            <a:r>
              <a:rPr lang="en-IN" b="1" dirty="0">
                <a:solidFill>
                  <a:schemeClr val="bg1"/>
                </a:solidFill>
              </a:rPr>
              <a:t>Punati </a:t>
            </a:r>
            <a:r>
              <a:rPr lang="en-IN" b="1" dirty="0" err="1">
                <a:solidFill>
                  <a:schemeClr val="bg1"/>
                </a:solidFill>
              </a:rPr>
              <a:t>Pardh</a:t>
            </a:r>
            <a:r>
              <a:rPr lang="en-IN" b="1" dirty="0">
                <a:solidFill>
                  <a:schemeClr val="bg1"/>
                </a:solidFill>
              </a:rPr>
              <a:t> Akash</a:t>
            </a:r>
          </a:p>
        </p:txBody>
      </p:sp>
    </p:spTree>
    <p:extLst>
      <p:ext uri="{BB962C8B-B14F-4D97-AF65-F5344CB8AC3E}">
        <p14:creationId xmlns:p14="http://schemas.microsoft.com/office/powerpoint/2010/main" val="4282690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D3009-F76C-B6A6-694C-BF1CAE2F6904}"/>
              </a:ext>
            </a:extLst>
          </p:cNvPr>
          <p:cNvSpPr>
            <a:spLocks noGrp="1"/>
          </p:cNvSpPr>
          <p:nvPr>
            <p:ph sz="half" idx="1"/>
          </p:nvPr>
        </p:nvSpPr>
        <p:spPr>
          <a:xfrm>
            <a:off x="1311093" y="316991"/>
            <a:ext cx="9765402" cy="908494"/>
          </a:xfrm>
        </p:spPr>
        <p:txBody>
          <a:bodyPr>
            <a:normAutofit lnSpcReduction="10000"/>
          </a:bodyPr>
          <a:lstStyle/>
          <a:p>
            <a:r>
              <a:rPr lang="en-IN" b="1" dirty="0">
                <a:solidFill>
                  <a:schemeClr val="bg1"/>
                </a:solidFill>
                <a:latin typeface="Cambria" panose="02040503050406030204" charset="0"/>
                <a:cs typeface="Cambria" panose="02040503050406030204" charset="0"/>
                <a:sym typeface="+mn-ea"/>
              </a:rPr>
              <a:t>T</a:t>
            </a:r>
            <a:r>
              <a:rPr lang="en-IN" sz="2400" b="1" dirty="0">
                <a:solidFill>
                  <a:schemeClr val="bg1"/>
                </a:solidFill>
                <a:latin typeface="Cambria" panose="02040503050406030204" charset="0"/>
                <a:cs typeface="Cambria" panose="02040503050406030204" charset="0"/>
                <a:sym typeface="+mn-ea"/>
              </a:rPr>
              <a:t>he correlation values and predictive power scores of the dataset are thoroughly examined.</a:t>
            </a:r>
          </a:p>
        </p:txBody>
      </p:sp>
      <p:pic>
        <p:nvPicPr>
          <p:cNvPr id="6" name="Content Placeholder 5">
            <a:extLst>
              <a:ext uri="{FF2B5EF4-FFF2-40B4-BE49-F238E27FC236}">
                <a16:creationId xmlns:a16="http://schemas.microsoft.com/office/drawing/2014/main" id="{D684FFB3-6C8D-541D-3599-ECB8740D3A6B}"/>
              </a:ext>
            </a:extLst>
          </p:cNvPr>
          <p:cNvPicPr>
            <a:picLocks noGrp="1" noChangeAspect="1"/>
          </p:cNvPicPr>
          <p:nvPr>
            <p:ph sz="half" idx="2"/>
          </p:nvPr>
        </p:nvPicPr>
        <p:blipFill>
          <a:blip r:embed="rId2"/>
          <a:stretch>
            <a:fillRect/>
          </a:stretch>
        </p:blipFill>
        <p:spPr>
          <a:xfrm>
            <a:off x="4260916" y="3429000"/>
            <a:ext cx="6053810" cy="3308891"/>
          </a:xfrm>
        </p:spPr>
      </p:pic>
      <p:pic>
        <p:nvPicPr>
          <p:cNvPr id="8" name="Picture 7">
            <a:extLst>
              <a:ext uri="{FF2B5EF4-FFF2-40B4-BE49-F238E27FC236}">
                <a16:creationId xmlns:a16="http://schemas.microsoft.com/office/drawing/2014/main" id="{DC86C5A9-41D5-345A-1043-65273A639086}"/>
              </a:ext>
            </a:extLst>
          </p:cNvPr>
          <p:cNvPicPr>
            <a:picLocks noChangeAspect="1"/>
          </p:cNvPicPr>
          <p:nvPr/>
        </p:nvPicPr>
        <p:blipFill>
          <a:blip r:embed="rId3"/>
          <a:stretch>
            <a:fillRect/>
          </a:stretch>
        </p:blipFill>
        <p:spPr>
          <a:xfrm>
            <a:off x="1214485" y="1225485"/>
            <a:ext cx="8344293" cy="2121316"/>
          </a:xfrm>
          <a:prstGeom prst="rect">
            <a:avLst/>
          </a:prstGeom>
        </p:spPr>
      </p:pic>
    </p:spTree>
    <p:extLst>
      <p:ext uri="{BB962C8B-B14F-4D97-AF65-F5344CB8AC3E}">
        <p14:creationId xmlns:p14="http://schemas.microsoft.com/office/powerpoint/2010/main" val="2819880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B11B0-E2C2-3B67-6BB2-8AE1965980AF}"/>
              </a:ext>
            </a:extLst>
          </p:cNvPr>
          <p:cNvSpPr>
            <a:spLocks noGrp="1"/>
          </p:cNvSpPr>
          <p:nvPr>
            <p:ph type="title"/>
          </p:nvPr>
        </p:nvSpPr>
        <p:spPr>
          <a:xfrm>
            <a:off x="1141413" y="618518"/>
            <a:ext cx="5174546" cy="767222"/>
          </a:xfrm>
        </p:spPr>
        <p:txBody>
          <a:bodyPr/>
          <a:lstStyle/>
          <a:p>
            <a:r>
              <a:rPr lang="en-US" b="1" dirty="0">
                <a:latin typeface="Cambria" panose="02040503050406030204" pitchFamily="18" charset="0"/>
                <a:ea typeface="Cambria" panose="02040503050406030204" pitchFamily="18" charset="0"/>
              </a:rPr>
              <a:t>FEATURE ENGINEERING</a:t>
            </a:r>
            <a:endParaRPr lang="en-IN" b="1" dirty="0">
              <a:latin typeface="Cambria" panose="02040503050406030204" pitchFamily="18" charset="0"/>
              <a:ea typeface="Cambria" panose="02040503050406030204" pitchFamily="18" charset="0"/>
            </a:endParaRPr>
          </a:p>
        </p:txBody>
      </p:sp>
      <p:pic>
        <p:nvPicPr>
          <p:cNvPr id="6" name="Content Placeholder 5">
            <a:extLst>
              <a:ext uri="{FF2B5EF4-FFF2-40B4-BE49-F238E27FC236}">
                <a16:creationId xmlns:a16="http://schemas.microsoft.com/office/drawing/2014/main" id="{DB0C8FC3-BB56-2ECB-1011-E1FBCAEAA37F}"/>
              </a:ext>
            </a:extLst>
          </p:cNvPr>
          <p:cNvPicPr>
            <a:picLocks noGrp="1" noChangeAspect="1"/>
          </p:cNvPicPr>
          <p:nvPr>
            <p:ph sz="half" idx="1"/>
          </p:nvPr>
        </p:nvPicPr>
        <p:blipFill>
          <a:blip r:embed="rId2"/>
          <a:stretch>
            <a:fillRect/>
          </a:stretch>
        </p:blipFill>
        <p:spPr>
          <a:xfrm>
            <a:off x="1141413" y="2045616"/>
            <a:ext cx="4878387" cy="3230949"/>
          </a:xfrm>
        </p:spPr>
      </p:pic>
      <p:pic>
        <p:nvPicPr>
          <p:cNvPr id="8" name="Content Placeholder 7">
            <a:extLst>
              <a:ext uri="{FF2B5EF4-FFF2-40B4-BE49-F238E27FC236}">
                <a16:creationId xmlns:a16="http://schemas.microsoft.com/office/drawing/2014/main" id="{EFAD33E6-C964-B796-C4CD-89CE5EF4A9F5}"/>
              </a:ext>
            </a:extLst>
          </p:cNvPr>
          <p:cNvPicPr>
            <a:picLocks noGrp="1" noChangeAspect="1"/>
          </p:cNvPicPr>
          <p:nvPr>
            <p:ph sz="half" idx="2"/>
          </p:nvPr>
        </p:nvPicPr>
        <p:blipFill>
          <a:blip r:embed="rId3"/>
          <a:stretch>
            <a:fillRect/>
          </a:stretch>
        </p:blipFill>
        <p:spPr>
          <a:xfrm>
            <a:off x="6195691" y="2045616"/>
            <a:ext cx="4828231" cy="3230949"/>
          </a:xfrm>
        </p:spPr>
      </p:pic>
    </p:spTree>
    <p:extLst>
      <p:ext uri="{BB962C8B-B14F-4D97-AF65-F5344CB8AC3E}">
        <p14:creationId xmlns:p14="http://schemas.microsoft.com/office/powerpoint/2010/main" val="12898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B43262C-43C6-58E3-D680-C00EDDFCFC79}"/>
              </a:ext>
            </a:extLst>
          </p:cNvPr>
          <p:cNvPicPr>
            <a:picLocks noGrp="1" noChangeAspect="1"/>
          </p:cNvPicPr>
          <p:nvPr>
            <p:ph sz="half" idx="1"/>
          </p:nvPr>
        </p:nvPicPr>
        <p:blipFill>
          <a:blip r:embed="rId2"/>
          <a:stretch>
            <a:fillRect/>
          </a:stretch>
        </p:blipFill>
        <p:spPr>
          <a:xfrm>
            <a:off x="1217614" y="659876"/>
            <a:ext cx="4357686" cy="4763023"/>
          </a:xfrm>
        </p:spPr>
      </p:pic>
      <p:pic>
        <p:nvPicPr>
          <p:cNvPr id="8" name="Content Placeholder 7">
            <a:extLst>
              <a:ext uri="{FF2B5EF4-FFF2-40B4-BE49-F238E27FC236}">
                <a16:creationId xmlns:a16="http://schemas.microsoft.com/office/drawing/2014/main" id="{24A8B0E3-9FB3-59B8-1CB7-78721EFB138D}"/>
              </a:ext>
            </a:extLst>
          </p:cNvPr>
          <p:cNvPicPr>
            <a:picLocks noGrp="1" noChangeAspect="1"/>
          </p:cNvPicPr>
          <p:nvPr>
            <p:ph sz="half" idx="2"/>
          </p:nvPr>
        </p:nvPicPr>
        <p:blipFill>
          <a:blip r:embed="rId3"/>
          <a:stretch>
            <a:fillRect/>
          </a:stretch>
        </p:blipFill>
        <p:spPr>
          <a:xfrm>
            <a:off x="5791201" y="876300"/>
            <a:ext cx="5378762" cy="4546599"/>
          </a:xfrm>
        </p:spPr>
      </p:pic>
    </p:spTree>
    <p:extLst>
      <p:ext uri="{BB962C8B-B14F-4D97-AF65-F5344CB8AC3E}">
        <p14:creationId xmlns:p14="http://schemas.microsoft.com/office/powerpoint/2010/main" val="29675857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1C8C-E3C7-5830-7E13-A69174D839C1}"/>
              </a:ext>
            </a:extLst>
          </p:cNvPr>
          <p:cNvSpPr>
            <a:spLocks noGrp="1"/>
          </p:cNvSpPr>
          <p:nvPr>
            <p:ph type="title"/>
          </p:nvPr>
        </p:nvSpPr>
        <p:spPr>
          <a:xfrm>
            <a:off x="1141413" y="618518"/>
            <a:ext cx="3826513" cy="635247"/>
          </a:xfrm>
        </p:spPr>
        <p:txBody>
          <a:bodyPr>
            <a:normAutofit fontScale="90000"/>
          </a:bodyPr>
          <a:lstStyle/>
          <a:p>
            <a:r>
              <a:rPr lang="en-US" b="1" dirty="0">
                <a:latin typeface="Cambria" panose="02040503050406030204" pitchFamily="18" charset="0"/>
                <a:ea typeface="Cambria" panose="02040503050406030204" pitchFamily="18" charset="0"/>
              </a:rPr>
              <a:t>MODEL BUILDING</a:t>
            </a:r>
            <a:endParaRPr lang="en-IN"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4EDC5F4C-71DB-618A-0CC7-1F9B7CA7720E}"/>
              </a:ext>
            </a:extLst>
          </p:cNvPr>
          <p:cNvSpPr>
            <a:spLocks noGrp="1"/>
          </p:cNvSpPr>
          <p:nvPr>
            <p:ph sz="half" idx="1"/>
          </p:nvPr>
        </p:nvSpPr>
        <p:spPr>
          <a:xfrm>
            <a:off x="1065995" y="1457634"/>
            <a:ext cx="4878389" cy="3541714"/>
          </a:xfrm>
        </p:spPr>
        <p:txBody>
          <a:bodyPr>
            <a:normAutofit fontScale="70000" lnSpcReduction="20000"/>
          </a:bodyPr>
          <a:lstStyle/>
          <a:p>
            <a:pPr marL="0" indent="0">
              <a:buNone/>
            </a:pPr>
            <a:r>
              <a:rPr lang="en-IN" sz="2400" b="1" dirty="0">
                <a:latin typeface="Cambria" panose="02040503050406030204" charset="0"/>
                <a:cs typeface="Cambria" panose="02040503050406030204" charset="0"/>
              </a:rPr>
              <a:t>We us</a:t>
            </a:r>
            <a:r>
              <a:rPr lang="en-US" altLang="en-IN" sz="2400" b="1" dirty="0">
                <a:latin typeface="Cambria" panose="02040503050406030204" charset="0"/>
                <a:cs typeface="Cambria" panose="02040503050406030204" charset="0"/>
              </a:rPr>
              <a:t>ed </a:t>
            </a:r>
            <a:r>
              <a:rPr lang="en-IN" sz="2400" b="1" dirty="0">
                <a:latin typeface="Cambria" panose="02040503050406030204" charset="0"/>
                <a:cs typeface="Cambria" panose="02040503050406030204" charset="0"/>
              </a:rPr>
              <a:t>various machine learning models to build the classification model that predict</a:t>
            </a:r>
            <a:r>
              <a:rPr lang="en-US" altLang="en-IN" sz="2400" b="1" dirty="0">
                <a:latin typeface="Cambria" panose="02040503050406030204" charset="0"/>
                <a:cs typeface="Cambria" panose="02040503050406030204" charset="0"/>
              </a:rPr>
              <a:t>ed</a:t>
            </a:r>
            <a:r>
              <a:rPr lang="en-IN" sz="2400" b="1" dirty="0">
                <a:latin typeface="Cambria" panose="02040503050406030204" charset="0"/>
                <a:cs typeface="Cambria" panose="02040503050406030204" charset="0"/>
              </a:rPr>
              <a:t> if a customer </a:t>
            </a:r>
            <a:r>
              <a:rPr lang="en-US" altLang="en-IN" sz="2400" b="1" dirty="0">
                <a:latin typeface="Cambria" panose="02040503050406030204" charset="0"/>
                <a:cs typeface="Cambria" panose="02040503050406030204" charset="0"/>
              </a:rPr>
              <a:t>would </a:t>
            </a:r>
            <a:r>
              <a:rPr lang="en-IN" sz="2400" b="1" dirty="0">
                <a:latin typeface="Cambria" panose="02040503050406030204" charset="0"/>
                <a:cs typeface="Cambria" panose="02040503050406030204" charset="0"/>
              </a:rPr>
              <a:t>churn or not. The models used </a:t>
            </a:r>
            <a:r>
              <a:rPr lang="en-US" altLang="en-IN" sz="2400" b="1" dirty="0">
                <a:latin typeface="Cambria" panose="02040503050406030204" charset="0"/>
                <a:cs typeface="Cambria" panose="02040503050406030204" charset="0"/>
              </a:rPr>
              <a:t>are:</a:t>
            </a:r>
          </a:p>
          <a:p>
            <a:pPr marL="0" indent="0">
              <a:buNone/>
            </a:pPr>
            <a:endParaRPr lang="en-US" altLang="en-IN" sz="2400" b="1" dirty="0">
              <a:latin typeface="Cambria" panose="02040503050406030204" charset="0"/>
              <a:cs typeface="Cambria" panose="02040503050406030204" charset="0"/>
            </a:endParaRPr>
          </a:p>
          <a:p>
            <a:pPr>
              <a:buFont typeface="Wingdings" panose="05000000000000000000" charset="0"/>
              <a:buChar char="§"/>
            </a:pPr>
            <a:r>
              <a:rPr lang="en-IN" sz="2400" b="1" dirty="0">
                <a:latin typeface="Cambria" panose="02040503050406030204" charset="0"/>
                <a:cs typeface="Cambria" panose="02040503050406030204" charset="0"/>
              </a:rPr>
              <a:t>Logistic Regression</a:t>
            </a:r>
          </a:p>
          <a:p>
            <a:pPr>
              <a:buFont typeface="Wingdings" panose="05000000000000000000" charset="0"/>
              <a:buChar char="§"/>
            </a:pPr>
            <a:r>
              <a:rPr lang="en-IN" sz="2400" b="1" dirty="0">
                <a:latin typeface="Cambria" panose="02040503050406030204" charset="0"/>
                <a:cs typeface="Cambria" panose="02040503050406030204" charset="0"/>
              </a:rPr>
              <a:t>SVM</a:t>
            </a:r>
          </a:p>
          <a:p>
            <a:pPr>
              <a:buFont typeface="Wingdings" panose="05000000000000000000" charset="0"/>
              <a:buChar char="§"/>
            </a:pPr>
            <a:r>
              <a:rPr lang="en-IN" sz="2400" b="1" dirty="0">
                <a:latin typeface="Cambria" panose="02040503050406030204" charset="0"/>
                <a:cs typeface="Cambria" panose="02040503050406030204" charset="0"/>
              </a:rPr>
              <a:t>Naive Bayes</a:t>
            </a:r>
          </a:p>
          <a:p>
            <a:pPr>
              <a:buFont typeface="Wingdings" panose="05000000000000000000" charset="0"/>
              <a:buChar char="§"/>
            </a:pPr>
            <a:r>
              <a:rPr lang="en-IN" sz="2400" b="1" dirty="0">
                <a:latin typeface="Cambria" panose="02040503050406030204" charset="0"/>
                <a:cs typeface="Cambria" panose="02040503050406030204" charset="0"/>
              </a:rPr>
              <a:t>KNN</a:t>
            </a:r>
          </a:p>
          <a:p>
            <a:pPr>
              <a:buFont typeface="Wingdings" panose="05000000000000000000" charset="0"/>
              <a:buChar char="§"/>
            </a:pPr>
            <a:r>
              <a:rPr lang="en-IN" sz="2400" b="1" dirty="0">
                <a:latin typeface="Cambria" panose="02040503050406030204" charset="0"/>
                <a:cs typeface="Cambria" panose="02040503050406030204" charset="0"/>
              </a:rPr>
              <a:t>Random Forests</a:t>
            </a:r>
          </a:p>
          <a:p>
            <a:pPr marL="0" indent="0">
              <a:buNone/>
            </a:pPr>
            <a:endParaRPr lang="en-IN" b="1" dirty="0"/>
          </a:p>
        </p:txBody>
      </p:sp>
      <p:sp>
        <p:nvSpPr>
          <p:cNvPr id="4" name="Content Placeholder 3">
            <a:extLst>
              <a:ext uri="{FF2B5EF4-FFF2-40B4-BE49-F238E27FC236}">
                <a16:creationId xmlns:a16="http://schemas.microsoft.com/office/drawing/2014/main" id="{BE9002C9-EFE1-AF9C-1DA8-33A9FE1CF508}"/>
              </a:ext>
            </a:extLst>
          </p:cNvPr>
          <p:cNvSpPr>
            <a:spLocks noGrp="1"/>
          </p:cNvSpPr>
          <p:nvPr>
            <p:ph sz="half" idx="2"/>
          </p:nvPr>
        </p:nvSpPr>
        <p:spPr/>
        <p:txBody>
          <a:bodyPr>
            <a:normAutofit fontScale="70000" lnSpcReduction="20000"/>
          </a:bodyPr>
          <a:lstStyle/>
          <a:p>
            <a:r>
              <a:rPr lang="en-US" sz="3400" b="1" dirty="0">
                <a:solidFill>
                  <a:schemeClr val="bg1"/>
                </a:solidFill>
                <a:latin typeface="Cambria" panose="02040503050406030204" pitchFamily="18" charset="0"/>
                <a:ea typeface="Cambria" panose="02040503050406030204" pitchFamily="18" charset="0"/>
              </a:rPr>
              <a:t>Logistic Regression</a:t>
            </a:r>
          </a:p>
          <a:p>
            <a:pPr marL="0" indent="0">
              <a:buNone/>
            </a:pPr>
            <a:endParaRPr lang="en-IN" dirty="0"/>
          </a:p>
        </p:txBody>
      </p:sp>
      <p:pic>
        <p:nvPicPr>
          <p:cNvPr id="6" name="Picture 5">
            <a:extLst>
              <a:ext uri="{FF2B5EF4-FFF2-40B4-BE49-F238E27FC236}">
                <a16:creationId xmlns:a16="http://schemas.microsoft.com/office/drawing/2014/main" id="{16FCB713-B1A3-9977-878B-06A79986F2D8}"/>
              </a:ext>
            </a:extLst>
          </p:cNvPr>
          <p:cNvPicPr>
            <a:picLocks noChangeAspect="1"/>
          </p:cNvPicPr>
          <p:nvPr/>
        </p:nvPicPr>
        <p:blipFill>
          <a:blip r:embed="rId2"/>
          <a:srcRect l="218" t="3080"/>
          <a:stretch/>
        </p:blipFill>
        <p:spPr>
          <a:xfrm>
            <a:off x="6323029" y="2790332"/>
            <a:ext cx="4885871" cy="3263341"/>
          </a:xfrm>
          <a:prstGeom prst="rect">
            <a:avLst/>
          </a:prstGeom>
        </p:spPr>
      </p:pic>
    </p:spTree>
    <p:extLst>
      <p:ext uri="{BB962C8B-B14F-4D97-AF65-F5344CB8AC3E}">
        <p14:creationId xmlns:p14="http://schemas.microsoft.com/office/powerpoint/2010/main" val="1791936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D12AE14-9895-775F-A291-ADD810248434}"/>
              </a:ext>
            </a:extLst>
          </p:cNvPr>
          <p:cNvPicPr>
            <a:picLocks noGrp="1" noChangeAspect="1"/>
          </p:cNvPicPr>
          <p:nvPr>
            <p:ph sz="half" idx="1"/>
          </p:nvPr>
        </p:nvPicPr>
        <p:blipFill>
          <a:blip r:embed="rId2"/>
          <a:stretch>
            <a:fillRect/>
          </a:stretch>
        </p:blipFill>
        <p:spPr>
          <a:xfrm>
            <a:off x="1649817" y="662964"/>
            <a:ext cx="3629194" cy="2771663"/>
          </a:xfrm>
        </p:spPr>
      </p:pic>
      <p:pic>
        <p:nvPicPr>
          <p:cNvPr id="8" name="Picture 7">
            <a:extLst>
              <a:ext uri="{FF2B5EF4-FFF2-40B4-BE49-F238E27FC236}">
                <a16:creationId xmlns:a16="http://schemas.microsoft.com/office/drawing/2014/main" id="{1DB93F99-5789-04D2-7FCA-CC152B729CD4}"/>
              </a:ext>
            </a:extLst>
          </p:cNvPr>
          <p:cNvPicPr>
            <a:picLocks noChangeAspect="1"/>
          </p:cNvPicPr>
          <p:nvPr/>
        </p:nvPicPr>
        <p:blipFill>
          <a:blip r:embed="rId3"/>
          <a:stretch>
            <a:fillRect/>
          </a:stretch>
        </p:blipFill>
        <p:spPr>
          <a:xfrm>
            <a:off x="7168838" y="662964"/>
            <a:ext cx="3799586" cy="2747695"/>
          </a:xfrm>
          <a:prstGeom prst="rect">
            <a:avLst/>
          </a:prstGeom>
        </p:spPr>
      </p:pic>
      <p:pic>
        <p:nvPicPr>
          <p:cNvPr id="10" name="Picture 9">
            <a:extLst>
              <a:ext uri="{FF2B5EF4-FFF2-40B4-BE49-F238E27FC236}">
                <a16:creationId xmlns:a16="http://schemas.microsoft.com/office/drawing/2014/main" id="{47FB4260-F6F2-D7FB-C798-A885796905B5}"/>
              </a:ext>
            </a:extLst>
          </p:cNvPr>
          <p:cNvPicPr>
            <a:picLocks noChangeAspect="1"/>
          </p:cNvPicPr>
          <p:nvPr/>
        </p:nvPicPr>
        <p:blipFill>
          <a:blip r:embed="rId4"/>
          <a:stretch>
            <a:fillRect/>
          </a:stretch>
        </p:blipFill>
        <p:spPr>
          <a:xfrm>
            <a:off x="1768046" y="4110305"/>
            <a:ext cx="3829649" cy="2747695"/>
          </a:xfrm>
          <a:prstGeom prst="rect">
            <a:avLst/>
          </a:prstGeom>
        </p:spPr>
      </p:pic>
      <p:pic>
        <p:nvPicPr>
          <p:cNvPr id="12" name="Picture 11">
            <a:extLst>
              <a:ext uri="{FF2B5EF4-FFF2-40B4-BE49-F238E27FC236}">
                <a16:creationId xmlns:a16="http://schemas.microsoft.com/office/drawing/2014/main" id="{1A831CC2-9B82-5213-32D7-14D82429F2F2}"/>
              </a:ext>
            </a:extLst>
          </p:cNvPr>
          <p:cNvPicPr>
            <a:picLocks noChangeAspect="1"/>
          </p:cNvPicPr>
          <p:nvPr/>
        </p:nvPicPr>
        <p:blipFill>
          <a:blip r:embed="rId5"/>
          <a:stretch>
            <a:fillRect/>
          </a:stretch>
        </p:blipFill>
        <p:spPr>
          <a:xfrm>
            <a:off x="7075771" y="4110304"/>
            <a:ext cx="3829649" cy="2747695"/>
          </a:xfrm>
          <a:prstGeom prst="rect">
            <a:avLst/>
          </a:prstGeom>
        </p:spPr>
      </p:pic>
      <p:sp>
        <p:nvSpPr>
          <p:cNvPr id="13" name="Rectangle 12">
            <a:extLst>
              <a:ext uri="{FF2B5EF4-FFF2-40B4-BE49-F238E27FC236}">
                <a16:creationId xmlns:a16="http://schemas.microsoft.com/office/drawing/2014/main" id="{0B221785-1FFC-D11F-B851-35E9654251E0}"/>
              </a:ext>
            </a:extLst>
          </p:cNvPr>
          <p:cNvSpPr/>
          <p:nvPr/>
        </p:nvSpPr>
        <p:spPr>
          <a:xfrm>
            <a:off x="1649817" y="252616"/>
            <a:ext cx="3629194" cy="367646"/>
          </a:xfrm>
          <a:prstGeom prst="rect">
            <a:avLst/>
          </a:prstGeom>
          <a:solidFill>
            <a:schemeClr val="bg2"/>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Support Vector Machine</a:t>
            </a:r>
            <a:endParaRPr lang="en-IN" dirty="0"/>
          </a:p>
        </p:txBody>
      </p:sp>
      <p:sp>
        <p:nvSpPr>
          <p:cNvPr id="14" name="Rectangle 13">
            <a:extLst>
              <a:ext uri="{FF2B5EF4-FFF2-40B4-BE49-F238E27FC236}">
                <a16:creationId xmlns:a16="http://schemas.microsoft.com/office/drawing/2014/main" id="{443F79AE-851A-BB18-1B89-828F9FC25D23}"/>
              </a:ext>
            </a:extLst>
          </p:cNvPr>
          <p:cNvSpPr/>
          <p:nvPr/>
        </p:nvSpPr>
        <p:spPr>
          <a:xfrm>
            <a:off x="1768046" y="3699957"/>
            <a:ext cx="3829648" cy="367646"/>
          </a:xfrm>
          <a:prstGeom prst="rect">
            <a:avLst/>
          </a:prstGeom>
          <a:solidFill>
            <a:schemeClr val="bg2"/>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K- Nearest Neighbors</a:t>
            </a:r>
            <a:endParaRPr lang="en-IN" dirty="0"/>
          </a:p>
        </p:txBody>
      </p:sp>
      <p:sp>
        <p:nvSpPr>
          <p:cNvPr id="15" name="Rectangle 14">
            <a:extLst>
              <a:ext uri="{FF2B5EF4-FFF2-40B4-BE49-F238E27FC236}">
                <a16:creationId xmlns:a16="http://schemas.microsoft.com/office/drawing/2014/main" id="{C2D01B37-70E4-AA53-8107-965413C4F722}"/>
              </a:ext>
            </a:extLst>
          </p:cNvPr>
          <p:cNvSpPr/>
          <p:nvPr/>
        </p:nvSpPr>
        <p:spPr>
          <a:xfrm>
            <a:off x="7168838" y="252617"/>
            <a:ext cx="3799586" cy="367646"/>
          </a:xfrm>
          <a:prstGeom prst="rect">
            <a:avLst/>
          </a:prstGeom>
          <a:solidFill>
            <a:schemeClr val="bg2"/>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Naïve Bayes</a:t>
            </a:r>
            <a:endParaRPr lang="en-IN" dirty="0"/>
          </a:p>
        </p:txBody>
      </p:sp>
      <p:sp>
        <p:nvSpPr>
          <p:cNvPr id="16" name="Rectangle 15">
            <a:extLst>
              <a:ext uri="{FF2B5EF4-FFF2-40B4-BE49-F238E27FC236}">
                <a16:creationId xmlns:a16="http://schemas.microsoft.com/office/drawing/2014/main" id="{125DEA10-5B01-846A-3840-43A79CB1ED4B}"/>
              </a:ext>
            </a:extLst>
          </p:cNvPr>
          <p:cNvSpPr/>
          <p:nvPr/>
        </p:nvSpPr>
        <p:spPr>
          <a:xfrm>
            <a:off x="7075771" y="3699957"/>
            <a:ext cx="3799586" cy="367646"/>
          </a:xfrm>
          <a:prstGeom prst="rect">
            <a:avLst/>
          </a:prstGeom>
          <a:solidFill>
            <a:schemeClr val="bg2"/>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Random Forest Classifier</a:t>
            </a:r>
            <a:endParaRPr lang="en-IN" dirty="0"/>
          </a:p>
        </p:txBody>
      </p:sp>
    </p:spTree>
    <p:extLst>
      <p:ext uri="{BB962C8B-B14F-4D97-AF65-F5344CB8AC3E}">
        <p14:creationId xmlns:p14="http://schemas.microsoft.com/office/powerpoint/2010/main" val="3542618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A38D3-A7A0-2598-8AE7-FF679830BB36}"/>
              </a:ext>
            </a:extLst>
          </p:cNvPr>
          <p:cNvSpPr>
            <a:spLocks noGrp="1"/>
          </p:cNvSpPr>
          <p:nvPr>
            <p:ph type="title"/>
          </p:nvPr>
        </p:nvSpPr>
        <p:spPr>
          <a:xfrm>
            <a:off x="1424217" y="155907"/>
            <a:ext cx="4571230" cy="720088"/>
          </a:xfrm>
        </p:spPr>
        <p:txBody>
          <a:bodyPr/>
          <a:lstStyle/>
          <a:p>
            <a:r>
              <a:rPr lang="en-US" b="1" dirty="0">
                <a:latin typeface="Cambria" panose="02040503050406030204" pitchFamily="18" charset="0"/>
                <a:ea typeface="Cambria" panose="02040503050406030204" pitchFamily="18" charset="0"/>
              </a:rPr>
              <a:t>DEPLOYMENT</a:t>
            </a:r>
            <a:endParaRPr lang="en-IN" b="1" dirty="0">
              <a:latin typeface="Cambria" panose="02040503050406030204" pitchFamily="18" charset="0"/>
              <a:ea typeface="Cambria" panose="02040503050406030204" pitchFamily="18" charset="0"/>
            </a:endParaRPr>
          </a:p>
        </p:txBody>
      </p:sp>
      <p:pic>
        <p:nvPicPr>
          <p:cNvPr id="6" name="Content Placeholder 5"/>
          <p:cNvPicPr>
            <a:picLocks noGrp="1" noChangeAspect="1"/>
          </p:cNvPicPr>
          <p:nvPr>
            <p:ph sz="half" idx="1"/>
          </p:nvPr>
        </p:nvPicPr>
        <p:blipFill>
          <a:blip r:embed="rId2"/>
          <a:stretch>
            <a:fillRect/>
          </a:stretch>
        </p:blipFill>
        <p:spPr>
          <a:xfrm>
            <a:off x="1555423" y="1924872"/>
            <a:ext cx="9326251" cy="4777221"/>
          </a:xfrm>
          <a:prstGeom prst="rect">
            <a:avLst/>
          </a:prstGeom>
        </p:spPr>
      </p:pic>
      <p:sp>
        <p:nvSpPr>
          <p:cNvPr id="11" name="Content Placeholder 10">
            <a:extLst>
              <a:ext uri="{FF2B5EF4-FFF2-40B4-BE49-F238E27FC236}">
                <a16:creationId xmlns:a16="http://schemas.microsoft.com/office/drawing/2014/main" id="{6C78EFB3-4514-A3A3-0444-03E1BAF7C870}"/>
              </a:ext>
            </a:extLst>
          </p:cNvPr>
          <p:cNvSpPr>
            <a:spLocks noGrp="1"/>
          </p:cNvSpPr>
          <p:nvPr>
            <p:ph sz="half" idx="2"/>
          </p:nvPr>
        </p:nvSpPr>
        <p:spPr>
          <a:xfrm>
            <a:off x="1424217" y="875996"/>
            <a:ext cx="10331008" cy="962232"/>
          </a:xfrm>
        </p:spPr>
        <p:txBody>
          <a:bodyPr>
            <a:normAutofit fontScale="62500" lnSpcReduction="20000"/>
          </a:bodyPr>
          <a:lstStyle/>
          <a:p>
            <a:pPr marL="0" indent="0">
              <a:buNone/>
            </a:pPr>
            <a:r>
              <a:rPr lang="en-US" b="1" dirty="0"/>
              <a:t>We used </a:t>
            </a:r>
            <a:r>
              <a:rPr lang="en-US" b="1" dirty="0" err="1"/>
              <a:t>Streamlit</a:t>
            </a:r>
            <a:r>
              <a:rPr lang="en-US" b="1" dirty="0"/>
              <a:t>, a Python-based web framework, to build an interactive web application for predictions.</a:t>
            </a:r>
          </a:p>
          <a:p>
            <a:pPr marL="0" indent="0">
              <a:buNone/>
            </a:pPr>
            <a:r>
              <a:rPr lang="en-US" b="1" dirty="0"/>
              <a:t>The model is deployed as a real-time web app, allowing users to input claim details and receive instant predictions.</a:t>
            </a:r>
            <a:endParaRPr lang="en-IN" b="1" dirty="0"/>
          </a:p>
        </p:txBody>
      </p:sp>
      <p:sp>
        <p:nvSpPr>
          <p:cNvPr id="4" name="AutoShape 2" descr="blob:https://web.whatsapp.com/55e0dce9-fa82-4d12-b1c2-cd84812335cd"/>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400743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124222"/>
            <a:ext cx="9905998" cy="2897944"/>
          </a:xfrm>
        </p:spPr>
        <p:txBody>
          <a:bodyPr>
            <a:normAutofit/>
          </a:bodyPr>
          <a:lstStyle/>
          <a:p>
            <a:pPr algn="ctr"/>
            <a:r>
              <a:rPr lang="en-IN" sz="7200" dirty="0"/>
              <a:t>Thank you </a:t>
            </a:r>
          </a:p>
        </p:txBody>
      </p:sp>
    </p:spTree>
    <p:extLst>
      <p:ext uri="{BB962C8B-B14F-4D97-AF65-F5344CB8AC3E}">
        <p14:creationId xmlns:p14="http://schemas.microsoft.com/office/powerpoint/2010/main" val="1699835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F1392-C306-EDB0-7C95-8C00F6C6785D}"/>
              </a:ext>
            </a:extLst>
          </p:cNvPr>
          <p:cNvSpPr>
            <a:spLocks noGrp="1"/>
          </p:cNvSpPr>
          <p:nvPr>
            <p:ph type="title"/>
          </p:nvPr>
        </p:nvSpPr>
        <p:spPr>
          <a:xfrm>
            <a:off x="2634933" y="211641"/>
            <a:ext cx="5106987" cy="737842"/>
          </a:xfrm>
        </p:spPr>
        <p:txBody>
          <a:bodyPr>
            <a:noAutofit/>
          </a:bodyPr>
          <a:lstStyle/>
          <a:p>
            <a:pPr algn="ctr"/>
            <a:r>
              <a:rPr lang="en-US" b="1" dirty="0">
                <a:latin typeface="Aptos" panose="020B0004020202020204" pitchFamily="34" charset="0"/>
              </a:rPr>
              <a:t>PROBLEM STATEMENT</a:t>
            </a:r>
            <a:endParaRPr lang="en-IN" b="1" dirty="0">
              <a:latin typeface="Aptos" panose="020B0004020202020204" pitchFamily="34" charset="0"/>
            </a:endParaRPr>
          </a:p>
        </p:txBody>
      </p:sp>
      <p:sp>
        <p:nvSpPr>
          <p:cNvPr id="3" name="Content Placeholder 2">
            <a:extLst>
              <a:ext uri="{FF2B5EF4-FFF2-40B4-BE49-F238E27FC236}">
                <a16:creationId xmlns:a16="http://schemas.microsoft.com/office/drawing/2014/main" id="{B2CBA853-EA75-962A-C20B-5472DD9483D0}"/>
              </a:ext>
            </a:extLst>
          </p:cNvPr>
          <p:cNvSpPr>
            <a:spLocks noGrp="1"/>
          </p:cNvSpPr>
          <p:nvPr>
            <p:ph idx="1"/>
          </p:nvPr>
        </p:nvSpPr>
        <p:spPr>
          <a:xfrm>
            <a:off x="1591309" y="1420837"/>
            <a:ext cx="9503411" cy="4004602"/>
          </a:xfrm>
        </p:spPr>
        <p:txBody>
          <a:bodyPr>
            <a:noAutofit/>
          </a:bodyPr>
          <a:lstStyle/>
          <a:p>
            <a:pPr marL="0" indent="0">
              <a:buNone/>
            </a:pPr>
            <a:r>
              <a:rPr lang="en-US" sz="2800" dirty="0">
                <a:latin typeface="Aptos" panose="020B0004020202020204" pitchFamily="34" charset="0"/>
              </a:rPr>
              <a:t>The goal of this project is to develop a predictive model that determines the likelihood of attorney involvement in insurance claims. By leveraging historical claims data, the model will help insurance companies proactively identify cases that are likely to involve legal representation, enabling them to optimize claim handling strategies, reduce litigation costs, and enhance customer satisfaction.</a:t>
            </a:r>
            <a:endParaRPr lang="en-IN" sz="2800" dirty="0">
              <a:latin typeface="Aptos" panose="020B0004020202020204" pitchFamily="34" charset="0"/>
            </a:endParaRPr>
          </a:p>
        </p:txBody>
      </p:sp>
      <p:pic>
        <p:nvPicPr>
          <p:cNvPr id="4" name="Graphic 3" descr="Call center with solid fill">
            <a:extLst>
              <a:ext uri="{FF2B5EF4-FFF2-40B4-BE49-F238E27FC236}">
                <a16:creationId xmlns:a16="http://schemas.microsoft.com/office/drawing/2014/main" id="{3A87E431-72BC-B7D8-AA54-A654419F79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91310" y="106838"/>
            <a:ext cx="842645" cy="842645"/>
          </a:xfrm>
          <a:prstGeom prst="rect">
            <a:avLst/>
          </a:prstGeom>
        </p:spPr>
      </p:pic>
    </p:spTree>
    <p:extLst>
      <p:ext uri="{BB962C8B-B14F-4D97-AF65-F5344CB8AC3E}">
        <p14:creationId xmlns:p14="http://schemas.microsoft.com/office/powerpoint/2010/main" val="1170155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a:extLst>
              <a:ext uri="{FF2B5EF4-FFF2-40B4-BE49-F238E27FC236}">
                <a16:creationId xmlns:a16="http://schemas.microsoft.com/office/drawing/2014/main" id="{72445C1C-75F2-61ED-2C8A-C9E3A332F50C}"/>
              </a:ext>
            </a:extLst>
          </p:cNvPr>
          <p:cNvSpPr>
            <a:spLocks noGrp="1"/>
          </p:cNvSpPr>
          <p:nvPr>
            <p:ph type="title"/>
          </p:nvPr>
        </p:nvSpPr>
        <p:spPr>
          <a:xfrm>
            <a:off x="2065241" y="184885"/>
            <a:ext cx="3864220" cy="993466"/>
          </a:xfrm>
        </p:spPr>
        <p:txBody>
          <a:bodyPr>
            <a:normAutofit/>
          </a:bodyPr>
          <a:lstStyle/>
          <a:p>
            <a:r>
              <a:rPr lang="en-US" b="1" dirty="0">
                <a:latin typeface="Aptos" panose="020B0004020202020204" pitchFamily="34" charset="0"/>
              </a:rPr>
              <a:t>DATASET DETAILS</a:t>
            </a:r>
            <a:endParaRPr lang="en-IN" b="1" dirty="0">
              <a:latin typeface="Aptos" panose="020B0004020202020204" pitchFamily="34" charset="0"/>
            </a:endParaRPr>
          </a:p>
        </p:txBody>
      </p:sp>
      <p:sp>
        <p:nvSpPr>
          <p:cNvPr id="37" name="Content Placeholder 36">
            <a:extLst>
              <a:ext uri="{FF2B5EF4-FFF2-40B4-BE49-F238E27FC236}">
                <a16:creationId xmlns:a16="http://schemas.microsoft.com/office/drawing/2014/main" id="{B9314FC9-2360-2364-CF99-DED1BC2EEAA1}"/>
              </a:ext>
            </a:extLst>
          </p:cNvPr>
          <p:cNvSpPr>
            <a:spLocks noGrp="1"/>
          </p:cNvSpPr>
          <p:nvPr>
            <p:ph sz="half" idx="1"/>
          </p:nvPr>
        </p:nvSpPr>
        <p:spPr>
          <a:xfrm>
            <a:off x="886120" y="1485916"/>
            <a:ext cx="4091233" cy="4028763"/>
          </a:xfrm>
        </p:spPr>
        <p:txBody>
          <a:bodyPr/>
          <a:lstStyle/>
          <a:p>
            <a:pPr marL="0" indent="0">
              <a:buNone/>
            </a:pPr>
            <a:r>
              <a:rPr lang="en-US" dirty="0">
                <a:latin typeface="Aptos" panose="020B0004020202020204" pitchFamily="34" charset="0"/>
              </a:rPr>
              <a:t>The dataset for this project should contain historical insurance claim records with features that influence attorney involvement. Below are the key components of the dataset</a:t>
            </a:r>
            <a:endParaRPr lang="en-IN" dirty="0">
              <a:latin typeface="Aptos" panose="020B0004020202020204" pitchFamily="34" charset="0"/>
            </a:endParaRPr>
          </a:p>
        </p:txBody>
      </p:sp>
      <p:pic>
        <p:nvPicPr>
          <p:cNvPr id="40" name="Graphic 39" descr="Database with solid fill">
            <a:extLst>
              <a:ext uri="{FF2B5EF4-FFF2-40B4-BE49-F238E27FC236}">
                <a16:creationId xmlns:a16="http://schemas.microsoft.com/office/drawing/2014/main" id="{E5198D2A-A83D-D1E0-45FF-BDB0ADE147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89906" y="293950"/>
            <a:ext cx="775335" cy="775335"/>
          </a:xfrm>
          <a:prstGeom prst="rect">
            <a:avLst/>
          </a:prstGeom>
        </p:spPr>
      </p:pic>
      <p:graphicFrame>
        <p:nvGraphicFramePr>
          <p:cNvPr id="46" name="Content Placeholder 45">
            <a:extLst>
              <a:ext uri="{FF2B5EF4-FFF2-40B4-BE49-F238E27FC236}">
                <a16:creationId xmlns:a16="http://schemas.microsoft.com/office/drawing/2014/main" id="{95231719-2F5B-F9E2-B9FF-94C3016AAC18}"/>
              </a:ext>
            </a:extLst>
          </p:cNvPr>
          <p:cNvGraphicFramePr>
            <a:graphicFrameLocks noGrp="1"/>
          </p:cNvGraphicFramePr>
          <p:nvPr>
            <p:ph sz="half" idx="2"/>
            <p:extLst>
              <p:ext uri="{D42A27DB-BD31-4B8C-83A1-F6EECF244321}">
                <p14:modId xmlns:p14="http://schemas.microsoft.com/office/powerpoint/2010/main" val="2152775855"/>
              </p:ext>
            </p:extLst>
          </p:nvPr>
        </p:nvGraphicFramePr>
        <p:xfrm>
          <a:off x="5090474" y="962027"/>
          <a:ext cx="6215406" cy="5717215"/>
        </p:xfrm>
        <a:graphic>
          <a:graphicData uri="http://schemas.openxmlformats.org/drawingml/2006/table">
            <a:tbl>
              <a:tblPr firstRow="1" bandRow="1">
                <a:tableStyleId>{5C22544A-7EE6-4342-B048-85BDC9FD1C3A}</a:tableStyleId>
              </a:tblPr>
              <a:tblGrid>
                <a:gridCol w="3107703">
                  <a:extLst>
                    <a:ext uri="{9D8B030D-6E8A-4147-A177-3AD203B41FA5}">
                      <a16:colId xmlns:a16="http://schemas.microsoft.com/office/drawing/2014/main" val="1604645531"/>
                    </a:ext>
                  </a:extLst>
                </a:gridCol>
                <a:gridCol w="3107703">
                  <a:extLst>
                    <a:ext uri="{9D8B030D-6E8A-4147-A177-3AD203B41FA5}">
                      <a16:colId xmlns:a16="http://schemas.microsoft.com/office/drawing/2014/main" val="4164465441"/>
                    </a:ext>
                  </a:extLst>
                </a:gridCol>
              </a:tblGrid>
              <a:tr h="389573">
                <a:tc>
                  <a:txBody>
                    <a:bodyPr/>
                    <a:lstStyle/>
                    <a:p>
                      <a:pPr algn="ctr"/>
                      <a:r>
                        <a:rPr lang="en-US" dirty="0"/>
                        <a:t>COLUMN NAME</a:t>
                      </a:r>
                      <a:endParaRPr lang="en-IN" dirty="0"/>
                    </a:p>
                  </a:txBody>
                  <a:tcPr/>
                </a:tc>
                <a:tc>
                  <a:txBody>
                    <a:bodyPr/>
                    <a:lstStyle/>
                    <a:p>
                      <a:pPr algn="ctr"/>
                      <a:r>
                        <a:rPr lang="en-US" dirty="0"/>
                        <a:t>DESCRIPTION</a:t>
                      </a:r>
                      <a:endParaRPr lang="en-IN" dirty="0"/>
                    </a:p>
                  </a:txBody>
                  <a:tcPr/>
                </a:tc>
                <a:extLst>
                  <a:ext uri="{0D108BD9-81ED-4DB2-BD59-A6C34878D82A}">
                    <a16:rowId xmlns:a16="http://schemas.microsoft.com/office/drawing/2014/main" val="4149623840"/>
                  </a:ext>
                </a:extLst>
              </a:tr>
              <a:tr h="503066">
                <a:tc>
                  <a:txBody>
                    <a:bodyPr/>
                    <a:lstStyle/>
                    <a:p>
                      <a:r>
                        <a:rPr lang="en-US" dirty="0">
                          <a:latin typeface="Aptos" panose="020B0004020202020204" pitchFamily="34" charset="0"/>
                        </a:rPr>
                        <a:t>CASENUM</a:t>
                      </a:r>
                      <a:endParaRPr lang="en-IN" dirty="0">
                        <a:latin typeface="Aptos" panose="020B0004020202020204" pitchFamily="34" charset="0"/>
                      </a:endParaRPr>
                    </a:p>
                  </a:txBody>
                  <a:tcPr/>
                </a:tc>
                <a:tc>
                  <a:txBody>
                    <a:bodyPr/>
                    <a:lstStyle/>
                    <a:p>
                      <a:r>
                        <a:rPr lang="en-US" dirty="0">
                          <a:latin typeface="Aptos" panose="020B0004020202020204" pitchFamily="34" charset="0"/>
                        </a:rPr>
                        <a:t>Unique identifier for each claim.</a:t>
                      </a:r>
                      <a:endParaRPr lang="en-IN" dirty="0">
                        <a:latin typeface="Aptos" panose="020B0004020202020204" pitchFamily="34" charset="0"/>
                      </a:endParaRPr>
                    </a:p>
                  </a:txBody>
                  <a:tcPr/>
                </a:tc>
                <a:extLst>
                  <a:ext uri="{0D108BD9-81ED-4DB2-BD59-A6C34878D82A}">
                    <a16:rowId xmlns:a16="http://schemas.microsoft.com/office/drawing/2014/main" val="3080740740"/>
                  </a:ext>
                </a:extLst>
              </a:tr>
              <a:tr h="904885">
                <a:tc>
                  <a:txBody>
                    <a:bodyPr/>
                    <a:lstStyle/>
                    <a:p>
                      <a:r>
                        <a:rPr lang="en-US" dirty="0">
                          <a:latin typeface="Aptos" panose="020B0004020202020204" pitchFamily="34" charset="0"/>
                        </a:rPr>
                        <a:t>ATTORNEY</a:t>
                      </a:r>
                      <a:endParaRPr lang="en-IN" dirty="0">
                        <a:latin typeface="Aptos" panose="020B0004020202020204" pitchFamily="34" charset="0"/>
                      </a:endParaRPr>
                    </a:p>
                  </a:txBody>
                  <a:tcPr/>
                </a:tc>
                <a:tc>
                  <a:txBody>
                    <a:bodyPr/>
                    <a:lstStyle/>
                    <a:p>
                      <a:r>
                        <a:rPr lang="en-US" dirty="0">
                          <a:latin typeface="Aptos" panose="020B0004020202020204" pitchFamily="34" charset="0"/>
                        </a:rPr>
                        <a:t>Target variable: 1 if an attorney was involved, 0 otherwise</a:t>
                      </a:r>
                      <a:endParaRPr lang="en-IN" dirty="0">
                        <a:latin typeface="Aptos" panose="020B0004020202020204" pitchFamily="34" charset="0"/>
                      </a:endParaRPr>
                    </a:p>
                  </a:txBody>
                  <a:tcPr/>
                </a:tc>
                <a:extLst>
                  <a:ext uri="{0D108BD9-81ED-4DB2-BD59-A6C34878D82A}">
                    <a16:rowId xmlns:a16="http://schemas.microsoft.com/office/drawing/2014/main" val="3123122884"/>
                  </a:ext>
                </a:extLst>
              </a:tr>
              <a:tr h="1176350">
                <a:tc>
                  <a:txBody>
                    <a:bodyPr/>
                    <a:lstStyle/>
                    <a:p>
                      <a:r>
                        <a:rPr lang="en-US" dirty="0">
                          <a:latin typeface="Aptos" panose="020B0004020202020204" pitchFamily="34" charset="0"/>
                        </a:rPr>
                        <a:t>CLMSEX</a:t>
                      </a:r>
                      <a:endParaRPr lang="en-IN" dirty="0">
                        <a:latin typeface="Aptos" panose="020B0004020202020204" pitchFamily="34" charset="0"/>
                      </a:endParaRPr>
                    </a:p>
                  </a:txBody>
                  <a:tcPr/>
                </a:tc>
                <a:tc>
                  <a:txBody>
                    <a:bodyPr/>
                    <a:lstStyle/>
                    <a:p>
                      <a:r>
                        <a:rPr lang="en-US" dirty="0">
                          <a:latin typeface="Aptos" panose="020B0004020202020204" pitchFamily="34" charset="0"/>
                        </a:rPr>
                        <a:t>Claimant's gender (possibly encoded as 1 = Male, 2 = Female, or </a:t>
                      </a:r>
                      <a:r>
                        <a:rPr lang="en-US" dirty="0" err="1">
                          <a:latin typeface="Aptos" panose="020B0004020202020204" pitchFamily="34" charset="0"/>
                        </a:rPr>
                        <a:t>NaN</a:t>
                      </a:r>
                      <a:r>
                        <a:rPr lang="en-US" dirty="0">
                          <a:latin typeface="Aptos" panose="020B0004020202020204" pitchFamily="34" charset="0"/>
                        </a:rPr>
                        <a:t> for missing values).</a:t>
                      </a:r>
                      <a:endParaRPr lang="en-IN" dirty="0">
                        <a:latin typeface="Aptos" panose="020B0004020202020204" pitchFamily="34" charset="0"/>
                      </a:endParaRPr>
                    </a:p>
                  </a:txBody>
                  <a:tcPr/>
                </a:tc>
                <a:extLst>
                  <a:ext uri="{0D108BD9-81ED-4DB2-BD59-A6C34878D82A}">
                    <a16:rowId xmlns:a16="http://schemas.microsoft.com/office/drawing/2014/main" val="2983181431"/>
                  </a:ext>
                </a:extLst>
              </a:tr>
              <a:tr h="904885">
                <a:tc>
                  <a:txBody>
                    <a:bodyPr/>
                    <a:lstStyle/>
                    <a:p>
                      <a:r>
                        <a:rPr lang="en-US" dirty="0">
                          <a:latin typeface="Aptos" panose="020B0004020202020204" pitchFamily="34" charset="0"/>
                        </a:rPr>
                        <a:t>CLMINSUR</a:t>
                      </a:r>
                      <a:endParaRPr lang="en-IN" dirty="0">
                        <a:latin typeface="Aptos" panose="020B0004020202020204" pitchFamily="34" charset="0"/>
                      </a:endParaRPr>
                    </a:p>
                  </a:txBody>
                  <a:tcPr/>
                </a:tc>
                <a:tc>
                  <a:txBody>
                    <a:bodyPr/>
                    <a:lstStyle/>
                    <a:p>
                      <a:r>
                        <a:rPr lang="en-US" dirty="0">
                          <a:latin typeface="Aptos" panose="020B0004020202020204" pitchFamily="34" charset="0"/>
                        </a:rPr>
                        <a:t>Whether the claimant was insured at the time of the accident (1 = Yes, 0 = No).</a:t>
                      </a:r>
                      <a:endParaRPr lang="en-IN" dirty="0">
                        <a:latin typeface="Aptos" panose="020B0004020202020204" pitchFamily="34" charset="0"/>
                      </a:endParaRPr>
                    </a:p>
                  </a:txBody>
                  <a:tcPr/>
                </a:tc>
                <a:extLst>
                  <a:ext uri="{0D108BD9-81ED-4DB2-BD59-A6C34878D82A}">
                    <a16:rowId xmlns:a16="http://schemas.microsoft.com/office/drawing/2014/main" val="1396991163"/>
                  </a:ext>
                </a:extLst>
              </a:tr>
              <a:tr h="951495">
                <a:tc>
                  <a:txBody>
                    <a:bodyPr/>
                    <a:lstStyle/>
                    <a:p>
                      <a:r>
                        <a:rPr lang="en-US" dirty="0">
                          <a:latin typeface="Aptos" panose="020B0004020202020204" pitchFamily="34" charset="0"/>
                        </a:rPr>
                        <a:t>SEATBELT</a:t>
                      </a:r>
                      <a:endParaRPr lang="en-IN" dirty="0">
                        <a:latin typeface="Aptos" panose="020B0004020202020204" pitchFamily="34" charset="0"/>
                      </a:endParaRPr>
                    </a:p>
                  </a:txBody>
                  <a:tcPr/>
                </a:tc>
                <a:tc>
                  <a:txBody>
                    <a:bodyPr/>
                    <a:lstStyle/>
                    <a:p>
                      <a:r>
                        <a:rPr lang="en-US" dirty="0">
                          <a:latin typeface="Aptos" panose="020B0004020202020204" pitchFamily="34" charset="0"/>
                        </a:rPr>
                        <a:t>Whether the claimant was wearing a seatbelt during the accident (1 = Yes, 0 = No).</a:t>
                      </a:r>
                      <a:endParaRPr lang="en-IN" dirty="0">
                        <a:latin typeface="Aptos" panose="020B0004020202020204" pitchFamily="34" charset="0"/>
                      </a:endParaRPr>
                    </a:p>
                  </a:txBody>
                  <a:tcPr/>
                </a:tc>
                <a:extLst>
                  <a:ext uri="{0D108BD9-81ED-4DB2-BD59-A6C34878D82A}">
                    <a16:rowId xmlns:a16="http://schemas.microsoft.com/office/drawing/2014/main" val="3975554280"/>
                  </a:ext>
                </a:extLst>
              </a:tr>
              <a:tr h="718547">
                <a:tc>
                  <a:txBody>
                    <a:bodyPr/>
                    <a:lstStyle/>
                    <a:p>
                      <a:r>
                        <a:rPr lang="en-US" dirty="0">
                          <a:latin typeface="Aptos" panose="020B0004020202020204" pitchFamily="34" charset="0"/>
                        </a:rPr>
                        <a:t>CLMAGE</a:t>
                      </a:r>
                      <a:endParaRPr lang="en-IN" dirty="0">
                        <a:latin typeface="Aptos" panose="020B0004020202020204" pitchFamily="34" charset="0"/>
                      </a:endParaRPr>
                    </a:p>
                  </a:txBody>
                  <a:tcPr/>
                </a:tc>
                <a:tc>
                  <a:txBody>
                    <a:bodyPr/>
                    <a:lstStyle/>
                    <a:p>
                      <a:r>
                        <a:rPr lang="en-US" dirty="0">
                          <a:latin typeface="Aptos" panose="020B0004020202020204" pitchFamily="34" charset="0"/>
                        </a:rPr>
                        <a:t>Age of the claimant at the time of the claim.</a:t>
                      </a:r>
                      <a:endParaRPr lang="en-IN" dirty="0">
                        <a:latin typeface="Aptos" panose="020B0004020202020204" pitchFamily="34" charset="0"/>
                      </a:endParaRPr>
                    </a:p>
                  </a:txBody>
                  <a:tcPr/>
                </a:tc>
                <a:extLst>
                  <a:ext uri="{0D108BD9-81ED-4DB2-BD59-A6C34878D82A}">
                    <a16:rowId xmlns:a16="http://schemas.microsoft.com/office/drawing/2014/main" val="443688170"/>
                  </a:ext>
                </a:extLst>
              </a:tr>
            </a:tbl>
          </a:graphicData>
        </a:graphic>
      </p:graphicFrame>
    </p:spTree>
    <p:extLst>
      <p:ext uri="{BB962C8B-B14F-4D97-AF65-F5344CB8AC3E}">
        <p14:creationId xmlns:p14="http://schemas.microsoft.com/office/powerpoint/2010/main" val="3080819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5FAB6A6-624B-B14A-BABA-000D5AF10F18}"/>
              </a:ext>
            </a:extLst>
          </p:cNvPr>
          <p:cNvGraphicFramePr>
            <a:graphicFrameLocks noGrp="1"/>
          </p:cNvGraphicFramePr>
          <p:nvPr>
            <p:ph idx="1"/>
            <p:extLst>
              <p:ext uri="{D42A27DB-BD31-4B8C-83A1-F6EECF244321}">
                <p14:modId xmlns:p14="http://schemas.microsoft.com/office/powerpoint/2010/main" val="1574742062"/>
              </p:ext>
            </p:extLst>
          </p:nvPr>
        </p:nvGraphicFramePr>
        <p:xfrm>
          <a:off x="1351002" y="1137920"/>
          <a:ext cx="9850241" cy="4844384"/>
        </p:xfrm>
        <a:graphic>
          <a:graphicData uri="http://schemas.openxmlformats.org/drawingml/2006/table">
            <a:tbl>
              <a:tblPr firstRow="1" bandRow="1">
                <a:tableStyleId>{5C22544A-7EE6-4342-B048-85BDC9FD1C3A}</a:tableStyleId>
              </a:tblPr>
              <a:tblGrid>
                <a:gridCol w="3292185">
                  <a:extLst>
                    <a:ext uri="{9D8B030D-6E8A-4147-A177-3AD203B41FA5}">
                      <a16:colId xmlns:a16="http://schemas.microsoft.com/office/drawing/2014/main" val="1975056307"/>
                    </a:ext>
                  </a:extLst>
                </a:gridCol>
                <a:gridCol w="6558056">
                  <a:extLst>
                    <a:ext uri="{9D8B030D-6E8A-4147-A177-3AD203B41FA5}">
                      <a16:colId xmlns:a16="http://schemas.microsoft.com/office/drawing/2014/main" val="3273537340"/>
                    </a:ext>
                  </a:extLst>
                </a:gridCol>
              </a:tblGrid>
              <a:tr h="547802">
                <a:tc>
                  <a:txBody>
                    <a:bodyPr/>
                    <a:lstStyle/>
                    <a:p>
                      <a:pPr algn="ctr"/>
                      <a:r>
                        <a:rPr lang="en-US" dirty="0">
                          <a:latin typeface="Aptos" panose="020B0004020202020204" pitchFamily="34" charset="0"/>
                        </a:rPr>
                        <a:t>COLUMN NAME</a:t>
                      </a:r>
                      <a:endParaRPr lang="en-IN" dirty="0">
                        <a:latin typeface="Aptos" panose="020B0004020202020204" pitchFamily="34" charset="0"/>
                      </a:endParaRPr>
                    </a:p>
                  </a:txBody>
                  <a:tcPr/>
                </a:tc>
                <a:tc>
                  <a:txBody>
                    <a:bodyPr/>
                    <a:lstStyle/>
                    <a:p>
                      <a:pPr algn="ctr"/>
                      <a:r>
                        <a:rPr lang="en-US" dirty="0">
                          <a:latin typeface="Aptos" panose="020B0004020202020204" pitchFamily="34" charset="0"/>
                        </a:rPr>
                        <a:t>DESCRIPTION</a:t>
                      </a:r>
                      <a:endParaRPr lang="en-IN" dirty="0">
                        <a:latin typeface="Aptos" panose="020B0004020202020204" pitchFamily="34" charset="0"/>
                      </a:endParaRPr>
                    </a:p>
                  </a:txBody>
                  <a:tcPr/>
                </a:tc>
                <a:extLst>
                  <a:ext uri="{0D108BD9-81ED-4DB2-BD59-A6C34878D82A}">
                    <a16:rowId xmlns:a16="http://schemas.microsoft.com/office/drawing/2014/main" val="1602928364"/>
                  </a:ext>
                </a:extLst>
              </a:tr>
              <a:tr h="585600">
                <a:tc>
                  <a:txBody>
                    <a:bodyPr/>
                    <a:lstStyle/>
                    <a:p>
                      <a:r>
                        <a:rPr lang="en-US" dirty="0">
                          <a:latin typeface="Aptos" panose="020B0004020202020204" pitchFamily="34" charset="0"/>
                        </a:rPr>
                        <a:t>LOSS</a:t>
                      </a:r>
                      <a:endParaRPr lang="en-IN" dirty="0">
                        <a:latin typeface="Aptos" panose="020B0004020202020204" pitchFamily="34" charset="0"/>
                      </a:endParaRPr>
                    </a:p>
                  </a:txBody>
                  <a:tcPr/>
                </a:tc>
                <a:tc>
                  <a:txBody>
                    <a:bodyPr/>
                    <a:lstStyle/>
                    <a:p>
                      <a:r>
                        <a:rPr lang="en-US" dirty="0">
                          <a:latin typeface="Aptos" panose="020B0004020202020204" pitchFamily="34" charset="0"/>
                        </a:rPr>
                        <a:t>Estimated loss amount associated with the claim.</a:t>
                      </a:r>
                      <a:endParaRPr lang="en-IN" dirty="0">
                        <a:latin typeface="Aptos" panose="020B0004020202020204" pitchFamily="34" charset="0"/>
                      </a:endParaRPr>
                    </a:p>
                  </a:txBody>
                  <a:tcPr/>
                </a:tc>
                <a:extLst>
                  <a:ext uri="{0D108BD9-81ED-4DB2-BD59-A6C34878D82A}">
                    <a16:rowId xmlns:a16="http://schemas.microsoft.com/office/drawing/2014/main" val="532955339"/>
                  </a:ext>
                </a:extLst>
              </a:tr>
              <a:tr h="684291">
                <a:tc>
                  <a:txBody>
                    <a:bodyPr/>
                    <a:lstStyle/>
                    <a:p>
                      <a:r>
                        <a:rPr lang="en-US" dirty="0">
                          <a:latin typeface="Aptos" panose="020B0004020202020204" pitchFamily="34" charset="0"/>
                        </a:rPr>
                        <a:t>ACCIDENT_SEVERITY</a:t>
                      </a:r>
                      <a:endParaRPr lang="en-IN" dirty="0">
                        <a:latin typeface="Aptos" panose="020B0004020202020204" pitchFamily="34" charset="0"/>
                      </a:endParaRPr>
                    </a:p>
                  </a:txBody>
                  <a:tcPr/>
                </a:tc>
                <a:tc>
                  <a:txBody>
                    <a:bodyPr/>
                    <a:lstStyle/>
                    <a:p>
                      <a:r>
                        <a:rPr lang="en-US" dirty="0">
                          <a:latin typeface="Aptos" panose="020B0004020202020204" pitchFamily="34" charset="0"/>
                        </a:rPr>
                        <a:t>Categorical variable indicating accident severity (e.g., Minor, Major, Fatal).</a:t>
                      </a:r>
                      <a:endParaRPr lang="en-IN" dirty="0">
                        <a:latin typeface="Aptos" panose="020B0004020202020204" pitchFamily="34" charset="0"/>
                      </a:endParaRPr>
                    </a:p>
                  </a:txBody>
                  <a:tcPr/>
                </a:tc>
                <a:extLst>
                  <a:ext uri="{0D108BD9-81ED-4DB2-BD59-A6C34878D82A}">
                    <a16:rowId xmlns:a16="http://schemas.microsoft.com/office/drawing/2014/main" val="3220230975"/>
                  </a:ext>
                </a:extLst>
              </a:tr>
              <a:tr h="585600">
                <a:tc>
                  <a:txBody>
                    <a:bodyPr/>
                    <a:lstStyle/>
                    <a:p>
                      <a:r>
                        <a:rPr lang="en-US" dirty="0">
                          <a:latin typeface="Aptos" panose="020B0004020202020204" pitchFamily="34" charset="0"/>
                        </a:rPr>
                        <a:t>CLAIM_AMOUNT_REQUESTED</a:t>
                      </a:r>
                      <a:endParaRPr lang="en-IN" dirty="0">
                        <a:latin typeface="Aptos" panose="020B0004020202020204" pitchFamily="34" charset="0"/>
                      </a:endParaRPr>
                    </a:p>
                  </a:txBody>
                  <a:tcPr/>
                </a:tc>
                <a:tc>
                  <a:txBody>
                    <a:bodyPr/>
                    <a:lstStyle/>
                    <a:p>
                      <a:r>
                        <a:rPr lang="en-US" dirty="0">
                          <a:latin typeface="Aptos" panose="020B0004020202020204" pitchFamily="34" charset="0"/>
                        </a:rPr>
                        <a:t>The amount of money requested by the claimant.</a:t>
                      </a:r>
                      <a:endParaRPr lang="en-IN" dirty="0">
                        <a:latin typeface="Aptos" panose="020B0004020202020204" pitchFamily="34" charset="0"/>
                      </a:endParaRPr>
                    </a:p>
                  </a:txBody>
                  <a:tcPr/>
                </a:tc>
                <a:extLst>
                  <a:ext uri="{0D108BD9-81ED-4DB2-BD59-A6C34878D82A}">
                    <a16:rowId xmlns:a16="http://schemas.microsoft.com/office/drawing/2014/main" val="772486378"/>
                  </a:ext>
                </a:extLst>
              </a:tr>
              <a:tr h="585600">
                <a:tc>
                  <a:txBody>
                    <a:bodyPr/>
                    <a:lstStyle/>
                    <a:p>
                      <a:r>
                        <a:rPr lang="en-US" dirty="0">
                          <a:latin typeface="Aptos" panose="020B0004020202020204" pitchFamily="34" charset="0"/>
                        </a:rPr>
                        <a:t>CLAIM_APPROVAL_STATUS</a:t>
                      </a:r>
                      <a:endParaRPr lang="en-IN" dirty="0">
                        <a:latin typeface="Aptos" panose="020B0004020202020204" pitchFamily="34" charset="0"/>
                      </a:endParaRPr>
                    </a:p>
                  </a:txBody>
                  <a:tcPr/>
                </a:tc>
                <a:tc>
                  <a:txBody>
                    <a:bodyPr/>
                    <a:lstStyle/>
                    <a:p>
                      <a:r>
                        <a:rPr lang="en-US" dirty="0">
                          <a:latin typeface="Aptos" panose="020B0004020202020204" pitchFamily="34" charset="0"/>
                        </a:rPr>
                        <a:t>Claim status (e.g., 1 = Approved, 0 = Denied).</a:t>
                      </a:r>
                      <a:endParaRPr lang="en-IN" dirty="0">
                        <a:latin typeface="Aptos" panose="020B0004020202020204" pitchFamily="34" charset="0"/>
                      </a:endParaRPr>
                    </a:p>
                  </a:txBody>
                  <a:tcPr/>
                </a:tc>
                <a:extLst>
                  <a:ext uri="{0D108BD9-81ED-4DB2-BD59-A6C34878D82A}">
                    <a16:rowId xmlns:a16="http://schemas.microsoft.com/office/drawing/2014/main" val="3688234260"/>
                  </a:ext>
                </a:extLst>
              </a:tr>
              <a:tr h="585600">
                <a:tc>
                  <a:txBody>
                    <a:bodyPr/>
                    <a:lstStyle/>
                    <a:p>
                      <a:r>
                        <a:rPr lang="en-US" dirty="0">
                          <a:latin typeface="Aptos" panose="020B0004020202020204" pitchFamily="34" charset="0"/>
                        </a:rPr>
                        <a:t>SETTLEMENT_AMOUNT</a:t>
                      </a:r>
                      <a:endParaRPr lang="en-IN" dirty="0">
                        <a:latin typeface="Aptos" panose="020B0004020202020204" pitchFamily="34" charset="0"/>
                      </a:endParaRPr>
                    </a:p>
                  </a:txBody>
                  <a:tcPr/>
                </a:tc>
                <a:tc>
                  <a:txBody>
                    <a:bodyPr/>
                    <a:lstStyle/>
                    <a:p>
                      <a:r>
                        <a:rPr lang="en-US" dirty="0">
                          <a:latin typeface="Aptos" panose="020B0004020202020204" pitchFamily="34" charset="0"/>
                        </a:rPr>
                        <a:t>The amount the insurance company agreed to settle for.</a:t>
                      </a:r>
                      <a:endParaRPr lang="en-IN" dirty="0">
                        <a:latin typeface="Aptos" panose="020B0004020202020204" pitchFamily="34" charset="0"/>
                      </a:endParaRPr>
                    </a:p>
                  </a:txBody>
                  <a:tcPr/>
                </a:tc>
                <a:extLst>
                  <a:ext uri="{0D108BD9-81ED-4DB2-BD59-A6C34878D82A}">
                    <a16:rowId xmlns:a16="http://schemas.microsoft.com/office/drawing/2014/main" val="1072831179"/>
                  </a:ext>
                </a:extLst>
              </a:tr>
              <a:tr h="585600">
                <a:tc>
                  <a:txBody>
                    <a:bodyPr/>
                    <a:lstStyle/>
                    <a:p>
                      <a:r>
                        <a:rPr lang="en-US" dirty="0">
                          <a:latin typeface="Aptos" panose="020B0004020202020204" pitchFamily="34" charset="0"/>
                        </a:rPr>
                        <a:t>POLICY_TYPE</a:t>
                      </a:r>
                      <a:endParaRPr lang="en-IN" dirty="0">
                        <a:latin typeface="Aptos" panose="020B0004020202020204" pitchFamily="34" charset="0"/>
                      </a:endParaRPr>
                    </a:p>
                  </a:txBody>
                  <a:tcPr/>
                </a:tc>
                <a:tc>
                  <a:txBody>
                    <a:bodyPr/>
                    <a:lstStyle/>
                    <a:p>
                      <a:r>
                        <a:rPr lang="en-US" dirty="0">
                          <a:latin typeface="Aptos" panose="020B0004020202020204" pitchFamily="34" charset="0"/>
                        </a:rPr>
                        <a:t>Type of insurance policy (e.g., Comprehensive, Third-Party).</a:t>
                      </a:r>
                      <a:endParaRPr lang="en-IN" dirty="0">
                        <a:latin typeface="Aptos" panose="020B0004020202020204" pitchFamily="34" charset="0"/>
                      </a:endParaRPr>
                    </a:p>
                  </a:txBody>
                  <a:tcPr/>
                </a:tc>
                <a:extLst>
                  <a:ext uri="{0D108BD9-81ED-4DB2-BD59-A6C34878D82A}">
                    <a16:rowId xmlns:a16="http://schemas.microsoft.com/office/drawing/2014/main" val="88015271"/>
                  </a:ext>
                </a:extLst>
              </a:tr>
              <a:tr h="684291">
                <a:tc>
                  <a:txBody>
                    <a:bodyPr/>
                    <a:lstStyle/>
                    <a:p>
                      <a:r>
                        <a:rPr lang="en-US" dirty="0">
                          <a:latin typeface="Aptos" panose="020B0004020202020204" pitchFamily="34" charset="0"/>
                        </a:rPr>
                        <a:t>DRIVING_RECORD</a:t>
                      </a:r>
                      <a:endParaRPr lang="en-IN" dirty="0">
                        <a:latin typeface="Aptos" panose="020B0004020202020204" pitchFamily="34" charset="0"/>
                      </a:endParaRPr>
                    </a:p>
                  </a:txBody>
                  <a:tcPr/>
                </a:tc>
                <a:tc>
                  <a:txBody>
                    <a:bodyPr/>
                    <a:lstStyle/>
                    <a:p>
                      <a:r>
                        <a:rPr lang="en-US" dirty="0">
                          <a:latin typeface="Aptos" panose="020B0004020202020204" pitchFamily="34" charset="0"/>
                        </a:rPr>
                        <a:t>Claimant's driving history (e.g., Clean, Minor Violations, Major Violations).</a:t>
                      </a:r>
                      <a:endParaRPr lang="en-IN" dirty="0">
                        <a:latin typeface="Aptos" panose="020B0004020202020204" pitchFamily="34" charset="0"/>
                      </a:endParaRPr>
                    </a:p>
                  </a:txBody>
                  <a:tcPr/>
                </a:tc>
                <a:extLst>
                  <a:ext uri="{0D108BD9-81ED-4DB2-BD59-A6C34878D82A}">
                    <a16:rowId xmlns:a16="http://schemas.microsoft.com/office/drawing/2014/main" val="2815829158"/>
                  </a:ext>
                </a:extLst>
              </a:tr>
            </a:tbl>
          </a:graphicData>
        </a:graphic>
      </p:graphicFrame>
    </p:spTree>
    <p:extLst>
      <p:ext uri="{BB962C8B-B14F-4D97-AF65-F5344CB8AC3E}">
        <p14:creationId xmlns:p14="http://schemas.microsoft.com/office/powerpoint/2010/main" val="367587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6C43E-9E04-27CA-3B32-BD128271135E}"/>
              </a:ext>
            </a:extLst>
          </p:cNvPr>
          <p:cNvSpPr>
            <a:spLocks noGrp="1"/>
          </p:cNvSpPr>
          <p:nvPr>
            <p:ph type="title"/>
          </p:nvPr>
        </p:nvSpPr>
        <p:spPr>
          <a:xfrm>
            <a:off x="2368170" y="252758"/>
            <a:ext cx="6492241" cy="822960"/>
          </a:xfrm>
        </p:spPr>
        <p:txBody>
          <a:bodyPr>
            <a:normAutofit/>
          </a:bodyPr>
          <a:lstStyle/>
          <a:p>
            <a:r>
              <a:rPr lang="en-US" b="1" dirty="0"/>
              <a:t>EXPLORATORY DATA ANALYSIS</a:t>
            </a:r>
            <a:endParaRPr lang="en-IN" b="1" dirty="0"/>
          </a:p>
        </p:txBody>
      </p:sp>
      <p:sp>
        <p:nvSpPr>
          <p:cNvPr id="8" name="Text Placeholder 7">
            <a:extLst>
              <a:ext uri="{FF2B5EF4-FFF2-40B4-BE49-F238E27FC236}">
                <a16:creationId xmlns:a16="http://schemas.microsoft.com/office/drawing/2014/main" id="{1492A8BB-1EB5-0641-CBFE-978E99D75B86}"/>
              </a:ext>
            </a:extLst>
          </p:cNvPr>
          <p:cNvSpPr>
            <a:spLocks noGrp="1"/>
          </p:cNvSpPr>
          <p:nvPr>
            <p:ph type="body" sz="half" idx="15"/>
          </p:nvPr>
        </p:nvSpPr>
        <p:spPr>
          <a:xfrm>
            <a:off x="1027555" y="1347614"/>
            <a:ext cx="3208735" cy="3915265"/>
          </a:xfrm>
        </p:spPr>
        <p:txBody>
          <a:bodyPr>
            <a:normAutofit/>
          </a:bodyPr>
          <a:lstStyle/>
          <a:p>
            <a:pPr marL="0" indent="0">
              <a:buFont typeface="Wingdings" panose="05000000000000000000" pitchFamily="2" charset="2"/>
              <a:buNone/>
            </a:pPr>
            <a:r>
              <a:rPr lang="en-IN" sz="1400" b="1" dirty="0">
                <a:solidFill>
                  <a:srgbClr val="002060"/>
                </a:solidFill>
                <a:latin typeface="Cambria" panose="02040503050406030204" pitchFamily="18" charset="0"/>
                <a:ea typeface="Cambria" panose="02040503050406030204" pitchFamily="18" charset="0"/>
                <a:cs typeface="Cambria" panose="02040503050406030204" charset="0"/>
              </a:rPr>
              <a:t>DATA CLEANING</a:t>
            </a:r>
            <a:r>
              <a:rPr lang="en-US" altLang="en-IN" sz="1400" b="1" dirty="0">
                <a:solidFill>
                  <a:srgbClr val="002060"/>
                </a:solidFill>
                <a:latin typeface="Cambria" panose="02040503050406030204" pitchFamily="18" charset="0"/>
                <a:ea typeface="Cambria" panose="02040503050406030204" pitchFamily="18" charset="0"/>
                <a:cs typeface="Cambria" panose="02040503050406030204" charset="0"/>
              </a:rPr>
              <a:t>:</a:t>
            </a:r>
            <a:endParaRPr lang="en-IN" sz="1400" b="1" dirty="0">
              <a:solidFill>
                <a:srgbClr val="002060"/>
              </a:solidFill>
              <a:latin typeface="Cambria" panose="02040503050406030204" pitchFamily="18" charset="0"/>
              <a:ea typeface="Cambria" panose="02040503050406030204" pitchFamily="18" charset="0"/>
              <a:cs typeface="Cambria" panose="02040503050406030204" charset="0"/>
            </a:endParaRPr>
          </a:p>
          <a:p>
            <a:pPr marL="285750" indent="-285750">
              <a:buFont typeface="Arial" panose="020B0604020202020204" pitchFamily="34" charset="0"/>
              <a:buChar char="•"/>
            </a:pPr>
            <a:r>
              <a:rPr lang="en-US" alt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rPr>
              <a:t>checking for</a:t>
            </a:r>
            <a:r>
              <a:rPr 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rPr>
              <a:t> the null values</a:t>
            </a:r>
          </a:p>
          <a:p>
            <a:pPr marL="285750" indent="-285750">
              <a:buFont typeface="Arial" panose="020B0604020202020204" pitchFamily="34" charset="0"/>
              <a:buChar char="•"/>
            </a:pPr>
            <a:r>
              <a:rPr lang="en-US" alt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rPr>
              <a:t>examining the </a:t>
            </a:r>
            <a:r>
              <a:rPr 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rPr>
              <a:t>data types</a:t>
            </a:r>
          </a:p>
          <a:p>
            <a:pPr marL="285750" indent="-285750">
              <a:buFont typeface="Arial" panose="020B0604020202020204" pitchFamily="34" charset="0"/>
              <a:buChar char="•"/>
            </a:pPr>
            <a:r>
              <a:rPr lang="en-US" alt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c</a:t>
            </a:r>
            <a:r>
              <a:rPr 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hanging the data types of required columns</a:t>
            </a:r>
            <a:r>
              <a:rPr lang="en-US" alt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 </a:t>
            </a:r>
            <a:endParaRPr 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endParaRPr>
          </a:p>
          <a:p>
            <a:pPr marL="285750" indent="-285750">
              <a:buFont typeface="Arial" panose="020B0604020202020204" pitchFamily="34" charset="0"/>
              <a:buChar char="•"/>
            </a:pPr>
            <a:r>
              <a:rPr lang="en-US" alt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resulting null values are</a:t>
            </a:r>
            <a:r>
              <a:rPr 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 dropped using </a:t>
            </a:r>
            <a:r>
              <a:rPr lang="en-IN" sz="1400" b="1" dirty="0" err="1">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dropna</a:t>
            </a:r>
            <a:r>
              <a:rPr 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a:t>
            </a:r>
          </a:p>
          <a:p>
            <a:pPr marL="285750" indent="-285750">
              <a:buFont typeface="Arial" panose="020B0604020202020204" pitchFamily="34" charset="0"/>
              <a:buChar char="•"/>
            </a:pPr>
            <a:r>
              <a:rPr 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drop</a:t>
            </a:r>
            <a:r>
              <a:rPr lang="en-US" alt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ping</a:t>
            </a:r>
            <a:r>
              <a:rPr 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 unnecessary columns</a:t>
            </a:r>
            <a:r>
              <a:rPr lang="en-US" alt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rPr>
              <a:t> (Unnamed: 0)</a:t>
            </a:r>
            <a:endParaRPr lang="en-IN" sz="1400" b="1" dirty="0">
              <a:solidFill>
                <a:schemeClr val="bg1">
                  <a:lumMod val="85000"/>
                  <a:lumOff val="15000"/>
                </a:schemeClr>
              </a:solidFill>
              <a:latin typeface="Cambria" panose="02040503050406030204" pitchFamily="18" charset="0"/>
              <a:ea typeface="Cambria" panose="02040503050406030204" pitchFamily="18" charset="0"/>
              <a:cs typeface="Cambria" panose="02040503050406030204" charset="0"/>
              <a:sym typeface="+mn-ea"/>
            </a:endParaRPr>
          </a:p>
          <a:p>
            <a:endParaRPr lang="en-IN" sz="1400" b="1" dirty="0">
              <a:latin typeface="Cambria" panose="02040503050406030204" pitchFamily="18" charset="0"/>
              <a:ea typeface="Cambria" panose="02040503050406030204" pitchFamily="18" charset="0"/>
              <a:sym typeface="+mn-ea"/>
            </a:endParaRPr>
          </a:p>
          <a:p>
            <a:endParaRPr lang="en-IN" sz="1400" b="1" dirty="0">
              <a:latin typeface="Cambria" panose="02040503050406030204" pitchFamily="18" charset="0"/>
              <a:ea typeface="Cambria" panose="02040503050406030204" pitchFamily="18" charset="0"/>
            </a:endParaRPr>
          </a:p>
          <a:p>
            <a:endParaRPr lang="en-IN" b="1" dirty="0">
              <a:latin typeface="Cambria" panose="02040503050406030204" pitchFamily="18" charset="0"/>
              <a:ea typeface="Cambria" panose="02040503050406030204" pitchFamily="18" charset="0"/>
            </a:endParaRPr>
          </a:p>
        </p:txBody>
      </p:sp>
      <p:sp>
        <p:nvSpPr>
          <p:cNvPr id="9" name="Text Placeholder 8">
            <a:extLst>
              <a:ext uri="{FF2B5EF4-FFF2-40B4-BE49-F238E27FC236}">
                <a16:creationId xmlns:a16="http://schemas.microsoft.com/office/drawing/2014/main" id="{B372EAE2-1807-006C-9EA4-C1F3010E97C9}"/>
              </a:ext>
            </a:extLst>
          </p:cNvPr>
          <p:cNvSpPr>
            <a:spLocks noGrp="1"/>
          </p:cNvSpPr>
          <p:nvPr>
            <p:ph type="body" sz="half" idx="16"/>
          </p:nvPr>
        </p:nvSpPr>
        <p:spPr>
          <a:xfrm>
            <a:off x="4336653" y="1270000"/>
            <a:ext cx="3659266" cy="4836159"/>
          </a:xfrm>
        </p:spPr>
        <p:txBody>
          <a:bodyPr/>
          <a:lstStyle/>
          <a:p>
            <a:endParaRPr lang="en-IN" dirty="0"/>
          </a:p>
        </p:txBody>
      </p:sp>
      <p:sp>
        <p:nvSpPr>
          <p:cNvPr id="10" name="Text Placeholder 9">
            <a:extLst>
              <a:ext uri="{FF2B5EF4-FFF2-40B4-BE49-F238E27FC236}">
                <a16:creationId xmlns:a16="http://schemas.microsoft.com/office/drawing/2014/main" id="{70C873EA-92FA-313A-FF3A-7B4587F8A3E6}"/>
              </a:ext>
            </a:extLst>
          </p:cNvPr>
          <p:cNvSpPr>
            <a:spLocks noGrp="1"/>
          </p:cNvSpPr>
          <p:nvPr>
            <p:ph type="body" sz="half" idx="17"/>
          </p:nvPr>
        </p:nvSpPr>
        <p:spPr>
          <a:xfrm>
            <a:off x="8096282" y="1270001"/>
            <a:ext cx="2686424" cy="3586479"/>
          </a:xfrm>
        </p:spPr>
        <p:txBody>
          <a:bodyPr/>
          <a:lstStyle/>
          <a:p>
            <a:endParaRPr lang="en-IN" dirty="0"/>
          </a:p>
        </p:txBody>
      </p:sp>
      <p:pic>
        <p:nvPicPr>
          <p:cNvPr id="4" name="Graphic 3" descr="Bar chart with solid fill">
            <a:extLst>
              <a:ext uri="{FF2B5EF4-FFF2-40B4-BE49-F238E27FC236}">
                <a16:creationId xmlns:a16="http://schemas.microsoft.com/office/drawing/2014/main" id="{BFF603CC-5807-9BAB-0BF1-A6726A8B3A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53770" y="161318"/>
            <a:ext cx="914400" cy="914400"/>
          </a:xfrm>
          <a:prstGeom prst="rect">
            <a:avLst/>
          </a:prstGeom>
        </p:spPr>
      </p:pic>
      <p:pic>
        <p:nvPicPr>
          <p:cNvPr id="12" name="Picture 11">
            <a:extLst>
              <a:ext uri="{FF2B5EF4-FFF2-40B4-BE49-F238E27FC236}">
                <a16:creationId xmlns:a16="http://schemas.microsoft.com/office/drawing/2014/main" id="{556F0B96-4A1F-A070-0B0B-6A2DE7115BFD}"/>
              </a:ext>
            </a:extLst>
          </p:cNvPr>
          <p:cNvPicPr>
            <a:picLocks noChangeAspect="1"/>
          </p:cNvPicPr>
          <p:nvPr/>
        </p:nvPicPr>
        <p:blipFill>
          <a:blip r:embed="rId4"/>
          <a:stretch>
            <a:fillRect/>
          </a:stretch>
        </p:blipFill>
        <p:spPr>
          <a:xfrm>
            <a:off x="4336653" y="1270000"/>
            <a:ext cx="3659265" cy="4836160"/>
          </a:xfrm>
          <a:prstGeom prst="rect">
            <a:avLst/>
          </a:prstGeom>
        </p:spPr>
      </p:pic>
      <p:pic>
        <p:nvPicPr>
          <p:cNvPr id="14" name="Picture 13">
            <a:extLst>
              <a:ext uri="{FF2B5EF4-FFF2-40B4-BE49-F238E27FC236}">
                <a16:creationId xmlns:a16="http://schemas.microsoft.com/office/drawing/2014/main" id="{CB1396CA-D805-6BC9-3278-62D694D19946}"/>
              </a:ext>
            </a:extLst>
          </p:cNvPr>
          <p:cNvPicPr>
            <a:picLocks noChangeAspect="1"/>
          </p:cNvPicPr>
          <p:nvPr/>
        </p:nvPicPr>
        <p:blipFill>
          <a:blip r:embed="rId5"/>
          <a:stretch>
            <a:fillRect/>
          </a:stretch>
        </p:blipFill>
        <p:spPr>
          <a:xfrm>
            <a:off x="8096281" y="1269999"/>
            <a:ext cx="2686425" cy="3586479"/>
          </a:xfrm>
          <a:prstGeom prst="rect">
            <a:avLst/>
          </a:prstGeom>
        </p:spPr>
      </p:pic>
    </p:spTree>
    <p:extLst>
      <p:ext uri="{BB962C8B-B14F-4D97-AF65-F5344CB8AC3E}">
        <p14:creationId xmlns:p14="http://schemas.microsoft.com/office/powerpoint/2010/main" val="2281465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37C6316F-7772-B908-598C-0C0F430A10D8}"/>
              </a:ext>
            </a:extLst>
          </p:cNvPr>
          <p:cNvSpPr>
            <a:spLocks noGrp="1"/>
          </p:cNvSpPr>
          <p:nvPr>
            <p:ph type="body" sz="half" idx="18"/>
          </p:nvPr>
        </p:nvSpPr>
        <p:spPr>
          <a:xfrm>
            <a:off x="1343425" y="1245939"/>
            <a:ext cx="2791215" cy="3762941"/>
          </a:xfrm>
        </p:spPr>
        <p:txBody>
          <a:bodyPr/>
          <a:lstStyle/>
          <a:p>
            <a:endParaRPr lang="en-IN" dirty="0"/>
          </a:p>
        </p:txBody>
      </p:sp>
      <p:sp>
        <p:nvSpPr>
          <p:cNvPr id="10" name="Text Placeholder 9">
            <a:extLst>
              <a:ext uri="{FF2B5EF4-FFF2-40B4-BE49-F238E27FC236}">
                <a16:creationId xmlns:a16="http://schemas.microsoft.com/office/drawing/2014/main" id="{49E9D953-8607-D686-391B-CB97C3E86D87}"/>
              </a:ext>
            </a:extLst>
          </p:cNvPr>
          <p:cNvSpPr>
            <a:spLocks noGrp="1"/>
          </p:cNvSpPr>
          <p:nvPr>
            <p:ph type="body" sz="half" idx="19"/>
          </p:nvPr>
        </p:nvSpPr>
        <p:spPr>
          <a:xfrm>
            <a:off x="5120641" y="933455"/>
            <a:ext cx="6126478" cy="4857744"/>
          </a:xfrm>
        </p:spPr>
        <p:txBody>
          <a:bodyPr/>
          <a:lstStyle/>
          <a:p>
            <a:endParaRPr lang="en-IN" dirty="0"/>
          </a:p>
        </p:txBody>
      </p:sp>
      <p:pic>
        <p:nvPicPr>
          <p:cNvPr id="19" name="Picture 18">
            <a:extLst>
              <a:ext uri="{FF2B5EF4-FFF2-40B4-BE49-F238E27FC236}">
                <a16:creationId xmlns:a16="http://schemas.microsoft.com/office/drawing/2014/main" id="{4B84EECC-9FF9-5419-3CD2-3BF22463DDEC}"/>
              </a:ext>
            </a:extLst>
          </p:cNvPr>
          <p:cNvPicPr>
            <a:picLocks noChangeAspect="1"/>
          </p:cNvPicPr>
          <p:nvPr/>
        </p:nvPicPr>
        <p:blipFill>
          <a:blip r:embed="rId2"/>
          <a:stretch>
            <a:fillRect/>
          </a:stretch>
        </p:blipFill>
        <p:spPr>
          <a:xfrm>
            <a:off x="1343425" y="1245939"/>
            <a:ext cx="3299695" cy="3762941"/>
          </a:xfrm>
          <a:prstGeom prst="rect">
            <a:avLst/>
          </a:prstGeom>
        </p:spPr>
      </p:pic>
      <p:pic>
        <p:nvPicPr>
          <p:cNvPr id="21" name="Picture 20">
            <a:extLst>
              <a:ext uri="{FF2B5EF4-FFF2-40B4-BE49-F238E27FC236}">
                <a16:creationId xmlns:a16="http://schemas.microsoft.com/office/drawing/2014/main" id="{9F2ED29A-6806-F3AE-3C8A-ECDEB8632D21}"/>
              </a:ext>
            </a:extLst>
          </p:cNvPr>
          <p:cNvPicPr>
            <a:picLocks noChangeAspect="1"/>
          </p:cNvPicPr>
          <p:nvPr/>
        </p:nvPicPr>
        <p:blipFill>
          <a:blip r:embed="rId3"/>
          <a:stretch>
            <a:fillRect/>
          </a:stretch>
        </p:blipFill>
        <p:spPr>
          <a:xfrm>
            <a:off x="5120641" y="964235"/>
            <a:ext cx="6126478" cy="4857744"/>
          </a:xfrm>
          <a:prstGeom prst="rect">
            <a:avLst/>
          </a:prstGeom>
        </p:spPr>
      </p:pic>
    </p:spTree>
    <p:extLst>
      <p:ext uri="{BB962C8B-B14F-4D97-AF65-F5344CB8AC3E}">
        <p14:creationId xmlns:p14="http://schemas.microsoft.com/office/powerpoint/2010/main" val="1338722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953CB-AFBF-8DB5-DC02-91EE2B99EA58}"/>
              </a:ext>
            </a:extLst>
          </p:cNvPr>
          <p:cNvSpPr>
            <a:spLocks noGrp="1"/>
          </p:cNvSpPr>
          <p:nvPr>
            <p:ph type="title"/>
          </p:nvPr>
        </p:nvSpPr>
        <p:spPr>
          <a:xfrm>
            <a:off x="1141413" y="618518"/>
            <a:ext cx="4806900" cy="814356"/>
          </a:xfrm>
        </p:spPr>
        <p:txBody>
          <a:bodyPr/>
          <a:lstStyle/>
          <a:p>
            <a:r>
              <a:rPr lang="en-US" b="1" dirty="0">
                <a:latin typeface="Cambria" panose="02040503050406030204" pitchFamily="18" charset="0"/>
                <a:ea typeface="Cambria" panose="02040503050406030204" pitchFamily="18" charset="0"/>
              </a:rPr>
              <a:t>OUTLIER DETECTION</a:t>
            </a:r>
            <a:endParaRPr lang="en-IN" b="1" dirty="0">
              <a:latin typeface="Cambria" panose="02040503050406030204" pitchFamily="18" charset="0"/>
              <a:ea typeface="Cambria" panose="02040503050406030204" pitchFamily="18" charset="0"/>
            </a:endParaRPr>
          </a:p>
        </p:txBody>
      </p:sp>
      <p:pic>
        <p:nvPicPr>
          <p:cNvPr id="6" name="Content Placeholder 5">
            <a:extLst>
              <a:ext uri="{FF2B5EF4-FFF2-40B4-BE49-F238E27FC236}">
                <a16:creationId xmlns:a16="http://schemas.microsoft.com/office/drawing/2014/main" id="{B27AC902-E011-C916-E4E2-E761DC9DE785}"/>
              </a:ext>
            </a:extLst>
          </p:cNvPr>
          <p:cNvPicPr>
            <a:picLocks noGrp="1" noChangeAspect="1"/>
          </p:cNvPicPr>
          <p:nvPr>
            <p:ph sz="half" idx="1"/>
          </p:nvPr>
        </p:nvPicPr>
        <p:blipFill>
          <a:blip r:embed="rId2"/>
          <a:stretch>
            <a:fillRect/>
          </a:stretch>
        </p:blipFill>
        <p:spPr>
          <a:xfrm>
            <a:off x="968588" y="1499458"/>
            <a:ext cx="5152550" cy="4090637"/>
          </a:xfrm>
        </p:spPr>
      </p:pic>
      <p:pic>
        <p:nvPicPr>
          <p:cNvPr id="8" name="Content Placeholder 7">
            <a:extLst>
              <a:ext uri="{FF2B5EF4-FFF2-40B4-BE49-F238E27FC236}">
                <a16:creationId xmlns:a16="http://schemas.microsoft.com/office/drawing/2014/main" id="{3A30EF9A-5755-A4FE-8216-D16A52ABC3D8}"/>
              </a:ext>
            </a:extLst>
          </p:cNvPr>
          <p:cNvPicPr>
            <a:picLocks noGrp="1" noChangeAspect="1"/>
          </p:cNvPicPr>
          <p:nvPr>
            <p:ph sz="half" idx="2"/>
          </p:nvPr>
        </p:nvPicPr>
        <p:blipFill>
          <a:blip r:embed="rId3"/>
          <a:stretch>
            <a:fillRect/>
          </a:stretch>
        </p:blipFill>
        <p:spPr>
          <a:xfrm>
            <a:off x="6345026" y="2489271"/>
            <a:ext cx="4878386" cy="4090637"/>
          </a:xfrm>
        </p:spPr>
      </p:pic>
      <p:pic>
        <p:nvPicPr>
          <p:cNvPr id="10" name="Picture 9">
            <a:extLst>
              <a:ext uri="{FF2B5EF4-FFF2-40B4-BE49-F238E27FC236}">
                <a16:creationId xmlns:a16="http://schemas.microsoft.com/office/drawing/2014/main" id="{C3E72CC6-C343-F030-406F-BB060E3224C1}"/>
              </a:ext>
            </a:extLst>
          </p:cNvPr>
          <p:cNvPicPr>
            <a:picLocks noChangeAspect="1"/>
          </p:cNvPicPr>
          <p:nvPr/>
        </p:nvPicPr>
        <p:blipFill>
          <a:blip r:embed="rId4"/>
          <a:stretch>
            <a:fillRect/>
          </a:stretch>
        </p:blipFill>
        <p:spPr>
          <a:xfrm>
            <a:off x="6506884" y="1432874"/>
            <a:ext cx="1648055" cy="828791"/>
          </a:xfrm>
          <a:prstGeom prst="rect">
            <a:avLst/>
          </a:prstGeom>
        </p:spPr>
      </p:pic>
      <p:pic>
        <p:nvPicPr>
          <p:cNvPr id="12" name="Picture 11">
            <a:extLst>
              <a:ext uri="{FF2B5EF4-FFF2-40B4-BE49-F238E27FC236}">
                <a16:creationId xmlns:a16="http://schemas.microsoft.com/office/drawing/2014/main" id="{F5B39368-2060-65E2-CC2E-3BBA5A55D6D4}"/>
              </a:ext>
            </a:extLst>
          </p:cNvPr>
          <p:cNvPicPr>
            <a:picLocks noChangeAspect="1"/>
          </p:cNvPicPr>
          <p:nvPr/>
        </p:nvPicPr>
        <p:blipFill>
          <a:blip r:embed="rId5"/>
          <a:stretch>
            <a:fillRect/>
          </a:stretch>
        </p:blipFill>
        <p:spPr>
          <a:xfrm>
            <a:off x="8784219" y="1411465"/>
            <a:ext cx="2179154" cy="847843"/>
          </a:xfrm>
          <a:prstGeom prst="rect">
            <a:avLst/>
          </a:prstGeom>
        </p:spPr>
      </p:pic>
      <p:sp>
        <p:nvSpPr>
          <p:cNvPr id="13" name="Rectangle 12">
            <a:extLst>
              <a:ext uri="{FF2B5EF4-FFF2-40B4-BE49-F238E27FC236}">
                <a16:creationId xmlns:a16="http://schemas.microsoft.com/office/drawing/2014/main" id="{B9F4CA7B-9120-D4BA-BE66-EB02CD3FA7C3}"/>
              </a:ext>
            </a:extLst>
          </p:cNvPr>
          <p:cNvSpPr/>
          <p:nvPr/>
        </p:nvSpPr>
        <p:spPr>
          <a:xfrm>
            <a:off x="6506883" y="1038311"/>
            <a:ext cx="1648055" cy="394563"/>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t>Before </a:t>
            </a:r>
            <a:endParaRPr lang="en-IN" dirty="0"/>
          </a:p>
        </p:txBody>
      </p:sp>
      <p:sp>
        <p:nvSpPr>
          <p:cNvPr id="14" name="Rectangle 13">
            <a:extLst>
              <a:ext uri="{FF2B5EF4-FFF2-40B4-BE49-F238E27FC236}">
                <a16:creationId xmlns:a16="http://schemas.microsoft.com/office/drawing/2014/main" id="{2D310261-A0C0-B981-D4FC-14F276AF9418}"/>
              </a:ext>
            </a:extLst>
          </p:cNvPr>
          <p:cNvSpPr/>
          <p:nvPr/>
        </p:nvSpPr>
        <p:spPr>
          <a:xfrm>
            <a:off x="8784219" y="828414"/>
            <a:ext cx="2179154" cy="583051"/>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After Removing outliers</a:t>
            </a:r>
            <a:endParaRPr lang="en-IN" dirty="0"/>
          </a:p>
        </p:txBody>
      </p:sp>
    </p:spTree>
    <p:extLst>
      <p:ext uri="{BB962C8B-B14F-4D97-AF65-F5344CB8AC3E}">
        <p14:creationId xmlns:p14="http://schemas.microsoft.com/office/powerpoint/2010/main" val="1154446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5F387-8DB8-08D9-6AC0-AD21DDE3A8C2}"/>
              </a:ext>
            </a:extLst>
          </p:cNvPr>
          <p:cNvSpPr>
            <a:spLocks noGrp="1"/>
          </p:cNvSpPr>
          <p:nvPr>
            <p:ph type="title"/>
          </p:nvPr>
        </p:nvSpPr>
        <p:spPr>
          <a:xfrm>
            <a:off x="2526383" y="324559"/>
            <a:ext cx="3787219" cy="682381"/>
          </a:xfrm>
        </p:spPr>
        <p:txBody>
          <a:bodyPr>
            <a:normAutofit fontScale="90000"/>
          </a:bodyPr>
          <a:lstStyle/>
          <a:p>
            <a:r>
              <a:rPr lang="en-US" b="1" dirty="0">
                <a:latin typeface="Cambria" panose="02040503050406030204" pitchFamily="18" charset="0"/>
                <a:ea typeface="Cambria" panose="02040503050406030204" pitchFamily="18" charset="0"/>
              </a:rPr>
              <a:t>TRANSFORMATION</a:t>
            </a:r>
            <a:endParaRPr lang="en-IN" b="1" dirty="0">
              <a:latin typeface="Cambria" panose="02040503050406030204" pitchFamily="18" charset="0"/>
              <a:ea typeface="Cambria" panose="02040503050406030204" pitchFamily="18" charset="0"/>
            </a:endParaRPr>
          </a:p>
        </p:txBody>
      </p:sp>
      <p:pic>
        <p:nvPicPr>
          <p:cNvPr id="8" name="Content Placeholder 7">
            <a:extLst>
              <a:ext uri="{FF2B5EF4-FFF2-40B4-BE49-F238E27FC236}">
                <a16:creationId xmlns:a16="http://schemas.microsoft.com/office/drawing/2014/main" id="{C3B633AD-93B3-7729-4C9B-0E81097E3553}"/>
              </a:ext>
            </a:extLst>
          </p:cNvPr>
          <p:cNvPicPr>
            <a:picLocks noGrp="1" noChangeAspect="1"/>
          </p:cNvPicPr>
          <p:nvPr>
            <p:ph sz="half" idx="1"/>
          </p:nvPr>
        </p:nvPicPr>
        <p:blipFill>
          <a:blip r:embed="rId2"/>
          <a:stretch>
            <a:fillRect/>
          </a:stretch>
        </p:blipFill>
        <p:spPr>
          <a:xfrm>
            <a:off x="877462" y="1770478"/>
            <a:ext cx="5142339" cy="3779422"/>
          </a:xfrm>
        </p:spPr>
      </p:pic>
      <p:pic>
        <p:nvPicPr>
          <p:cNvPr id="10" name="Content Placeholder 9">
            <a:extLst>
              <a:ext uri="{FF2B5EF4-FFF2-40B4-BE49-F238E27FC236}">
                <a16:creationId xmlns:a16="http://schemas.microsoft.com/office/drawing/2014/main" id="{37B78D37-A091-E974-6F95-B2B6A20B291F}"/>
              </a:ext>
            </a:extLst>
          </p:cNvPr>
          <p:cNvPicPr>
            <a:picLocks noGrp="1" noChangeAspect="1"/>
          </p:cNvPicPr>
          <p:nvPr>
            <p:ph sz="half" idx="2"/>
          </p:nvPr>
        </p:nvPicPr>
        <p:blipFill>
          <a:blip r:embed="rId3"/>
          <a:stretch>
            <a:fillRect/>
          </a:stretch>
        </p:blipFill>
        <p:spPr>
          <a:xfrm>
            <a:off x="6172201" y="1770478"/>
            <a:ext cx="5686719" cy="3779422"/>
          </a:xfrm>
        </p:spPr>
      </p:pic>
      <p:pic>
        <p:nvPicPr>
          <p:cNvPr id="6" name="Picture 5">
            <a:extLst>
              <a:ext uri="{FF2B5EF4-FFF2-40B4-BE49-F238E27FC236}">
                <a16:creationId xmlns:a16="http://schemas.microsoft.com/office/drawing/2014/main" id="{92E9973A-0191-6126-8036-1BAE052F5566}"/>
              </a:ext>
            </a:extLst>
          </p:cNvPr>
          <p:cNvPicPr>
            <a:picLocks noChangeAspect="1"/>
          </p:cNvPicPr>
          <p:nvPr/>
        </p:nvPicPr>
        <p:blipFill>
          <a:blip r:embed="rId4"/>
          <a:stretch>
            <a:fillRect/>
          </a:stretch>
        </p:blipFill>
        <p:spPr>
          <a:xfrm>
            <a:off x="1819374" y="424581"/>
            <a:ext cx="638121" cy="482336"/>
          </a:xfrm>
          <a:prstGeom prst="rect">
            <a:avLst/>
          </a:prstGeom>
        </p:spPr>
      </p:pic>
    </p:spTree>
    <p:extLst>
      <p:ext uri="{BB962C8B-B14F-4D97-AF65-F5344CB8AC3E}">
        <p14:creationId xmlns:p14="http://schemas.microsoft.com/office/powerpoint/2010/main" val="951387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5A50-B718-6020-1CA5-0ECC15199B5B}"/>
              </a:ext>
            </a:extLst>
          </p:cNvPr>
          <p:cNvSpPr>
            <a:spLocks noGrp="1"/>
          </p:cNvSpPr>
          <p:nvPr>
            <p:ph type="title"/>
          </p:nvPr>
        </p:nvSpPr>
        <p:spPr>
          <a:xfrm>
            <a:off x="1292242" y="274278"/>
            <a:ext cx="4476962" cy="663527"/>
          </a:xfrm>
        </p:spPr>
        <p:txBody>
          <a:bodyPr>
            <a:normAutofit fontScale="90000"/>
          </a:bodyPr>
          <a:lstStyle/>
          <a:p>
            <a:r>
              <a:rPr lang="en-US" b="1" dirty="0">
                <a:latin typeface="Cambria" panose="02040503050406030204" pitchFamily="18" charset="0"/>
                <a:ea typeface="Cambria" panose="02040503050406030204" pitchFamily="18" charset="0"/>
              </a:rPr>
              <a:t>DATA VISUALIZATION</a:t>
            </a:r>
            <a:endParaRPr lang="en-IN"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D9C67141-0E46-B394-4F5C-0D1E0D555820}"/>
              </a:ext>
            </a:extLst>
          </p:cNvPr>
          <p:cNvSpPr>
            <a:spLocks noGrp="1"/>
          </p:cNvSpPr>
          <p:nvPr>
            <p:ph sz="half" idx="1"/>
          </p:nvPr>
        </p:nvSpPr>
        <p:spPr>
          <a:xfrm>
            <a:off x="1292241" y="872925"/>
            <a:ext cx="9812533" cy="768613"/>
          </a:xfrm>
        </p:spPr>
        <p:txBody>
          <a:bodyPr>
            <a:normAutofit lnSpcReduction="10000"/>
          </a:bodyPr>
          <a:lstStyle/>
          <a:p>
            <a:pPr marL="0" indent="0">
              <a:buNone/>
            </a:pPr>
            <a:r>
              <a:rPr lang="en-US" sz="2000" b="1" dirty="0">
                <a:solidFill>
                  <a:schemeClr val="bg1"/>
                </a:solidFill>
                <a:latin typeface="Cambria" panose="02040503050406030204" charset="0"/>
                <a:cs typeface="Cambria" panose="02040503050406030204" charset="0"/>
              </a:rPr>
              <a:t>DATA VISUALIZATION- used boxplot, </a:t>
            </a:r>
            <a:r>
              <a:rPr lang="en-US" sz="2000" b="1" dirty="0" err="1">
                <a:solidFill>
                  <a:schemeClr val="bg1"/>
                </a:solidFill>
                <a:latin typeface="Cambria" panose="02040503050406030204" charset="0"/>
                <a:cs typeface="Cambria" panose="02040503050406030204" charset="0"/>
              </a:rPr>
              <a:t>countplot</a:t>
            </a:r>
            <a:r>
              <a:rPr lang="en-US" sz="2000" b="1" dirty="0">
                <a:solidFill>
                  <a:schemeClr val="bg1"/>
                </a:solidFill>
                <a:latin typeface="Cambria" panose="02040503050406030204" charset="0"/>
                <a:cs typeface="Cambria" panose="02040503050406030204" charset="0"/>
              </a:rPr>
              <a:t>, </a:t>
            </a:r>
            <a:r>
              <a:rPr lang="en-US" sz="2000" b="1" dirty="0" err="1">
                <a:solidFill>
                  <a:schemeClr val="bg1"/>
                </a:solidFill>
                <a:latin typeface="Cambria" panose="02040503050406030204" charset="0"/>
                <a:cs typeface="Cambria" panose="02040503050406030204" charset="0"/>
              </a:rPr>
              <a:t>barplot</a:t>
            </a:r>
            <a:r>
              <a:rPr lang="en-US" sz="2000" b="1" dirty="0">
                <a:solidFill>
                  <a:schemeClr val="bg1"/>
                </a:solidFill>
                <a:latin typeface="Cambria" panose="02040503050406030204" charset="0"/>
                <a:cs typeface="Cambria" panose="02040503050406030204" charset="0"/>
              </a:rPr>
              <a:t>, KDE plot, pie chart, scatter plot to further deepen our understanding of the dataset.</a:t>
            </a:r>
          </a:p>
          <a:p>
            <a:endParaRPr lang="en-IN" sz="2000" b="1" dirty="0">
              <a:solidFill>
                <a:schemeClr val="bg1"/>
              </a:solidFill>
            </a:endParaRPr>
          </a:p>
        </p:txBody>
      </p:sp>
      <p:pic>
        <p:nvPicPr>
          <p:cNvPr id="8" name="Content Placeholder 7">
            <a:extLst>
              <a:ext uri="{FF2B5EF4-FFF2-40B4-BE49-F238E27FC236}">
                <a16:creationId xmlns:a16="http://schemas.microsoft.com/office/drawing/2014/main" id="{E2A1EE6E-82BB-D24C-53D9-B8BE2D0D47C7}"/>
              </a:ext>
            </a:extLst>
          </p:cNvPr>
          <p:cNvPicPr>
            <a:picLocks noGrp="1" noChangeAspect="1"/>
          </p:cNvPicPr>
          <p:nvPr>
            <p:ph sz="half" idx="2"/>
          </p:nvPr>
        </p:nvPicPr>
        <p:blipFill>
          <a:blip r:embed="rId2"/>
          <a:stretch>
            <a:fillRect/>
          </a:stretch>
        </p:blipFill>
        <p:spPr>
          <a:xfrm>
            <a:off x="6692900" y="1740681"/>
            <a:ext cx="5052898" cy="2444820"/>
          </a:xfrm>
        </p:spPr>
      </p:pic>
      <p:pic>
        <p:nvPicPr>
          <p:cNvPr id="6" name="Picture 5">
            <a:extLst>
              <a:ext uri="{FF2B5EF4-FFF2-40B4-BE49-F238E27FC236}">
                <a16:creationId xmlns:a16="http://schemas.microsoft.com/office/drawing/2014/main" id="{8842F574-94E7-FD73-885C-2B150F5A793E}"/>
              </a:ext>
            </a:extLst>
          </p:cNvPr>
          <p:cNvPicPr>
            <a:picLocks noChangeAspect="1"/>
          </p:cNvPicPr>
          <p:nvPr/>
        </p:nvPicPr>
        <p:blipFill>
          <a:blip r:embed="rId3"/>
          <a:stretch>
            <a:fillRect/>
          </a:stretch>
        </p:blipFill>
        <p:spPr>
          <a:xfrm>
            <a:off x="1292240" y="1636985"/>
            <a:ext cx="5052897" cy="2548516"/>
          </a:xfrm>
          <a:prstGeom prst="rect">
            <a:avLst/>
          </a:prstGeom>
        </p:spPr>
      </p:pic>
      <p:pic>
        <p:nvPicPr>
          <p:cNvPr id="10" name="Picture 9">
            <a:extLst>
              <a:ext uri="{FF2B5EF4-FFF2-40B4-BE49-F238E27FC236}">
                <a16:creationId xmlns:a16="http://schemas.microsoft.com/office/drawing/2014/main" id="{D2193BE2-F47D-C378-A4A9-7C19D60A3D00}"/>
              </a:ext>
            </a:extLst>
          </p:cNvPr>
          <p:cNvPicPr>
            <a:picLocks noChangeAspect="1"/>
          </p:cNvPicPr>
          <p:nvPr/>
        </p:nvPicPr>
        <p:blipFill>
          <a:blip r:embed="rId4"/>
          <a:stretch>
            <a:fillRect/>
          </a:stretch>
        </p:blipFill>
        <p:spPr>
          <a:xfrm>
            <a:off x="1392010" y="4298624"/>
            <a:ext cx="5052897" cy="2441542"/>
          </a:xfrm>
          <a:prstGeom prst="rect">
            <a:avLst/>
          </a:prstGeom>
        </p:spPr>
      </p:pic>
      <p:pic>
        <p:nvPicPr>
          <p:cNvPr id="12" name="Picture 11">
            <a:extLst>
              <a:ext uri="{FF2B5EF4-FFF2-40B4-BE49-F238E27FC236}">
                <a16:creationId xmlns:a16="http://schemas.microsoft.com/office/drawing/2014/main" id="{E2911105-A307-E0EF-C148-8AE208EB229C}"/>
              </a:ext>
            </a:extLst>
          </p:cNvPr>
          <p:cNvPicPr>
            <a:picLocks noChangeAspect="1"/>
          </p:cNvPicPr>
          <p:nvPr/>
        </p:nvPicPr>
        <p:blipFill>
          <a:blip r:embed="rId5"/>
          <a:stretch>
            <a:fillRect/>
          </a:stretch>
        </p:blipFill>
        <p:spPr>
          <a:xfrm>
            <a:off x="7365608" y="4284644"/>
            <a:ext cx="3248973" cy="2548516"/>
          </a:xfrm>
          <a:prstGeom prst="rect">
            <a:avLst/>
          </a:prstGeom>
        </p:spPr>
      </p:pic>
    </p:spTree>
    <p:extLst>
      <p:ext uri="{BB962C8B-B14F-4D97-AF65-F5344CB8AC3E}">
        <p14:creationId xmlns:p14="http://schemas.microsoft.com/office/powerpoint/2010/main" val="3196213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366</TotalTime>
  <Words>515</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Cambria</vt:lpstr>
      <vt:lpstr>Tw Cen MT</vt:lpstr>
      <vt:lpstr>Wingdings</vt:lpstr>
      <vt:lpstr>Circuit</vt:lpstr>
      <vt:lpstr>Predictive Modeling for Attorney Involvement in Claims</vt:lpstr>
      <vt:lpstr>PROBLEM STATEMENT</vt:lpstr>
      <vt:lpstr>DATASET DETAILS</vt:lpstr>
      <vt:lpstr>PowerPoint Presentation</vt:lpstr>
      <vt:lpstr>EXPLORATORY DATA ANALYSIS</vt:lpstr>
      <vt:lpstr>PowerPoint Presentation</vt:lpstr>
      <vt:lpstr>OUTLIER DETECTION</vt:lpstr>
      <vt:lpstr>TRANSFORMATION</vt:lpstr>
      <vt:lpstr>DATA VISUALIZATION</vt:lpstr>
      <vt:lpstr>PowerPoint Presentation</vt:lpstr>
      <vt:lpstr>FEATURE ENGINEERING</vt:lpstr>
      <vt:lpstr>PowerPoint Presentation</vt:lpstr>
      <vt:lpstr>MODEL BUILDING</vt:lpstr>
      <vt:lpstr>PowerPoint Presentation</vt:lpstr>
      <vt:lpstr>DEPLOYMENT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Modeling for Attorney Involvement in Claims</dc:title>
  <dc:creator/>
  <cp:lastModifiedBy>AKRAM WASEEM</cp:lastModifiedBy>
  <cp:revision>12</cp:revision>
  <dcterms:created xsi:type="dcterms:W3CDTF">2025-02-07T06:06:47Z</dcterms:created>
  <dcterms:modified xsi:type="dcterms:W3CDTF">2025-02-08T13:22:02Z</dcterms:modified>
</cp:coreProperties>
</file>