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97A-EE3C-42E2-9129-6581EA5EB917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E690-4089-4926-B06A-489230A590A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268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97A-EE3C-42E2-9129-6581EA5EB917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E690-4089-4926-B06A-489230A590A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967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97A-EE3C-42E2-9129-6581EA5EB917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E690-4089-4926-B06A-489230A590A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316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97A-EE3C-42E2-9129-6581EA5EB917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E690-4089-4926-B06A-489230A590A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730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97A-EE3C-42E2-9129-6581EA5EB917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E690-4089-4926-B06A-489230A590A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039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97A-EE3C-42E2-9129-6581EA5EB917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E690-4089-4926-B06A-489230A590A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380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97A-EE3C-42E2-9129-6581EA5EB917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E690-4089-4926-B06A-489230A590A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536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97A-EE3C-42E2-9129-6581EA5EB917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E690-4089-4926-B06A-489230A590A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010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97A-EE3C-42E2-9129-6581EA5EB917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E690-4089-4926-B06A-489230A590A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113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97A-EE3C-42E2-9129-6581EA5EB917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E690-4089-4926-B06A-489230A590A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255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E97A-EE3C-42E2-9129-6581EA5EB917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E690-4089-4926-B06A-489230A590A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153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E97A-EE3C-42E2-9129-6581EA5EB917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4E690-4089-4926-B06A-489230A590A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09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Door alarm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148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 10"/>
          <p:cNvGrpSpPr/>
          <p:nvPr/>
        </p:nvGrpSpPr>
        <p:grpSpPr>
          <a:xfrm>
            <a:off x="591015" y="865576"/>
            <a:ext cx="11130172" cy="5676005"/>
            <a:chOff x="691376" y="832123"/>
            <a:chExt cx="11130172" cy="5676005"/>
          </a:xfrm>
        </p:grpSpPr>
        <p:pic>
          <p:nvPicPr>
            <p:cNvPr id="4" name="Bildobjekt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4154" y="832123"/>
              <a:ext cx="4801270" cy="4810796"/>
            </a:xfrm>
            <a:prstGeom prst="rect">
              <a:avLst/>
            </a:prstGeom>
          </p:spPr>
        </p:pic>
        <p:pic>
          <p:nvPicPr>
            <p:cNvPr id="5" name="Bildobjekt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956" y="5807785"/>
              <a:ext cx="895475" cy="504895"/>
            </a:xfrm>
            <a:prstGeom prst="rect">
              <a:avLst/>
            </a:prstGeom>
          </p:spPr>
        </p:pic>
        <p:pic>
          <p:nvPicPr>
            <p:cNvPr id="6" name="Bildobjekt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63" y="5129760"/>
              <a:ext cx="895475" cy="504895"/>
            </a:xfrm>
            <a:prstGeom prst="rect">
              <a:avLst/>
            </a:prstGeom>
          </p:spPr>
        </p:pic>
        <p:pic>
          <p:nvPicPr>
            <p:cNvPr id="7" name="Bildobjekt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7085" y="5642919"/>
              <a:ext cx="990738" cy="581106"/>
            </a:xfrm>
            <a:prstGeom prst="rect">
              <a:avLst/>
            </a:prstGeom>
          </p:spPr>
        </p:pic>
        <p:cxnSp>
          <p:nvCxnSpPr>
            <p:cNvPr id="19" name="Vinklad  18"/>
            <p:cNvCxnSpPr/>
            <p:nvPr/>
          </p:nvCxnSpPr>
          <p:spPr>
            <a:xfrm rot="16200000" flipH="1">
              <a:off x="9202827" y="3314750"/>
              <a:ext cx="4384590" cy="85285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pil 24"/>
            <p:cNvCxnSpPr/>
            <p:nvPr/>
          </p:nvCxnSpPr>
          <p:spPr>
            <a:xfrm flipH="1" flipV="1">
              <a:off x="10460982" y="1548881"/>
              <a:ext cx="5077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ak 27"/>
            <p:cNvCxnSpPr>
              <a:endCxn id="5" idx="3"/>
            </p:cNvCxnSpPr>
            <p:nvPr/>
          </p:nvCxnSpPr>
          <p:spPr>
            <a:xfrm flipH="1">
              <a:off x="1878431" y="6060232"/>
              <a:ext cx="875677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Vinklad  29"/>
            <p:cNvCxnSpPr>
              <a:stCxn id="6" idx="3"/>
            </p:cNvCxnSpPr>
            <p:nvPr/>
          </p:nvCxnSpPr>
          <p:spPr>
            <a:xfrm>
              <a:off x="1666938" y="5382208"/>
              <a:ext cx="9072597" cy="384110"/>
            </a:xfrm>
            <a:prstGeom prst="bentConnector3">
              <a:avLst>
                <a:gd name="adj1" fmla="val 433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ak 43"/>
            <p:cNvCxnSpPr/>
            <p:nvPr/>
          </p:nvCxnSpPr>
          <p:spPr>
            <a:xfrm>
              <a:off x="10495819" y="2687216"/>
              <a:ext cx="150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ak 47"/>
            <p:cNvCxnSpPr/>
            <p:nvPr/>
          </p:nvCxnSpPr>
          <p:spPr>
            <a:xfrm>
              <a:off x="10687085" y="2687216"/>
              <a:ext cx="37047" cy="3042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Bildobjekt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485" y="2463347"/>
              <a:ext cx="323895" cy="447737"/>
            </a:xfrm>
            <a:prstGeom prst="rect">
              <a:avLst/>
            </a:prstGeom>
          </p:spPr>
        </p:pic>
        <p:cxnSp>
          <p:nvCxnSpPr>
            <p:cNvPr id="62" name="Vinklad  61"/>
            <p:cNvCxnSpPr>
              <a:stCxn id="58" idx="3"/>
            </p:cNvCxnSpPr>
            <p:nvPr/>
          </p:nvCxnSpPr>
          <p:spPr>
            <a:xfrm flipV="1">
              <a:off x="4774380" y="2239347"/>
              <a:ext cx="1007677" cy="44786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Bildobjekt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2432" y="2857377"/>
              <a:ext cx="323895" cy="447737"/>
            </a:xfrm>
            <a:prstGeom prst="rect">
              <a:avLst/>
            </a:prstGeom>
          </p:spPr>
        </p:pic>
        <p:cxnSp>
          <p:nvCxnSpPr>
            <p:cNvPr id="65" name="Vinklad  64"/>
            <p:cNvCxnSpPr>
              <a:stCxn id="63" idx="3"/>
            </p:cNvCxnSpPr>
            <p:nvPr/>
          </p:nvCxnSpPr>
          <p:spPr>
            <a:xfrm flipV="1">
              <a:off x="4936327" y="2571433"/>
              <a:ext cx="800933" cy="50981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Ellips 1"/>
            <p:cNvSpPr/>
            <p:nvPr/>
          </p:nvSpPr>
          <p:spPr>
            <a:xfrm>
              <a:off x="4511771" y="2436493"/>
              <a:ext cx="161947" cy="22386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Ellips 17"/>
            <p:cNvSpPr/>
            <p:nvPr/>
          </p:nvSpPr>
          <p:spPr>
            <a:xfrm>
              <a:off x="4653263" y="2799149"/>
              <a:ext cx="161947" cy="2238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textruta 8"/>
            <p:cNvSpPr txBox="1"/>
            <p:nvPr/>
          </p:nvSpPr>
          <p:spPr>
            <a:xfrm>
              <a:off x="691376" y="1873405"/>
              <a:ext cx="91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Door.py</a:t>
              </a:r>
              <a:endParaRPr lang="sv-SE" dirty="0"/>
            </a:p>
          </p:txBody>
        </p:sp>
        <p:sp>
          <p:nvSpPr>
            <p:cNvPr id="10" name="textruta 9"/>
            <p:cNvSpPr txBox="1"/>
            <p:nvPr/>
          </p:nvSpPr>
          <p:spPr>
            <a:xfrm>
              <a:off x="10714839" y="6138796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470 Ohm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79212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upp 151"/>
          <p:cNvGrpSpPr/>
          <p:nvPr/>
        </p:nvGrpSpPr>
        <p:grpSpPr>
          <a:xfrm>
            <a:off x="781982" y="729429"/>
            <a:ext cx="9738873" cy="5309806"/>
            <a:chOff x="781982" y="729429"/>
            <a:chExt cx="9738873" cy="5309806"/>
          </a:xfrm>
        </p:grpSpPr>
        <p:grpSp>
          <p:nvGrpSpPr>
            <p:cNvPr id="125" name="Grupp 124"/>
            <p:cNvGrpSpPr/>
            <p:nvPr/>
          </p:nvGrpSpPr>
          <p:grpSpPr>
            <a:xfrm>
              <a:off x="781982" y="729429"/>
              <a:ext cx="9738873" cy="5309806"/>
              <a:chOff x="1644079" y="937858"/>
              <a:chExt cx="9738873" cy="5309806"/>
            </a:xfrm>
          </p:grpSpPr>
          <p:grpSp>
            <p:nvGrpSpPr>
              <p:cNvPr id="82" name="Grupp 81"/>
              <p:cNvGrpSpPr/>
              <p:nvPr/>
            </p:nvGrpSpPr>
            <p:grpSpPr>
              <a:xfrm>
                <a:off x="1644079" y="937858"/>
                <a:ext cx="9738873" cy="5309806"/>
                <a:chOff x="1644079" y="937858"/>
                <a:chExt cx="9738873" cy="5309806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1644079" y="937858"/>
                  <a:ext cx="7617008" cy="4926729"/>
                  <a:chOff x="1644079" y="937858"/>
                  <a:chExt cx="7617008" cy="4926729"/>
                </a:xfrm>
              </p:grpSpPr>
              <p:grpSp>
                <p:nvGrpSpPr>
                  <p:cNvPr id="61" name="Grupp 60"/>
                  <p:cNvGrpSpPr/>
                  <p:nvPr/>
                </p:nvGrpSpPr>
                <p:grpSpPr>
                  <a:xfrm>
                    <a:off x="1644079" y="937858"/>
                    <a:ext cx="7617008" cy="4926729"/>
                    <a:chOff x="1644079" y="937858"/>
                    <a:chExt cx="7617008" cy="4926729"/>
                  </a:xfrm>
                </p:grpSpPr>
                <p:pic>
                  <p:nvPicPr>
                    <p:cNvPr id="4" name="Bildobjekt 3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44079" y="937858"/>
                      <a:ext cx="4801270" cy="481079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5" name="Grupp 14"/>
                    <p:cNvGrpSpPr/>
                    <p:nvPr/>
                  </p:nvGrpSpPr>
                  <p:grpSpPr>
                    <a:xfrm rot="5400000">
                      <a:off x="8502804" y="5106304"/>
                      <a:ext cx="535259" cy="981307"/>
                      <a:chOff x="9891132" y="2536902"/>
                      <a:chExt cx="535259" cy="981307"/>
                    </a:xfrm>
                  </p:grpSpPr>
                  <p:sp>
                    <p:nvSpPr>
                      <p:cNvPr id="6" name="Rektangel 5"/>
                      <p:cNvSpPr/>
                      <p:nvPr/>
                    </p:nvSpPr>
                    <p:spPr>
                      <a:xfrm>
                        <a:off x="9891132" y="2536902"/>
                        <a:ext cx="189571" cy="98130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" name="Ellips 6"/>
                      <p:cNvSpPr/>
                      <p:nvPr/>
                    </p:nvSpPr>
                    <p:spPr>
                      <a:xfrm>
                        <a:off x="10080703" y="2620537"/>
                        <a:ext cx="345688" cy="81403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</p:grpSp>
                <p:cxnSp>
                  <p:nvCxnSpPr>
                    <p:cNvPr id="31" name="Rak 30"/>
                    <p:cNvCxnSpPr/>
                    <p:nvPr/>
                  </p:nvCxnSpPr>
                  <p:spPr>
                    <a:xfrm>
                      <a:off x="6423716" y="3969834"/>
                      <a:ext cx="2346718" cy="0"/>
                    </a:xfrm>
                    <a:prstGeom prst="line">
                      <a:avLst/>
                    </a:prstGeom>
                    <a:ln w="508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Rak 32"/>
                    <p:cNvCxnSpPr>
                      <a:endCxn id="6" idx="1"/>
                    </p:cNvCxnSpPr>
                    <p:nvPr/>
                  </p:nvCxnSpPr>
                  <p:spPr>
                    <a:xfrm>
                      <a:off x="8742556" y="3980985"/>
                      <a:ext cx="27877" cy="1348343"/>
                    </a:xfrm>
                    <a:prstGeom prst="line">
                      <a:avLst/>
                    </a:prstGeom>
                    <a:ln w="508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Rak 38"/>
                    <p:cNvCxnSpPr/>
                    <p:nvPr/>
                  </p:nvCxnSpPr>
                  <p:spPr>
                    <a:xfrm flipH="1" flipV="1">
                      <a:off x="8374567" y="1193180"/>
                      <a:ext cx="83634" cy="4128263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Rak 40"/>
                    <p:cNvCxnSpPr/>
                    <p:nvPr/>
                  </p:nvCxnSpPr>
                  <p:spPr>
                    <a:xfrm flipV="1">
                      <a:off x="6311255" y="1193180"/>
                      <a:ext cx="2063312" cy="33454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Rak 47"/>
                    <p:cNvCxnSpPr/>
                    <p:nvPr/>
                  </p:nvCxnSpPr>
                  <p:spPr>
                    <a:xfrm>
                      <a:off x="6311255" y="1683835"/>
                      <a:ext cx="2643174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Rak 49"/>
                    <p:cNvCxnSpPr/>
                    <p:nvPr/>
                  </p:nvCxnSpPr>
                  <p:spPr>
                    <a:xfrm>
                      <a:off x="8932127" y="1683835"/>
                      <a:ext cx="89208" cy="3618092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56" name="Bildobjekt 55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76722" y="3033442"/>
                      <a:ext cx="323895" cy="44773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58" name="Rak 57"/>
                    <p:cNvCxnSpPr>
                      <a:stCxn id="56" idx="1"/>
                    </p:cNvCxnSpPr>
                    <p:nvPr/>
                  </p:nvCxnSpPr>
                  <p:spPr>
                    <a:xfrm flipH="1">
                      <a:off x="6445349" y="3257311"/>
                      <a:ext cx="431373" cy="2759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62" name="Bildobjekt 6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5140" y="3033442"/>
                    <a:ext cx="497113" cy="291576"/>
                  </a:xfrm>
                  <a:prstGeom prst="rect">
                    <a:avLst/>
                  </a:prstGeom>
                </p:spPr>
              </p:pic>
              <p:cxnSp>
                <p:nvCxnSpPr>
                  <p:cNvPr id="64" name="Rak 63"/>
                  <p:cNvCxnSpPr/>
                  <p:nvPr/>
                </p:nvCxnSpPr>
                <p:spPr>
                  <a:xfrm flipV="1">
                    <a:off x="7016132" y="3257310"/>
                    <a:ext cx="291963" cy="2276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Rak 68"/>
                  <p:cNvCxnSpPr>
                    <a:stCxn id="62" idx="3"/>
                  </p:cNvCxnSpPr>
                  <p:nvPr/>
                </p:nvCxnSpPr>
                <p:spPr>
                  <a:xfrm flipV="1">
                    <a:off x="7712253" y="3166946"/>
                    <a:ext cx="1219874" cy="122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textruta 72"/>
                  <p:cNvSpPr txBox="1"/>
                  <p:nvPr/>
                </p:nvSpPr>
                <p:spPr>
                  <a:xfrm>
                    <a:off x="7188712" y="2666347"/>
                    <a:ext cx="1047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sv-SE" dirty="0" smtClean="0"/>
                      <a:t>470 Ohm</a:t>
                    </a:r>
                    <a:endParaRPr lang="sv-SE" dirty="0"/>
                  </a:p>
                </p:txBody>
              </p:sp>
            </p:grpSp>
            <p:sp>
              <p:nvSpPr>
                <p:cNvPr id="2" name="textruta 1"/>
                <p:cNvSpPr txBox="1"/>
                <p:nvPr/>
              </p:nvSpPr>
              <p:spPr>
                <a:xfrm>
                  <a:off x="7953478" y="5878332"/>
                  <a:ext cx="16339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sv-SE" dirty="0" smtClean="0"/>
                    <a:t>rörelsedetektor</a:t>
                  </a:r>
                  <a:endParaRPr lang="sv-SE" dirty="0"/>
                </a:p>
              </p:txBody>
            </p:sp>
            <p:pic>
              <p:nvPicPr>
                <p:cNvPr id="3" name="Bildobjekt 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H="1">
                  <a:off x="10471206" y="2896714"/>
                  <a:ext cx="326571" cy="326571"/>
                </a:xfrm>
                <a:prstGeom prst="rect">
                  <a:avLst/>
                </a:prstGeom>
              </p:spPr>
            </p:pic>
            <p:grpSp>
              <p:nvGrpSpPr>
                <p:cNvPr id="8" name="Grupp 7"/>
                <p:cNvGrpSpPr/>
                <p:nvPr/>
              </p:nvGrpSpPr>
              <p:grpSpPr>
                <a:xfrm>
                  <a:off x="9233209" y="3980985"/>
                  <a:ext cx="1266609" cy="867747"/>
                  <a:chOff x="9383594" y="3535960"/>
                  <a:chExt cx="1266609" cy="867747"/>
                </a:xfrm>
              </p:grpSpPr>
              <p:pic>
                <p:nvPicPr>
                  <p:cNvPr id="5" name="Bildobjekt 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82456" y="3535960"/>
                    <a:ext cx="867747" cy="867747"/>
                  </a:xfrm>
                  <a:prstGeom prst="rect">
                    <a:avLst/>
                  </a:prstGeom>
                </p:spPr>
              </p:pic>
              <p:pic>
                <p:nvPicPr>
                  <p:cNvPr id="23" name="Bildobjekt 2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3594" y="3901832"/>
                    <a:ext cx="497113" cy="30759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0" name="Rak 9"/>
                <p:cNvCxnSpPr/>
                <p:nvPr/>
              </p:nvCxnSpPr>
              <p:spPr>
                <a:xfrm flipV="1">
                  <a:off x="6378460" y="4609154"/>
                  <a:ext cx="2882627" cy="8080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Rak 17"/>
                <p:cNvCxnSpPr/>
                <p:nvPr/>
              </p:nvCxnSpPr>
              <p:spPr>
                <a:xfrm flipH="1" flipV="1">
                  <a:off x="10126800" y="3060000"/>
                  <a:ext cx="17859" cy="10101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Rak 25"/>
                <p:cNvCxnSpPr/>
                <p:nvPr/>
              </p:nvCxnSpPr>
              <p:spPr>
                <a:xfrm>
                  <a:off x="10126800" y="3060000"/>
                  <a:ext cx="2679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Ellips 28"/>
                <p:cNvSpPr/>
                <p:nvPr/>
              </p:nvSpPr>
              <p:spPr>
                <a:xfrm>
                  <a:off x="10062000" y="2017986"/>
                  <a:ext cx="67381" cy="13165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32" name="Rak 31"/>
                <p:cNvCxnSpPr/>
                <p:nvPr/>
              </p:nvCxnSpPr>
              <p:spPr>
                <a:xfrm>
                  <a:off x="10104968" y="2171303"/>
                  <a:ext cx="21832" cy="8670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Rak 46"/>
                <p:cNvCxnSpPr/>
                <p:nvPr/>
              </p:nvCxnSpPr>
              <p:spPr>
                <a:xfrm>
                  <a:off x="10134724" y="3019166"/>
                  <a:ext cx="2679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ak 37"/>
                <p:cNvCxnSpPr/>
                <p:nvPr/>
              </p:nvCxnSpPr>
              <p:spPr>
                <a:xfrm flipV="1">
                  <a:off x="8932127" y="1690241"/>
                  <a:ext cx="2450576" cy="401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ruta 50"/>
                <p:cNvSpPr txBox="1"/>
                <p:nvPr/>
              </p:nvSpPr>
              <p:spPr>
                <a:xfrm>
                  <a:off x="9283526" y="1895818"/>
                  <a:ext cx="8611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sv-SE" sz="1400" dirty="0" smtClean="0"/>
                    <a:t>+ 9~12 V </a:t>
                  </a:r>
                  <a:endParaRPr lang="sv-SE" sz="1400" dirty="0"/>
                </a:p>
              </p:txBody>
            </p:sp>
            <p:cxnSp>
              <p:nvCxnSpPr>
                <p:cNvPr id="57" name="Rak 56"/>
                <p:cNvCxnSpPr/>
                <p:nvPr/>
              </p:nvCxnSpPr>
              <p:spPr>
                <a:xfrm flipV="1">
                  <a:off x="10153191" y="4793820"/>
                  <a:ext cx="1229512" cy="2190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Rak 70"/>
                <p:cNvCxnSpPr/>
                <p:nvPr/>
              </p:nvCxnSpPr>
              <p:spPr>
                <a:xfrm flipH="1">
                  <a:off x="11382703" y="1700663"/>
                  <a:ext cx="249" cy="30807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textruta 82"/>
              <p:cNvSpPr txBox="1"/>
              <p:nvPr/>
            </p:nvSpPr>
            <p:spPr>
              <a:xfrm>
                <a:off x="9259334" y="4532722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smtClean="0"/>
                  <a:t>10K</a:t>
                </a:r>
                <a:endParaRPr lang="sv-SE" dirty="0"/>
              </a:p>
            </p:txBody>
          </p:sp>
          <p:pic>
            <p:nvPicPr>
              <p:cNvPr id="84" name="Bildobjekt 8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4275" y="3533248"/>
                <a:ext cx="323895" cy="447737"/>
              </a:xfrm>
              <a:prstGeom prst="rect">
                <a:avLst/>
              </a:prstGeom>
            </p:spPr>
          </p:pic>
          <p:pic>
            <p:nvPicPr>
              <p:cNvPr id="85" name="Bildobjekt 8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295364">
                <a:off x="10785732" y="2697215"/>
                <a:ext cx="497113" cy="307595"/>
              </a:xfrm>
              <a:prstGeom prst="rect">
                <a:avLst/>
              </a:prstGeom>
            </p:spPr>
          </p:pic>
          <p:cxnSp>
            <p:nvCxnSpPr>
              <p:cNvPr id="87" name="Rak 86"/>
              <p:cNvCxnSpPr/>
              <p:nvPr/>
            </p:nvCxnSpPr>
            <p:spPr>
              <a:xfrm flipH="1" flipV="1">
                <a:off x="10095690" y="2174267"/>
                <a:ext cx="921846" cy="38601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Rak 93"/>
              <p:cNvCxnSpPr/>
              <p:nvPr/>
            </p:nvCxnSpPr>
            <p:spPr>
              <a:xfrm>
                <a:off x="11066400" y="3079531"/>
                <a:ext cx="10266" cy="8685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Rak 106"/>
              <p:cNvCxnSpPr/>
              <p:nvPr/>
            </p:nvCxnSpPr>
            <p:spPr>
              <a:xfrm>
                <a:off x="10908000" y="3924000"/>
                <a:ext cx="150443" cy="12920"/>
              </a:xfrm>
              <a:prstGeom prst="line">
                <a:avLst/>
              </a:prstGeom>
              <a:ln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Rak 121"/>
              <p:cNvCxnSpPr/>
              <p:nvPr/>
            </p:nvCxnSpPr>
            <p:spPr>
              <a:xfrm flipH="1">
                <a:off x="10872000" y="3960000"/>
                <a:ext cx="1" cy="8347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ruta 123"/>
              <p:cNvSpPr txBox="1"/>
              <p:nvPr/>
            </p:nvSpPr>
            <p:spPr>
              <a:xfrm>
                <a:off x="10527470" y="2557066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400" dirty="0" smtClean="0"/>
                  <a:t>470</a:t>
                </a:r>
                <a:endParaRPr lang="sv-SE" sz="1400" dirty="0"/>
              </a:p>
            </p:txBody>
          </p:sp>
        </p:grpSp>
        <p:sp>
          <p:nvSpPr>
            <p:cNvPr id="127" name="Ellips 126"/>
            <p:cNvSpPr/>
            <p:nvPr/>
          </p:nvSpPr>
          <p:spPr>
            <a:xfrm>
              <a:off x="9242896" y="3228449"/>
              <a:ext cx="45719" cy="15588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Ellips 129"/>
            <p:cNvSpPr/>
            <p:nvPr/>
          </p:nvSpPr>
          <p:spPr>
            <a:xfrm rot="5400000">
              <a:off x="6410747" y="5076443"/>
              <a:ext cx="345688" cy="814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1" name="Rektangel 130"/>
            <p:cNvSpPr/>
            <p:nvPr/>
          </p:nvSpPr>
          <p:spPr>
            <a:xfrm rot="5400000">
              <a:off x="6482023" y="4718354"/>
              <a:ext cx="189571" cy="98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2" name="Rak 131"/>
            <p:cNvCxnSpPr/>
            <p:nvPr/>
          </p:nvCxnSpPr>
          <p:spPr>
            <a:xfrm>
              <a:off x="5516363" y="3548687"/>
              <a:ext cx="1046489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Rak 133"/>
            <p:cNvCxnSpPr>
              <a:endCxn id="131" idx="1"/>
            </p:cNvCxnSpPr>
            <p:nvPr/>
          </p:nvCxnSpPr>
          <p:spPr>
            <a:xfrm>
              <a:off x="6562852" y="3532257"/>
              <a:ext cx="13956" cy="1581965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ak 135"/>
            <p:cNvCxnSpPr/>
            <p:nvPr/>
          </p:nvCxnSpPr>
          <p:spPr>
            <a:xfrm flipV="1">
              <a:off x="5468812" y="1262420"/>
              <a:ext cx="807756" cy="1661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ak 138"/>
            <p:cNvCxnSpPr/>
            <p:nvPr/>
          </p:nvCxnSpPr>
          <p:spPr>
            <a:xfrm flipH="1" flipV="1">
              <a:off x="6276568" y="1253775"/>
              <a:ext cx="54536" cy="3867124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Rak 143"/>
            <p:cNvCxnSpPr/>
            <p:nvPr/>
          </p:nvCxnSpPr>
          <p:spPr>
            <a:xfrm flipV="1">
              <a:off x="5483791" y="2375759"/>
              <a:ext cx="1280827" cy="2063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Rak 145"/>
            <p:cNvCxnSpPr/>
            <p:nvPr/>
          </p:nvCxnSpPr>
          <p:spPr>
            <a:xfrm>
              <a:off x="6782939" y="2329382"/>
              <a:ext cx="41334" cy="27915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ruta 152"/>
          <p:cNvSpPr txBox="1"/>
          <p:nvPr/>
        </p:nvSpPr>
        <p:spPr>
          <a:xfrm>
            <a:off x="8095712" y="535116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PIR1</a:t>
            </a:r>
            <a:endParaRPr lang="sv-SE" dirty="0"/>
          </a:p>
        </p:txBody>
      </p:sp>
      <p:sp>
        <p:nvSpPr>
          <p:cNvPr id="154" name="textruta 153"/>
          <p:cNvSpPr txBox="1"/>
          <p:nvPr/>
        </p:nvSpPr>
        <p:spPr>
          <a:xfrm>
            <a:off x="6684550" y="532586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PIR2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13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5321</TotalTime>
  <Words>15</Words>
  <Application>Microsoft Office PowerPoint</Application>
  <PresentationFormat>Bredbild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Door alarm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 alarm</dc:title>
  <dc:creator>hot matrix</dc:creator>
  <cp:lastModifiedBy>hot matrix</cp:lastModifiedBy>
  <cp:revision>17</cp:revision>
  <dcterms:created xsi:type="dcterms:W3CDTF">2016-01-16T10:06:43Z</dcterms:created>
  <dcterms:modified xsi:type="dcterms:W3CDTF">2016-01-24T20:59:40Z</dcterms:modified>
</cp:coreProperties>
</file>