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5DD6-28CE-64C9-E757-5E375800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2B38B-1B4E-BFE2-8940-A23A67E1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3A49-E8C3-96FB-83AD-4FE96C41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40DF0-3842-E235-87FA-A1FDB34C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D234-CCFA-E8DF-FBFF-B166565F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539F-7095-60BE-7B1C-E174F98B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A1D18-AB9F-C2BB-B187-26CB68CAA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9335E-991B-D0AE-CE31-7DBAA14C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C124-B64A-4606-1624-69E3D63A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8725-B1F8-F796-95FC-638AF24C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12E70-5D76-A4D4-16DA-B4DE7E99A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138E-EB99-559E-78FD-5C1087BE5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6031-21AC-493A-88AC-FAE17A82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8C26-8A67-2B23-68FC-F0F4E574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FBD6-1CC6-236E-479F-C97C7DE8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3176-2466-A5DB-8E7A-8FA46B89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65D4-B997-FA5F-285E-077B3BA8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EF6C9-BE17-B4E2-4770-1EB68882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EBD8-E30F-3BAF-45F0-E6D72A81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5DF9D-B952-24CD-1E60-34EF195C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0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CDB-D0C4-3747-C95C-AE0DD328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84DE-4E87-10A8-C211-9940130AD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F225-36E2-2409-93E1-BC7339DF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C0D3-805A-1BE5-3417-A68A87A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28B3-EB52-E33B-DEAF-C1D83760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D198-E6A0-3168-5F59-EC3D9FAE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29F8-6AC8-412A-D82E-1465299D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A264-45D6-AD9E-B5B8-12C7E22D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E463-2419-C300-34D9-478343F5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EFD8A-0BEC-5CF6-B37C-EF3F8885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01A1-23CC-14B7-37EA-8314D53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A25F-8833-C705-4ABA-A40955A7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44525-1479-553D-F3AF-61812E9F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882ED-D8AC-2118-51AD-10E5572D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236F0-9C27-D38D-7479-26C27C02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3B28B-3073-181A-66DB-51B73B2FA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0B6E1-10F1-0C97-98AB-A4510D07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98CD5-49C9-095E-FC62-3B66AE2F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E640B-E6BE-F100-9EC6-056D6993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391E-89A4-557D-5204-E9E48CD4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2738-2014-976D-EDB2-62FCBFE4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EEB1-6E97-DCB7-5E4C-D006587C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BC307-2452-FE82-9AE4-9D50C78C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9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90D6-7863-9A8D-D9D7-0F871E03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1CDFC-FE00-34E3-361E-03423091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A6773-765A-EFB9-5813-184E0DE1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5C16-FA6C-80B2-F6F8-A170DFBE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8D6D-4B12-C4DD-C2FD-A9B5F2AA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F39F0-822F-4200-DECE-0223A629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03BB4-CF79-59B9-6CAA-5DAFFFB0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3B40-F353-5134-D593-D46A73C3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0881-E9A6-0501-F8A0-0CAE81FC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4E0A-751D-271F-AAD2-672C67A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25405-0405-4530-CCB6-5C1E469A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C571-AC8A-5635-FBBC-D521CD9BE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CCF77-DBCC-1EBC-14F8-C358EB43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C583-5EFF-1003-9B2E-B8B97B71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3D05-B09E-D1BE-9644-2CC0B2F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E376A-473B-1C53-71C1-BBB32F04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69B08-D915-E2D5-4F8A-1D0DB6FD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D048-4B70-DD0E-B498-F196EF06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B6DD8-B5A7-4BA8-A409-2A732C5CF7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DC40-222D-AF99-BD15-5E47A7EA0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74EA-B86A-365C-F3F6-D6E28E55C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9E8B-EA4B-4F01-88EC-9EF9DC2C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1FB0900-867C-2EF7-2F4A-E82BA36B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80CAF98-2E2A-0EC4-FF9E-2D892DF9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C03E3F-2681-2299-0C0D-0D69BDBF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425"/>
            <a:ext cx="12192000" cy="56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9193E9-08A2-3651-0495-56C94FA8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196"/>
            <a:ext cx="12192000" cy="56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CBF7-206A-69F3-3C70-E732DE1A4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41CA-105E-D102-DA16-1635B240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B33781-2FD0-C5C4-225D-645D5630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203"/>
            <a:ext cx="12192000" cy="54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142F-702E-F413-8822-B8FF18CC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44C699-A568-A31F-D42B-6AFB3BB1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185576" cy="4351338"/>
          </a:xfrm>
        </p:spPr>
      </p:pic>
    </p:spTree>
    <p:extLst>
      <p:ext uri="{BB962C8B-B14F-4D97-AF65-F5344CB8AC3E}">
        <p14:creationId xmlns:p14="http://schemas.microsoft.com/office/powerpoint/2010/main" val="322649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778A13-FCDF-DC39-281E-3489A208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792"/>
            <a:ext cx="12192000" cy="52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FA97EC-775D-BFDB-8F30-0956AFF0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410"/>
            <a:ext cx="12192000" cy="55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4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654CD8-87C1-5840-3224-5F132BD2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828"/>
            <a:ext cx="12192000" cy="56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A96F8D-FAC0-4EF8-4B64-355C6ABC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013"/>
            <a:ext cx="12192000" cy="55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08F4-6B87-69D1-5670-5E0FFABCF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57"/>
            <a:ext cx="12192000" cy="57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4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91632E-99CF-CAFE-3C22-DEDE6CF8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496"/>
            <a:ext cx="12192000" cy="56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6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BSE23F142</dc:creator>
  <cp:lastModifiedBy>BSE23F142</cp:lastModifiedBy>
  <cp:revision>1</cp:revision>
  <dcterms:created xsi:type="dcterms:W3CDTF">2024-06-20T05:43:18Z</dcterms:created>
  <dcterms:modified xsi:type="dcterms:W3CDTF">2024-06-20T05:55:07Z</dcterms:modified>
</cp:coreProperties>
</file>