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1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E0A50A-F528-42B6-B839-798E29D0DAC2}" type="datetimeFigureOut">
              <a:rPr lang="en-US" smtClean="0"/>
              <a:t>6/19/2024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F62F22E-F7CE-462F-8A2D-60DC320DAD2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976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0A50A-F528-42B6-B839-798E29D0DAC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F22E-F7CE-462F-8A2D-60DC320DAD2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011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0A50A-F528-42B6-B839-798E29D0DAC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F22E-F7CE-462F-8A2D-60DC320DAD2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25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0A50A-F528-42B6-B839-798E29D0DAC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F22E-F7CE-462F-8A2D-60DC320DAD2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870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0A50A-F528-42B6-B839-798E29D0DAC2}"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F22E-F7CE-462F-8A2D-60DC320DAD2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89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0A50A-F528-42B6-B839-798E29D0DAC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2F22E-F7CE-462F-8A2D-60DC320DAD2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76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E0A50A-F528-42B6-B839-798E29D0DAC2}"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2F22E-F7CE-462F-8A2D-60DC320DAD2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292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E0A50A-F528-42B6-B839-798E29D0DAC2}"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2F22E-F7CE-462F-8A2D-60DC320DAD2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944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0A50A-F528-42B6-B839-798E29D0DAC2}"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2F22E-F7CE-462F-8A2D-60DC320DAD2A}" type="slidenum">
              <a:rPr lang="en-US" smtClean="0"/>
              <a:t>‹#›</a:t>
            </a:fld>
            <a:endParaRPr lang="en-US"/>
          </a:p>
        </p:txBody>
      </p:sp>
    </p:spTree>
    <p:extLst>
      <p:ext uri="{BB962C8B-B14F-4D97-AF65-F5344CB8AC3E}">
        <p14:creationId xmlns:p14="http://schemas.microsoft.com/office/powerpoint/2010/main" val="427836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E0A50A-F528-42B6-B839-798E29D0DAC2}"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2F22E-F7CE-462F-8A2D-60DC320DAD2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11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E0A50A-F528-42B6-B839-798E29D0DAC2}" type="datetimeFigureOut">
              <a:rPr lang="en-US" smtClean="0"/>
              <a:t>6/19/2024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F62F22E-F7CE-462F-8A2D-60DC320DAD2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399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E0A50A-F528-42B6-B839-798E29D0DAC2}" type="datetimeFigureOut">
              <a:rPr lang="en-US" smtClean="0"/>
              <a:t>6/19/2024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62F22E-F7CE-462F-8A2D-60DC320DAD2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57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1D5E-CE3F-0915-FC84-AE4EEE16CC10}"/>
              </a:ext>
            </a:extLst>
          </p:cNvPr>
          <p:cNvSpPr>
            <a:spLocks noGrp="1"/>
          </p:cNvSpPr>
          <p:nvPr>
            <p:ph type="ctrTitle"/>
          </p:nvPr>
        </p:nvSpPr>
        <p:spPr>
          <a:xfrm>
            <a:off x="1524000" y="0"/>
            <a:ext cx="9144000" cy="3509963"/>
          </a:xfrm>
        </p:spPr>
        <p:txBody>
          <a:bodyPr/>
          <a:lstStyle/>
          <a:p>
            <a:r>
              <a:rPr lang="en-US" sz="2000" dirty="0"/>
              <a:t>DATABASE</a:t>
            </a:r>
            <a:r>
              <a:rPr lang="en-US" dirty="0"/>
              <a:t> </a:t>
            </a:r>
            <a:r>
              <a:rPr lang="en-US" sz="2000" dirty="0"/>
              <a:t>MANAGEMERNT DEPARTMENT  OF SOFTWARE ENGINEERING</a:t>
            </a:r>
          </a:p>
        </p:txBody>
      </p:sp>
      <p:sp>
        <p:nvSpPr>
          <p:cNvPr id="3" name="Subtitle 2">
            <a:extLst>
              <a:ext uri="{FF2B5EF4-FFF2-40B4-BE49-F238E27FC236}">
                <a16:creationId xmlns:a16="http://schemas.microsoft.com/office/drawing/2014/main" id="{50551DA6-4B31-8531-6BEA-2D805C5D7299}"/>
              </a:ext>
            </a:extLst>
          </p:cNvPr>
          <p:cNvSpPr>
            <a:spLocks noGrp="1"/>
          </p:cNvSpPr>
          <p:nvPr>
            <p:ph type="subTitle" idx="1"/>
          </p:nvPr>
        </p:nvSpPr>
        <p:spPr>
          <a:xfrm>
            <a:off x="1524000" y="3602038"/>
            <a:ext cx="9144000" cy="3255962"/>
          </a:xfrm>
        </p:spPr>
        <p:txBody>
          <a:bodyPr/>
          <a:lstStyle/>
          <a:p>
            <a:r>
              <a:rPr lang="en-US" sz="2000" dirty="0"/>
              <a:t>PROJECT TOPIC </a:t>
            </a:r>
          </a:p>
          <a:p>
            <a:r>
              <a:rPr lang="en-US" sz="2000" dirty="0"/>
              <a:t>MEDICALSTORE</a:t>
            </a:r>
          </a:p>
          <a:p>
            <a:r>
              <a:rPr lang="en-US" sz="2000" dirty="0"/>
              <a:t>Name Waseem Akram </a:t>
            </a:r>
          </a:p>
          <a:p>
            <a:r>
              <a:rPr lang="en-US" sz="2000" dirty="0"/>
              <a:t>BSE -23F-142</a:t>
            </a:r>
          </a:p>
          <a:p>
            <a:r>
              <a:rPr lang="en-US" sz="2000" dirty="0"/>
              <a:t>Submitted to : Miss    AQSA Umer </a:t>
            </a:r>
          </a:p>
        </p:txBody>
      </p:sp>
      <p:pic>
        <p:nvPicPr>
          <p:cNvPr id="1026" name="Picture 2">
            <a:extLst>
              <a:ext uri="{FF2B5EF4-FFF2-40B4-BE49-F238E27FC236}">
                <a16:creationId xmlns:a16="http://schemas.microsoft.com/office/drawing/2014/main" id="{DFDC871F-A44E-94E0-998C-7C5C62559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53" y="0"/>
            <a:ext cx="28575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42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4560-21A6-EDF9-08C6-C3315C1983F9}"/>
              </a:ext>
            </a:extLst>
          </p:cNvPr>
          <p:cNvSpPr>
            <a:spLocks noGrp="1"/>
          </p:cNvSpPr>
          <p:nvPr>
            <p:ph type="title"/>
          </p:nvPr>
        </p:nvSpPr>
        <p:spPr/>
        <p:txBody>
          <a:bodyPr/>
          <a:lstStyle/>
          <a:p>
            <a:pPr marL="457200" indent="-457200" algn="ctr">
              <a:buFont typeface="Wingdings" panose="05000000000000000000" pitchFamily="2" charset="2"/>
              <a:buChar char="Ø"/>
            </a:pPr>
            <a:r>
              <a:rPr lang="en-US" dirty="0" err="1"/>
              <a:t>Medicalstore</a:t>
            </a:r>
            <a:r>
              <a:rPr lang="en-US" dirty="0"/>
              <a:t> </a:t>
            </a:r>
          </a:p>
        </p:txBody>
      </p:sp>
      <p:sp>
        <p:nvSpPr>
          <p:cNvPr id="3" name="Content Placeholder 2">
            <a:extLst>
              <a:ext uri="{FF2B5EF4-FFF2-40B4-BE49-F238E27FC236}">
                <a16:creationId xmlns:a16="http://schemas.microsoft.com/office/drawing/2014/main" id="{983F3435-CE75-E3ED-E8F8-6C40C300F6FE}"/>
              </a:ext>
            </a:extLst>
          </p:cNvPr>
          <p:cNvSpPr>
            <a:spLocks noGrp="1"/>
          </p:cNvSpPr>
          <p:nvPr>
            <p:ph idx="1"/>
          </p:nvPr>
        </p:nvSpPr>
        <p:spPr>
          <a:xfrm>
            <a:off x="1451578" y="1922190"/>
            <a:ext cx="9603275" cy="4131292"/>
          </a:xfrm>
        </p:spPr>
        <p:txBody>
          <a:bodyPr/>
          <a:lstStyle/>
          <a:p>
            <a:pPr>
              <a:buFont typeface="Arial" panose="020B0604020202020204" pitchFamily="34" charset="0"/>
              <a:buChar char="•"/>
            </a:pPr>
            <a:r>
              <a:rPr lang="en-US" b="1" dirty="0"/>
              <a:t>Providing Medical </a:t>
            </a:r>
            <a:r>
              <a:rPr lang="en-US" b="1" dirty="0" err="1"/>
              <a:t>Supplies:</a:t>
            </a:r>
            <a:r>
              <a:rPr lang="en-US" dirty="0" err="1"/>
              <a:t>First</a:t>
            </a:r>
            <a:r>
              <a:rPr lang="en-US" dirty="0"/>
              <a:t> Aid Supplies: Bandages, antiseptics, and wound care products.</a:t>
            </a:r>
          </a:p>
          <a:p>
            <a:r>
              <a:rPr lang="en-US" dirty="0"/>
              <a:t>To create a system for storing and managing information about a medicine store, we need to define the data structure and processes for handling this information. This will include:</a:t>
            </a:r>
          </a:p>
          <a:p>
            <a:r>
              <a:rPr lang="en-US" dirty="0"/>
              <a:t>Tables for storing medicines, customers, suppliers, and </a:t>
            </a:r>
            <a:r>
              <a:rPr lang="en-US" dirty="0" err="1"/>
              <a:t>sales.Tables</a:t>
            </a:r>
            <a:r>
              <a:rPr lang="en-US" dirty="0"/>
              <a:t> for storing medicines, Example entries for each table to demonstrate the </a:t>
            </a:r>
            <a:r>
              <a:rPr lang="en-US" dirty="0" err="1"/>
              <a:t>system.customers</a:t>
            </a:r>
            <a:r>
              <a:rPr lang="en-US" dirty="0"/>
              <a:t>, suppliers, and </a:t>
            </a:r>
            <a:r>
              <a:rPr lang="en-US" dirty="0" err="1"/>
              <a:t>sales.Medical</a:t>
            </a:r>
            <a:r>
              <a:rPr lang="en-US" dirty="0"/>
              <a:t>  </a:t>
            </a:r>
          </a:p>
        </p:txBody>
      </p:sp>
    </p:spTree>
    <p:extLst>
      <p:ext uri="{BB962C8B-B14F-4D97-AF65-F5344CB8AC3E}">
        <p14:creationId xmlns:p14="http://schemas.microsoft.com/office/powerpoint/2010/main" val="64301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ills falling&#10;&#10;Description automatically generated">
            <a:extLst>
              <a:ext uri="{FF2B5EF4-FFF2-40B4-BE49-F238E27FC236}">
                <a16:creationId xmlns:a16="http://schemas.microsoft.com/office/drawing/2014/main" id="{27A90648-4295-FA77-DA46-29A864E4C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098" y="482395"/>
            <a:ext cx="2019300" cy="1409700"/>
          </a:xfrm>
          <a:prstGeom prst="rect">
            <a:avLst/>
          </a:prstGeom>
        </p:spPr>
      </p:pic>
      <p:pic>
        <p:nvPicPr>
          <p:cNvPr id="5" name="Picture 4" descr="A group of pills falling&#10;&#10;Description automatically generated">
            <a:extLst>
              <a:ext uri="{FF2B5EF4-FFF2-40B4-BE49-F238E27FC236}">
                <a16:creationId xmlns:a16="http://schemas.microsoft.com/office/drawing/2014/main" id="{F1D472FE-24C4-2B36-AF81-4E06A662183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flipV="1">
            <a:off x="5086350" y="4133849"/>
            <a:ext cx="2019300" cy="45719"/>
          </a:xfrm>
          <a:prstGeom prst="rect">
            <a:avLst/>
          </a:prstGeom>
        </p:spPr>
      </p:pic>
      <p:pic>
        <p:nvPicPr>
          <p:cNvPr id="7" name="Picture 6" descr="A pile of colorful pills&#10;&#10;Description automatically generated">
            <a:extLst>
              <a:ext uri="{FF2B5EF4-FFF2-40B4-BE49-F238E27FC236}">
                <a16:creationId xmlns:a16="http://schemas.microsoft.com/office/drawing/2014/main" id="{7743BED8-3B28-6406-BB1C-5AEC19C3A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547" y="482395"/>
            <a:ext cx="1828800" cy="1409700"/>
          </a:xfrm>
          <a:prstGeom prst="rect">
            <a:avLst/>
          </a:prstGeom>
        </p:spPr>
      </p:pic>
      <p:sp>
        <p:nvSpPr>
          <p:cNvPr id="9" name="TextBox 8">
            <a:extLst>
              <a:ext uri="{FF2B5EF4-FFF2-40B4-BE49-F238E27FC236}">
                <a16:creationId xmlns:a16="http://schemas.microsoft.com/office/drawing/2014/main" id="{0257F918-21C0-2414-39F2-6B60E89D080F}"/>
              </a:ext>
            </a:extLst>
          </p:cNvPr>
          <p:cNvSpPr txBox="1"/>
          <p:nvPr/>
        </p:nvSpPr>
        <p:spPr>
          <a:xfrm>
            <a:off x="412955" y="2282212"/>
            <a:ext cx="8745793" cy="2031325"/>
          </a:xfrm>
          <a:prstGeom prst="rect">
            <a:avLst/>
          </a:prstGeom>
          <a:noFill/>
        </p:spPr>
        <p:txBody>
          <a:bodyPr wrap="square">
            <a:spAutoFit/>
          </a:bodyPr>
          <a:lstStyle/>
          <a:p>
            <a:r>
              <a:rPr lang="en-US" b="1" dirty="0"/>
              <a:t>Importance of Medicines</a:t>
            </a:r>
          </a:p>
          <a:p>
            <a:r>
              <a:rPr lang="en-US" dirty="0"/>
              <a:t>Medicines are essential in modern healthcare for the prevention, treatment, and management of diseases. They help:</a:t>
            </a:r>
          </a:p>
          <a:p>
            <a:pPr>
              <a:buFont typeface="Arial" panose="020B0604020202020204" pitchFamily="34" charset="0"/>
              <a:buChar char="•"/>
            </a:pPr>
            <a:r>
              <a:rPr lang="en-US" dirty="0"/>
              <a:t>Alleviate symptoms and reduce suffering.</a:t>
            </a:r>
          </a:p>
          <a:p>
            <a:pPr>
              <a:buFont typeface="Arial" panose="020B0604020202020204" pitchFamily="34" charset="0"/>
              <a:buChar char="•"/>
            </a:pPr>
            <a:r>
              <a:rPr lang="en-US" dirty="0"/>
              <a:t>Cure infections and other illnesses.</a:t>
            </a:r>
          </a:p>
          <a:p>
            <a:pPr>
              <a:buFont typeface="Arial" panose="020B0604020202020204" pitchFamily="34" charset="0"/>
              <a:buChar char="•"/>
            </a:pPr>
            <a:r>
              <a:rPr lang="en-US" dirty="0"/>
              <a:t>Manage chronic conditions, improving the quality of life.</a:t>
            </a:r>
          </a:p>
          <a:p>
            <a:pPr>
              <a:buFont typeface="Arial" panose="020B0604020202020204" pitchFamily="34" charset="0"/>
              <a:buChar char="•"/>
            </a:pPr>
            <a:r>
              <a:rPr lang="en-US" dirty="0"/>
              <a:t>Prevent diseases through vaccinations and prophylactic treatments.</a:t>
            </a:r>
          </a:p>
        </p:txBody>
      </p:sp>
    </p:spTree>
    <p:extLst>
      <p:ext uri="{BB962C8B-B14F-4D97-AF65-F5344CB8AC3E}">
        <p14:creationId xmlns:p14="http://schemas.microsoft.com/office/powerpoint/2010/main" val="40123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F977A27-743B-6937-DB4F-4A7FDB4B2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298" y="211256"/>
            <a:ext cx="4915586" cy="244677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3D59B93-F880-B392-1F91-9290133FF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298" y="2847893"/>
            <a:ext cx="7592485" cy="2446777"/>
          </a:xfrm>
          <a:prstGeom prst="rect">
            <a:avLst/>
          </a:prstGeom>
        </p:spPr>
      </p:pic>
    </p:spTree>
    <p:extLst>
      <p:ext uri="{BB962C8B-B14F-4D97-AF65-F5344CB8AC3E}">
        <p14:creationId xmlns:p14="http://schemas.microsoft.com/office/powerpoint/2010/main" val="305512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FD2A274-4136-9F2F-40DE-8852B93EA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728" y="-1"/>
            <a:ext cx="3810532" cy="3273747"/>
          </a:xfrm>
          <a:prstGeom prst="rect">
            <a:avLst/>
          </a:prstGeom>
        </p:spPr>
      </p:pic>
      <p:pic>
        <p:nvPicPr>
          <p:cNvPr id="5" name="Picture 4">
            <a:extLst>
              <a:ext uri="{FF2B5EF4-FFF2-40B4-BE49-F238E27FC236}">
                <a16:creationId xmlns:a16="http://schemas.microsoft.com/office/drawing/2014/main" id="{134654A1-43E5-0FB9-BBCF-73EA66EF5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728" y="3584253"/>
            <a:ext cx="10040751" cy="1548186"/>
          </a:xfrm>
          <a:prstGeom prst="rect">
            <a:avLst/>
          </a:prstGeom>
        </p:spPr>
      </p:pic>
    </p:spTree>
    <p:extLst>
      <p:ext uri="{BB962C8B-B14F-4D97-AF65-F5344CB8AC3E}">
        <p14:creationId xmlns:p14="http://schemas.microsoft.com/office/powerpoint/2010/main" val="322043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97C4-3FE8-A3F6-8479-E024C9AFB65B}"/>
              </a:ext>
            </a:extLst>
          </p:cNvPr>
          <p:cNvSpPr>
            <a:spLocks noGrp="1"/>
          </p:cNvSpPr>
          <p:nvPr>
            <p:ph type="title"/>
          </p:nvPr>
        </p:nvSpPr>
        <p:spPr/>
        <p:txBody>
          <a:bodyPr>
            <a:normAutofit/>
          </a:bodyPr>
          <a:lstStyle/>
          <a:p>
            <a:pPr algn="ctr"/>
            <a:r>
              <a:rPr lang="en-US" sz="3600" b="1" u="sng" dirty="0" err="1"/>
              <a:t>cuncluion</a:t>
            </a:r>
            <a:endParaRPr lang="en-US" sz="3600" b="1" u="sng" dirty="0"/>
          </a:p>
        </p:txBody>
      </p:sp>
      <p:sp>
        <p:nvSpPr>
          <p:cNvPr id="3" name="Content Placeholder 2">
            <a:extLst>
              <a:ext uri="{FF2B5EF4-FFF2-40B4-BE49-F238E27FC236}">
                <a16:creationId xmlns:a16="http://schemas.microsoft.com/office/drawing/2014/main" id="{A1118548-C53E-FD88-7B4E-994317B12C57}"/>
              </a:ext>
            </a:extLst>
          </p:cNvPr>
          <p:cNvSpPr>
            <a:spLocks noGrp="1"/>
          </p:cNvSpPr>
          <p:nvPr>
            <p:ph idx="1"/>
          </p:nvPr>
        </p:nvSpPr>
        <p:spPr/>
        <p:txBody>
          <a:bodyPr/>
          <a:lstStyle/>
          <a:p>
            <a:pPr marL="0" indent="0">
              <a:buNone/>
            </a:pPr>
            <a:endParaRPr lang="en-US" b="1" dirty="0"/>
          </a:p>
          <a:p>
            <a:r>
              <a:rPr lang="en-US" dirty="0"/>
              <a:t>Medical stores are a vital component of the healthcare infrastructure, providing accessible healthcare products and services to the community. The proper use of medicines, guided by knowledgeable pharmacists, can significantly enhance health outcomes and improve the overall well-being of individuals.</a:t>
            </a:r>
          </a:p>
          <a:p>
            <a:endParaRPr lang="en-US" dirty="0"/>
          </a:p>
        </p:txBody>
      </p:sp>
    </p:spTree>
    <p:extLst>
      <p:ext uri="{BB962C8B-B14F-4D97-AF65-F5344CB8AC3E}">
        <p14:creationId xmlns:p14="http://schemas.microsoft.com/office/powerpoint/2010/main" val="14017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B8E96-777D-68C8-23AE-7566FE2FEF1A}"/>
              </a:ext>
            </a:extLst>
          </p:cNvPr>
          <p:cNvSpPr txBox="1"/>
          <p:nvPr/>
        </p:nvSpPr>
        <p:spPr>
          <a:xfrm>
            <a:off x="-191729" y="2828835"/>
            <a:ext cx="14454402" cy="369332"/>
          </a:xfrm>
          <a:prstGeom prst="rect">
            <a:avLst/>
          </a:prstGeom>
          <a:noFill/>
        </p:spPr>
        <p:txBody>
          <a:bodyPr wrap="square">
            <a:spAutoFit/>
          </a:bodyPr>
          <a:lstStyle/>
          <a:p>
            <a:pPr algn="ctr"/>
            <a:r>
              <a:rPr lang="en-US" dirty="0"/>
              <a:t>he overall well-being of individuals.</a:t>
            </a:r>
          </a:p>
        </p:txBody>
      </p:sp>
      <p:sp>
        <p:nvSpPr>
          <p:cNvPr id="6" name="Title 5">
            <a:extLst>
              <a:ext uri="{FF2B5EF4-FFF2-40B4-BE49-F238E27FC236}">
                <a16:creationId xmlns:a16="http://schemas.microsoft.com/office/drawing/2014/main" id="{E728038B-2657-260C-38CF-EDDC248E4D91}"/>
              </a:ext>
            </a:extLst>
          </p:cNvPr>
          <p:cNvSpPr>
            <a:spLocks/>
          </p:cNvSpPr>
          <p:nvPr>
            <p:ph type="ctrTitle"/>
          </p:nvPr>
        </p:nvSpPr>
        <p:spPr/>
        <p:txBody>
          <a:bodyPr/>
          <a:lstStyle/>
          <a:p>
            <a:endParaRPr lang="en-US" dirty="0"/>
          </a:p>
        </p:txBody>
      </p:sp>
      <p:sp>
        <p:nvSpPr>
          <p:cNvPr id="7" name="Subtitle 6">
            <a:extLst>
              <a:ext uri="{FF2B5EF4-FFF2-40B4-BE49-F238E27FC236}">
                <a16:creationId xmlns:a16="http://schemas.microsoft.com/office/drawing/2014/main" id="{5C7A6CE7-1FBE-A61E-064F-6A9099277B09}"/>
              </a:ext>
            </a:extLst>
          </p:cNvPr>
          <p:cNvSpPr>
            <a:spLocks/>
          </p:cNvSpPr>
          <p:nvPr>
            <p:ph type="subTitle" idx="1"/>
          </p:nvPr>
        </p:nvSpPr>
        <p:spPr/>
        <p:txBody>
          <a:bodyPr/>
          <a:lstStyle/>
          <a:p>
            <a:endParaRPr lang="en-US" dirty="0"/>
          </a:p>
        </p:txBody>
      </p:sp>
    </p:spTree>
    <p:extLst>
      <p:ext uri="{BB962C8B-B14F-4D97-AF65-F5344CB8AC3E}">
        <p14:creationId xmlns:p14="http://schemas.microsoft.com/office/powerpoint/2010/main" val="35075738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117</TotalTime>
  <Words>211</Words>
  <Application>Microsoft Office PowerPoint</Application>
  <PresentationFormat>Widescreen</PresentationFormat>
  <Paragraphs>20</Paragraphs>
  <Slides>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Wingdings</vt:lpstr>
      <vt:lpstr>Gallery</vt:lpstr>
      <vt:lpstr>DATABASE MANAGEMERNT DEPARTMENT  OF SOFTWARE ENGINEERING</vt:lpstr>
      <vt:lpstr>Medicalstore </vt:lpstr>
      <vt:lpstr>PowerPoint Presentation</vt:lpstr>
      <vt:lpstr>PowerPoint Presentation</vt:lpstr>
      <vt:lpstr>PowerPoint Presentation</vt:lpstr>
      <vt:lpstr>cuncluion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MANAGEMERNT DEPARTMENT  OF SOFTWARE ENGINEERING</dc:title>
  <dc:creator>BSE23F142</dc:creator>
  <cp:lastModifiedBy>BSE23F142</cp:lastModifiedBy>
  <cp:revision>2</cp:revision>
  <dcterms:created xsi:type="dcterms:W3CDTF">2024-06-19T18:09:11Z</dcterms:created>
  <dcterms:modified xsi:type="dcterms:W3CDTF">2024-06-20T04:45:01Z</dcterms:modified>
</cp:coreProperties>
</file>