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A8EA-E15E-4F26-9637-6F231517D31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01DC-114A-4A46-BA0D-C60A19F41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A8EA-E15E-4F26-9637-6F231517D31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01DC-114A-4A46-BA0D-C60A19F41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A8EA-E15E-4F26-9637-6F231517D31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01DC-114A-4A46-BA0D-C60A19F41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A8EA-E15E-4F26-9637-6F231517D31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01DC-114A-4A46-BA0D-C60A19F41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A8EA-E15E-4F26-9637-6F231517D31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01DC-114A-4A46-BA0D-C60A19F41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A8EA-E15E-4F26-9637-6F231517D31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01DC-114A-4A46-BA0D-C60A19F41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A8EA-E15E-4F26-9637-6F231517D31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01DC-114A-4A46-BA0D-C60A19F41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A8EA-E15E-4F26-9637-6F231517D31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01DC-114A-4A46-BA0D-C60A19F41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A8EA-E15E-4F26-9637-6F231517D31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01DC-114A-4A46-BA0D-C60A19F41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A8EA-E15E-4F26-9637-6F231517D31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01DC-114A-4A46-BA0D-C60A19F41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A8EA-E15E-4F26-9637-6F231517D31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01DC-114A-4A46-BA0D-C60A19F41A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BA8EA-E15E-4F26-9637-6F231517D31A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01DC-114A-4A46-BA0D-C60A19F41A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3051"/>
            <a:ext cx="7772400" cy="1714511"/>
          </a:xfrm>
        </p:spPr>
        <p:txBody>
          <a:bodyPr/>
          <a:lstStyle/>
          <a:p>
            <a:r>
              <a:rPr lang="en-US" dirty="0"/>
              <a:t>AI-Powered Insurance Product Recommendation Agent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 err="1">
                <a:solidFill>
                  <a:schemeClr val="tx1"/>
                </a:solidFill>
              </a:rPr>
              <a:t>Hackathon</a:t>
            </a:r>
            <a:r>
              <a:rPr lang="en-US" sz="3400" dirty="0">
                <a:solidFill>
                  <a:schemeClr val="tx1"/>
                </a:solidFill>
              </a:rPr>
              <a:t>: DSW </a:t>
            </a:r>
            <a:r>
              <a:rPr lang="en-US" sz="3400" dirty="0" err="1">
                <a:solidFill>
                  <a:schemeClr val="tx1"/>
                </a:solidFill>
              </a:rPr>
              <a:t>GenAI</a:t>
            </a:r>
            <a:r>
              <a:rPr lang="en-US" sz="3400" dirty="0">
                <a:solidFill>
                  <a:schemeClr val="tx1"/>
                </a:solidFill>
              </a:rPr>
              <a:t> Agent</a:t>
            </a:r>
            <a:endParaRPr lang="en-US" sz="3400" b="0" dirty="0" smtClean="0">
              <a:solidFill>
                <a:schemeClr val="tx1"/>
              </a:solidFill>
            </a:endParaRPr>
          </a:p>
          <a:p>
            <a:r>
              <a:rPr lang="en-US" sz="3400" dirty="0">
                <a:solidFill>
                  <a:schemeClr val="tx1"/>
                </a:solidFill>
              </a:rPr>
              <a:t>Name: </a:t>
            </a:r>
            <a:r>
              <a:rPr lang="en-US" sz="3400" dirty="0" err="1">
                <a:solidFill>
                  <a:schemeClr val="tx1"/>
                </a:solidFill>
              </a:rPr>
              <a:t>Waseem</a:t>
            </a:r>
            <a:r>
              <a:rPr lang="en-US" sz="3400" dirty="0">
                <a:solidFill>
                  <a:schemeClr val="tx1"/>
                </a:solidFill>
              </a:rPr>
              <a:t> khan</a:t>
            </a:r>
            <a:endParaRPr lang="en-US" sz="3400" b="0" dirty="0" smtClean="0">
              <a:solidFill>
                <a:schemeClr val="tx1"/>
              </a:solidFill>
            </a:endParaRPr>
          </a:p>
          <a:p>
            <a:r>
              <a:rPr lang="en-US" sz="3400" dirty="0">
                <a:solidFill>
                  <a:schemeClr val="tx1"/>
                </a:solidFill>
              </a:rPr>
              <a:t>Branch: IT</a:t>
            </a:r>
            <a:endParaRPr lang="en-US" sz="3400" b="0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715436" cy="1011222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Problem Statement: Navigating Complex Insurance Choices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7901014" cy="4911741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Financial Services and Insurance (BFSI) sector faces challenges in providing truly personalized advice for complex products like insurance.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Information Overload: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Customers are overwhelmed by numerous product options and dense policy documents.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Lack of Personalization at Scale: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Generic recommendations often miss individual needs, leading to suboptimal choices and low customer satisfaction.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High Acquisition Costs: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Manual, human-intensive sales processes are expensive and time-consuming.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Customer Education Gap: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Users struggle to understand intricate insurance terms and benefits.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Proposed Solution: AI Insurance Advisor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72452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eveloped an interactive Generative AI agent to bridge the gap between complex insurance offerings and individual customer needs.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Intelligent Needs Assessment: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Conversational AI asks targeted questions to understand user profile and requirements.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Personalized Recommendations: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Dynamically suggests most suitable insurance products based on user input and product catalog.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Enhanced Customer Experience: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Provides instant, accessible, and tailored advice 24/7.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Streamlined Process: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Automates the initial discovery phase, freeing up human agents for complex cases.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Core Components of Project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main.py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UI):</a:t>
            </a:r>
          </a:p>
          <a:p>
            <a:pPr marL="514350" indent="-51435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Manages the conversational flow and chat history.</a:t>
            </a:r>
          </a:p>
          <a:p>
            <a:pPr marL="514350" indent="-51435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Presents questions sequentially and captures user responses.</a:t>
            </a:r>
          </a:p>
          <a:p>
            <a:pPr marL="514350" indent="-51435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2)      llm_service.py (LLM Integration Layer):</a:t>
            </a:r>
          </a:p>
          <a:p>
            <a:pPr marL="514350" indent="-51435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Handles communication with the Google Gemini 2.0 Flash API.</a:t>
            </a:r>
          </a:p>
          <a:p>
            <a:pPr marL="514350" indent="-51435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Abstracts API calls, making the main application logic cleaner.</a:t>
            </a:r>
          </a:p>
          <a:p>
            <a:pPr marL="514350" indent="-514350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3)      products.py (Product Catalog):</a:t>
            </a:r>
          </a:p>
          <a:p>
            <a:pPr marL="514350" indent="-51435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static, pre-defined list of simplified insurance products</a:t>
            </a:r>
          </a:p>
          <a:p>
            <a:pPr marL="514350" indent="-514350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Each product includes key attributes like name, type, description, features,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suitable_for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criteria.</a:t>
            </a:r>
          </a:p>
          <a:p>
            <a:pPr marL="514350" indent="-514350"/>
            <a:endParaRPr lang="en-US" sz="20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Technology Stack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Arial" pitchFamily="34" charset="0"/>
              <a:buAutoNum type="arabicParenR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Core programming language.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AutoNum type="arabicParenR"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For building the interactive web UI.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Google Generative AI (Gemini API</a:t>
            </a:r>
            <a:r>
              <a:rPr lang="it-IT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it-IT" sz="2000" dirty="0" smtClean="0">
                <a:latin typeface="Times New Roman" pitchFamily="18" charset="0"/>
                <a:cs typeface="Times New Roman" pitchFamily="18" charset="0"/>
              </a:rPr>
              <a:t>: gemini-2.0-flash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python-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dotenv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For managing environment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variables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AutoNum type="arabicParenR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requests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For making HTTP calls to the Gemini API.</a:t>
            </a:r>
          </a:p>
          <a:p>
            <a:pPr marL="514350" indent="-514350"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Technical Evaluation - Limitations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Reliance on Pre-defined Questions: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Current flow is sequential; lacks dynamic, context-aware follow-up questions.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Limited "Knowledge":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Recommendations are based solely on pre-defined products.py and LLM's general knowledge, not real-time market data or proprietary policies.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No Real-time Data Integration: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Does not connect to live policy databases, pricing engines, or external market data.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Simple Recommendation Logic: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Relies on LLM's interpretation rather than explicit rule-based or machine learning recommendation algorithms.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API Dependency: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Requires internet connectivity and relies on the stability and cost of the external LLM API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Future Enhancement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043890" cy="505461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b="1" dirty="0" smtClean="0"/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Retrieval-Augmented Generation (RAG):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Integrate a vector database for dynamic retrieval of information from actual policy documents or a larger knowledge base, significantly enhancing accuracy and depth.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Advanced Recommendation Engine: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Implement more sophisticated recommendation algorithms (e.g., collaborative filtering, content-based filtering) alongside LLM for hybrid recommendations.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Multi-modal Input: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Allow users to upload documents (e.g., existing policy, previous claims) for analysis.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Integration with Core Systems: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Connect to CRM, policy administration systems, and pricing engines for real-time quotes and application initiation.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Personalized Dashboards: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Store user profiles and recommended products for future reference.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The Generative AI Insurance Product Recommendation Agent demonstrates a compelling vision for the future of personalized financial services. By leveraging AI, we can:</a:t>
            </a:r>
          </a:p>
          <a:p>
            <a:pPr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Empower Customers: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Provide clear, personalized, and accessible insurance guidance.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Drive Efficiency: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Automate initial client engagement, allowing human experts to focus on complex cases.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Increase Conversion: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Better-matched products lead to higher customer satisfaction and sales</a:t>
            </a:r>
            <a:r>
              <a:rPr lang="en-US" sz="2000" dirty="0" smtClean="0"/>
              <a:t>.</a:t>
            </a:r>
          </a:p>
          <a:p>
            <a:pPr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26064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 you!</a:t>
            </a:r>
            <a:endParaRPr lang="en-US" sz="5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619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AI-Powered Insurance Product Recommendation Agent</vt:lpstr>
      <vt:lpstr>Problem Statement: Navigating Complex Insurance Choices</vt:lpstr>
      <vt:lpstr>Proposed Solution: AI Insurance Advisor</vt:lpstr>
      <vt:lpstr>Core Components of Project</vt:lpstr>
      <vt:lpstr>Technology Stack</vt:lpstr>
      <vt:lpstr>Technical Evaluation - Limitations</vt:lpstr>
      <vt:lpstr>Future Enhancement</vt:lpstr>
      <vt:lpstr>Conclusion</vt:lpstr>
      <vt:lpstr>Thank you!</vt:lpstr>
    </vt:vector>
  </TitlesOfParts>
  <Company>Infosys Technologies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Insurance Product Recommendation Agent</dc:title>
  <dc:creator>bcs</dc:creator>
  <cp:lastModifiedBy>bcs</cp:lastModifiedBy>
  <cp:revision>4</cp:revision>
  <dcterms:created xsi:type="dcterms:W3CDTF">2025-06-28T03:44:36Z</dcterms:created>
  <dcterms:modified xsi:type="dcterms:W3CDTF">2025-06-28T04:20:57Z</dcterms:modified>
</cp:coreProperties>
</file>