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73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6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A1C4A-0382-410A-B71D-CDD11635F10A}" v="34" dt="2023-07-17T17:07:37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ian Wasella" userId="d96df395d66df533" providerId="LiveId" clId="{5F2A1C4A-0382-410A-B71D-CDD11635F10A}"/>
    <pc:docChg chg="undo custSel addSld delSld modSld sldOrd">
      <pc:chgData name="Nourian Wasella" userId="d96df395d66df533" providerId="LiveId" clId="{5F2A1C4A-0382-410A-B71D-CDD11635F10A}" dt="2023-07-17T17:09:49.193" v="5067" actId="20577"/>
      <pc:docMkLst>
        <pc:docMk/>
      </pc:docMkLst>
      <pc:sldChg chg="modSp">
        <pc:chgData name="Nourian Wasella" userId="d96df395d66df533" providerId="LiveId" clId="{5F2A1C4A-0382-410A-B71D-CDD11635F10A}" dt="2023-07-14T14:43:47.668" v="112"/>
        <pc:sldMkLst>
          <pc:docMk/>
          <pc:sldMk cId="1806609889" sldId="257"/>
        </pc:sldMkLst>
        <pc:graphicFrameChg chg="mod">
          <ac:chgData name="Nourian Wasella" userId="d96df395d66df533" providerId="LiveId" clId="{5F2A1C4A-0382-410A-B71D-CDD11635F10A}" dt="2023-07-14T14:43:47.668" v="112"/>
          <ac:graphicFrameMkLst>
            <pc:docMk/>
            <pc:sldMk cId="1806609889" sldId="257"/>
            <ac:graphicFrameMk id="5" creationId="{D09151CE-67CD-FA28-5DF8-226FFBFAB939}"/>
          </ac:graphicFrameMkLst>
        </pc:graphicFrameChg>
      </pc:sldChg>
      <pc:sldChg chg="modSp mod">
        <pc:chgData name="Nourian Wasella" userId="d96df395d66df533" providerId="LiveId" clId="{5F2A1C4A-0382-410A-B71D-CDD11635F10A}" dt="2023-07-17T17:05:11.634" v="4923" actId="20577"/>
        <pc:sldMkLst>
          <pc:docMk/>
          <pc:sldMk cId="1358935718" sldId="258"/>
        </pc:sldMkLst>
        <pc:spChg chg="mod">
          <ac:chgData name="Nourian Wasella" userId="d96df395d66df533" providerId="LiveId" clId="{5F2A1C4A-0382-410A-B71D-CDD11635F10A}" dt="2023-07-17T17:05:11.634" v="4923" actId="20577"/>
          <ac:spMkLst>
            <pc:docMk/>
            <pc:sldMk cId="1358935718" sldId="258"/>
            <ac:spMk id="7" creationId="{E57F8930-3FFF-D2B6-D295-E655DBCD3CE4}"/>
          </ac:spMkLst>
        </pc:spChg>
      </pc:sldChg>
      <pc:sldChg chg="modSp mod">
        <pc:chgData name="Nourian Wasella" userId="d96df395d66df533" providerId="LiveId" clId="{5F2A1C4A-0382-410A-B71D-CDD11635F10A}" dt="2023-07-17T17:05:28.588" v="4929" actId="20577"/>
        <pc:sldMkLst>
          <pc:docMk/>
          <pc:sldMk cId="3657676011" sldId="259"/>
        </pc:sldMkLst>
        <pc:spChg chg="mod">
          <ac:chgData name="Nourian Wasella" userId="d96df395d66df533" providerId="LiveId" clId="{5F2A1C4A-0382-410A-B71D-CDD11635F10A}" dt="2023-07-17T17:05:28.588" v="4929" actId="20577"/>
          <ac:spMkLst>
            <pc:docMk/>
            <pc:sldMk cId="3657676011" sldId="259"/>
            <ac:spMk id="8" creationId="{CC51A5B3-94E8-42BB-D068-8E336F921DD9}"/>
          </ac:spMkLst>
        </pc:spChg>
      </pc:sldChg>
      <pc:sldChg chg="addSp delSp modSp mod setBg">
        <pc:chgData name="Nourian Wasella" userId="d96df395d66df533" providerId="LiveId" clId="{5F2A1C4A-0382-410A-B71D-CDD11635F10A}" dt="2023-07-17T15:18:08.286" v="1573" actId="20577"/>
        <pc:sldMkLst>
          <pc:docMk/>
          <pc:sldMk cId="1112643255" sldId="260"/>
        </pc:sldMkLst>
        <pc:spChg chg="mod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2" creationId="{701A5DF1-304D-36FE-3DAC-01A918DEE44C}"/>
          </ac:spMkLst>
        </pc:spChg>
        <pc:spChg chg="add del mod">
          <ac:chgData name="Nourian Wasella" userId="d96df395d66df533" providerId="LiveId" clId="{5F2A1C4A-0382-410A-B71D-CDD11635F10A}" dt="2023-07-17T15:18:08.286" v="1573" actId="20577"/>
          <ac:spMkLst>
            <pc:docMk/>
            <pc:sldMk cId="1112643255" sldId="260"/>
            <ac:spMk id="3" creationId="{00D033D7-37DC-249F-6BC9-664397251A03}"/>
          </ac:spMkLst>
        </pc:spChg>
        <pc:spChg chg="add del mod">
          <ac:chgData name="Nourian Wasella" userId="d96df395d66df533" providerId="LiveId" clId="{5F2A1C4A-0382-410A-B71D-CDD11635F10A}" dt="2023-07-14T14:44:30.201" v="130" actId="478"/>
          <ac:spMkLst>
            <pc:docMk/>
            <pc:sldMk cId="1112643255" sldId="260"/>
            <ac:spMk id="7" creationId="{B23FB610-E862-B6A6-D60A-8E0A7510B513}"/>
          </ac:spMkLst>
        </pc:spChg>
        <pc:spChg chg="add del mod">
          <ac:chgData name="Nourian Wasella" userId="d96df395d66df533" providerId="LiveId" clId="{5F2A1C4A-0382-410A-B71D-CDD11635F10A}" dt="2023-07-14T14:44:40.836" v="133" actId="478"/>
          <ac:spMkLst>
            <pc:docMk/>
            <pc:sldMk cId="1112643255" sldId="260"/>
            <ac:spMk id="8" creationId="{7C1560F2-703D-A9C0-A6CB-63D3B48E05B6}"/>
          </ac:spMkLst>
        </pc:spChg>
        <pc:spChg chg="add del mod">
          <ac:chgData name="Nourian Wasella" userId="d96df395d66df533" providerId="LiveId" clId="{5F2A1C4A-0382-410A-B71D-CDD11635F10A}" dt="2023-07-14T14:44:53.368" v="136" actId="478"/>
          <ac:spMkLst>
            <pc:docMk/>
            <pc:sldMk cId="1112643255" sldId="260"/>
            <ac:spMk id="9" creationId="{8629D119-368A-ACFE-D4CC-B67A5CEBA372}"/>
          </ac:spMkLst>
        </pc:spChg>
        <pc:spChg chg="add del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11" creationId="{1CD81A2A-6ED4-4EF4-A14C-912D31E14800}"/>
          </ac:spMkLst>
        </pc:spChg>
        <pc:spChg chg="add del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13" creationId="{1661932C-CA15-4E17-B115-FAE7CBEE4789}"/>
          </ac:spMkLst>
        </pc:spChg>
        <pc:spChg chg="add del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15" creationId="{8590ADD5-9383-4D3D-9047-3DA2593CCB5D}"/>
          </ac:spMkLst>
        </pc:spChg>
        <pc:spChg chg="add del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17" creationId="{DABE3E45-88CF-45D8-8D40-C773324D93F6}"/>
          </ac:spMkLst>
        </pc:spChg>
        <pc:spChg chg="add del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21" creationId="{B91ECDA9-56DC-4270-8F33-01C5637B8CEB}"/>
          </ac:spMkLst>
        </pc:spChg>
        <pc:spChg chg="add del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23" creationId="{75F47824-961D-465D-84F9-EAE11BC6173B}"/>
          </ac:spMkLst>
        </pc:spChg>
        <pc:spChg chg="add del">
          <ac:chgData name="Nourian Wasella" userId="d96df395d66df533" providerId="LiveId" clId="{5F2A1C4A-0382-410A-B71D-CDD11635F10A}" dt="2023-07-14T14:44:00.364" v="116" actId="26606"/>
          <ac:spMkLst>
            <pc:docMk/>
            <pc:sldMk cId="1112643255" sldId="260"/>
            <ac:spMk id="25" creationId="{FEC9DA3E-C1D7-472D-B7C0-F71AE41FBA23}"/>
          </ac:spMkLst>
        </pc:spChg>
        <pc:graphicFrameChg chg="add del">
          <ac:chgData name="Nourian Wasella" userId="d96df395d66df533" providerId="LiveId" clId="{5F2A1C4A-0382-410A-B71D-CDD11635F10A}" dt="2023-07-14T14:42:54.481" v="108" actId="26606"/>
          <ac:graphicFrameMkLst>
            <pc:docMk/>
            <pc:sldMk cId="1112643255" sldId="260"/>
            <ac:graphicFrameMk id="5" creationId="{D5641B09-6859-100E-4378-49765D18015C}"/>
          </ac:graphicFrameMkLst>
        </pc:graphicFrameChg>
        <pc:picChg chg="add del mod">
          <ac:chgData name="Nourian Wasella" userId="d96df395d66df533" providerId="LiveId" clId="{5F2A1C4A-0382-410A-B71D-CDD11635F10A}" dt="2023-07-14T14:44:03.018" v="117" actId="478"/>
          <ac:picMkLst>
            <pc:docMk/>
            <pc:sldMk cId="1112643255" sldId="260"/>
            <ac:picMk id="6" creationId="{0AFBA153-35E9-88EC-266A-9899EFCF0FBE}"/>
          </ac:picMkLst>
        </pc:picChg>
        <pc:cxnChg chg="add del">
          <ac:chgData name="Nourian Wasella" userId="d96df395d66df533" providerId="LiveId" clId="{5F2A1C4A-0382-410A-B71D-CDD11635F10A}" dt="2023-07-14T14:44:00.364" v="116" actId="26606"/>
          <ac:cxnSpMkLst>
            <pc:docMk/>
            <pc:sldMk cId="1112643255" sldId="260"/>
            <ac:cxnSpMk id="19" creationId="{49CD1692-827B-4C8D-B4A1-134FD04CF45C}"/>
          </ac:cxnSpMkLst>
        </pc:cxnChg>
      </pc:sldChg>
      <pc:sldChg chg="addSp delSp modSp new mod ord setBg">
        <pc:chgData name="Nourian Wasella" userId="d96df395d66df533" providerId="LiveId" clId="{5F2A1C4A-0382-410A-B71D-CDD11635F10A}" dt="2023-07-17T15:13:43.761" v="1489"/>
        <pc:sldMkLst>
          <pc:docMk/>
          <pc:sldMk cId="1365815276" sldId="261"/>
        </pc:sldMkLst>
        <pc:spChg chg="mod">
          <ac:chgData name="Nourian Wasella" userId="d96df395d66df533" providerId="LiveId" clId="{5F2A1C4A-0382-410A-B71D-CDD11635F10A}" dt="2023-07-17T04:30:55.110" v="529" actId="26606"/>
          <ac:spMkLst>
            <pc:docMk/>
            <pc:sldMk cId="1365815276" sldId="261"/>
            <ac:spMk id="2" creationId="{00FD6E8B-E2F6-BAE8-6CE9-052D63B32B38}"/>
          </ac:spMkLst>
        </pc:spChg>
        <pc:spChg chg="del">
          <ac:chgData name="Nourian Wasella" userId="d96df395d66df533" providerId="LiveId" clId="{5F2A1C4A-0382-410A-B71D-CDD11635F10A}" dt="2023-07-17T04:23:07.542" v="152" actId="3680"/>
          <ac:spMkLst>
            <pc:docMk/>
            <pc:sldMk cId="1365815276" sldId="261"/>
            <ac:spMk id="3" creationId="{AA17E163-05D8-DA19-09F1-17767162E805}"/>
          </ac:spMkLst>
        </pc:spChg>
        <pc:spChg chg="add mod">
          <ac:chgData name="Nourian Wasella" userId="d96df395d66df533" providerId="LiveId" clId="{5F2A1C4A-0382-410A-B71D-CDD11635F10A}" dt="2023-07-17T04:32:15.839" v="580" actId="404"/>
          <ac:spMkLst>
            <pc:docMk/>
            <pc:sldMk cId="1365815276" sldId="261"/>
            <ac:spMk id="5" creationId="{B17FDE0E-F879-CD9B-66FE-49B082305F64}"/>
          </ac:spMkLst>
        </pc:spChg>
        <pc:spChg chg="add del">
          <ac:chgData name="Nourian Wasella" userId="d96df395d66df533" providerId="LiveId" clId="{5F2A1C4A-0382-410A-B71D-CDD11635F10A}" dt="2023-07-17T04:30:55.110" v="529" actId="26606"/>
          <ac:spMkLst>
            <pc:docMk/>
            <pc:sldMk cId="1365815276" sldId="261"/>
            <ac:spMk id="10" creationId="{2550BE34-C2B8-49B8-8519-67A8CAD51AE9}"/>
          </ac:spMkLst>
        </pc:spChg>
        <pc:spChg chg="add del">
          <ac:chgData name="Nourian Wasella" userId="d96df395d66df533" providerId="LiveId" clId="{5F2A1C4A-0382-410A-B71D-CDD11635F10A}" dt="2023-07-17T04:30:55.110" v="529" actId="26606"/>
          <ac:spMkLst>
            <pc:docMk/>
            <pc:sldMk cId="1365815276" sldId="261"/>
            <ac:spMk id="12" creationId="{A7457DD9-5A45-400A-AB4B-4B4EDECA25F1}"/>
          </ac:spMkLst>
        </pc:spChg>
        <pc:spChg chg="add del">
          <ac:chgData name="Nourian Wasella" userId="d96df395d66df533" providerId="LiveId" clId="{5F2A1C4A-0382-410A-B71D-CDD11635F10A}" dt="2023-07-17T04:30:55.110" v="529" actId="26606"/>
          <ac:spMkLst>
            <pc:docMk/>
            <pc:sldMk cId="1365815276" sldId="261"/>
            <ac:spMk id="14" creationId="{441CF7D6-A660-431A-B0BB-140A0D5556B6}"/>
          </ac:spMkLst>
        </pc:spChg>
        <pc:spChg chg="add del">
          <ac:chgData name="Nourian Wasella" userId="d96df395d66df533" providerId="LiveId" clId="{5F2A1C4A-0382-410A-B71D-CDD11635F10A}" dt="2023-07-17T04:30:55.110" v="529" actId="26606"/>
          <ac:spMkLst>
            <pc:docMk/>
            <pc:sldMk cId="1365815276" sldId="261"/>
            <ac:spMk id="16" creationId="{0570A85B-3810-4F95-97B0-CBF4CCDB381C}"/>
          </ac:spMkLst>
        </pc:spChg>
        <pc:graphicFrameChg chg="add mod ord modGraphic">
          <ac:chgData name="Nourian Wasella" userId="d96df395d66df533" providerId="LiveId" clId="{5F2A1C4A-0382-410A-B71D-CDD11635F10A}" dt="2023-07-17T04:32:03.826" v="576" actId="403"/>
          <ac:graphicFrameMkLst>
            <pc:docMk/>
            <pc:sldMk cId="1365815276" sldId="261"/>
            <ac:graphicFrameMk id="4" creationId="{A68CEBD0-B371-F8C6-84F9-B1CC140FDC41}"/>
          </ac:graphicFrameMkLst>
        </pc:graphicFrameChg>
      </pc:sldChg>
      <pc:sldChg chg="modSp new mod">
        <pc:chgData name="Nourian Wasella" userId="d96df395d66df533" providerId="LiveId" clId="{5F2A1C4A-0382-410A-B71D-CDD11635F10A}" dt="2023-07-17T17:03:50.343" v="4915"/>
        <pc:sldMkLst>
          <pc:docMk/>
          <pc:sldMk cId="81173594" sldId="262"/>
        </pc:sldMkLst>
        <pc:spChg chg="mod">
          <ac:chgData name="Nourian Wasella" userId="d96df395d66df533" providerId="LiveId" clId="{5F2A1C4A-0382-410A-B71D-CDD11635F10A}" dt="2023-07-17T04:33:25.162" v="597" actId="20577"/>
          <ac:spMkLst>
            <pc:docMk/>
            <pc:sldMk cId="81173594" sldId="262"/>
            <ac:spMk id="2" creationId="{1C6C281C-ACBB-F53A-96DF-E7A2295052A1}"/>
          </ac:spMkLst>
        </pc:spChg>
        <pc:spChg chg="mod">
          <ac:chgData name="Nourian Wasella" userId="d96df395d66df533" providerId="LiveId" clId="{5F2A1C4A-0382-410A-B71D-CDD11635F10A}" dt="2023-07-17T17:03:50.343" v="4915"/>
          <ac:spMkLst>
            <pc:docMk/>
            <pc:sldMk cId="81173594" sldId="262"/>
            <ac:spMk id="3" creationId="{A7688D75-E10F-ECE5-125E-4F83D5BD826B}"/>
          </ac:spMkLst>
        </pc:spChg>
      </pc:sldChg>
      <pc:sldChg chg="modSp new mod">
        <pc:chgData name="Nourian Wasella" userId="d96df395d66df533" providerId="LiveId" clId="{5F2A1C4A-0382-410A-B71D-CDD11635F10A}" dt="2023-07-17T15:13:18.436" v="1487" actId="20577"/>
        <pc:sldMkLst>
          <pc:docMk/>
          <pc:sldMk cId="752233143" sldId="263"/>
        </pc:sldMkLst>
        <pc:spChg chg="mod">
          <ac:chgData name="Nourian Wasella" userId="d96df395d66df533" providerId="LiveId" clId="{5F2A1C4A-0382-410A-B71D-CDD11635F10A}" dt="2023-07-17T14:55:18.464" v="801" actId="20577"/>
          <ac:spMkLst>
            <pc:docMk/>
            <pc:sldMk cId="752233143" sldId="263"/>
            <ac:spMk id="2" creationId="{77237B3F-7D49-0341-C82C-F9A774945989}"/>
          </ac:spMkLst>
        </pc:spChg>
        <pc:spChg chg="mod">
          <ac:chgData name="Nourian Wasella" userId="d96df395d66df533" providerId="LiveId" clId="{5F2A1C4A-0382-410A-B71D-CDD11635F10A}" dt="2023-07-17T15:13:18.436" v="1487" actId="20577"/>
          <ac:spMkLst>
            <pc:docMk/>
            <pc:sldMk cId="752233143" sldId="263"/>
            <ac:spMk id="3" creationId="{CAC6732C-394B-EFCD-755C-C3E947F35777}"/>
          </ac:spMkLst>
        </pc:spChg>
      </pc:sldChg>
      <pc:sldChg chg="addSp modSp add del mod ord">
        <pc:chgData name="Nourian Wasella" userId="d96df395d66df533" providerId="LiveId" clId="{5F2A1C4A-0382-410A-B71D-CDD11635F10A}" dt="2023-07-17T15:48:13.954" v="2470" actId="47"/>
        <pc:sldMkLst>
          <pc:docMk/>
          <pc:sldMk cId="1093318687" sldId="264"/>
        </pc:sldMkLst>
        <pc:spChg chg="add mod">
          <ac:chgData name="Nourian Wasella" userId="d96df395d66df533" providerId="LiveId" clId="{5F2A1C4A-0382-410A-B71D-CDD11635F10A}" dt="2023-07-17T15:15:43.708" v="1497" actId="1582"/>
          <ac:spMkLst>
            <pc:docMk/>
            <pc:sldMk cId="1093318687" sldId="264"/>
            <ac:spMk id="3" creationId="{84370E18-27F9-9FB8-F323-637FA78268E1}"/>
          </ac:spMkLst>
        </pc:spChg>
        <pc:spChg chg="add mod">
          <ac:chgData name="Nourian Wasella" userId="d96df395d66df533" providerId="LiveId" clId="{5F2A1C4A-0382-410A-B71D-CDD11635F10A}" dt="2023-07-17T15:16:00.341" v="1507" actId="1038"/>
          <ac:spMkLst>
            <pc:docMk/>
            <pc:sldMk cId="1093318687" sldId="264"/>
            <ac:spMk id="4" creationId="{A3E0173F-755F-C508-E41F-2BF51C65FCEC}"/>
          </ac:spMkLst>
        </pc:spChg>
        <pc:picChg chg="mod">
          <ac:chgData name="Nourian Wasella" userId="d96df395d66df533" providerId="LiveId" clId="{5F2A1C4A-0382-410A-B71D-CDD11635F10A}" dt="2023-07-17T15:15:53.058" v="1502" actId="1076"/>
          <ac:picMkLst>
            <pc:docMk/>
            <pc:sldMk cId="1093318687" sldId="264"/>
            <ac:picMk id="7" creationId="{058D190E-FE50-201C-C4BF-C822704485DC}"/>
          </ac:picMkLst>
        </pc:picChg>
      </pc:sldChg>
      <pc:sldChg chg="add del">
        <pc:chgData name="Nourian Wasella" userId="d96df395d66df533" providerId="LiveId" clId="{5F2A1C4A-0382-410A-B71D-CDD11635F10A}" dt="2023-07-17T15:15:17.515" v="1491" actId="47"/>
        <pc:sldMkLst>
          <pc:docMk/>
          <pc:sldMk cId="1475310449" sldId="264"/>
        </pc:sldMkLst>
      </pc:sldChg>
      <pc:sldChg chg="addSp modSp new mod">
        <pc:chgData name="Nourian Wasella" userId="d96df395d66df533" providerId="LiveId" clId="{5F2A1C4A-0382-410A-B71D-CDD11635F10A}" dt="2023-07-17T15:23:00.754" v="1774" actId="1076"/>
        <pc:sldMkLst>
          <pc:docMk/>
          <pc:sldMk cId="1646939156" sldId="265"/>
        </pc:sldMkLst>
        <pc:spChg chg="mod">
          <ac:chgData name="Nourian Wasella" userId="d96df395d66df533" providerId="LiveId" clId="{5F2A1C4A-0382-410A-B71D-CDD11635F10A}" dt="2023-07-17T15:20:03.334" v="1599" actId="20577"/>
          <ac:spMkLst>
            <pc:docMk/>
            <pc:sldMk cId="1646939156" sldId="265"/>
            <ac:spMk id="2" creationId="{49571720-6673-E53E-9387-BEFECB838CAB}"/>
          </ac:spMkLst>
        </pc:spChg>
        <pc:spChg chg="mod">
          <ac:chgData name="Nourian Wasella" userId="d96df395d66df533" providerId="LiveId" clId="{5F2A1C4A-0382-410A-B71D-CDD11635F10A}" dt="2023-07-17T15:22:58.040" v="1773" actId="20577"/>
          <ac:spMkLst>
            <pc:docMk/>
            <pc:sldMk cId="1646939156" sldId="265"/>
            <ac:spMk id="3" creationId="{D6CB2D37-4CFD-18B2-BFAC-004A45CFF622}"/>
          </ac:spMkLst>
        </pc:spChg>
        <pc:picChg chg="add mod">
          <ac:chgData name="Nourian Wasella" userId="d96df395d66df533" providerId="LiveId" clId="{5F2A1C4A-0382-410A-B71D-CDD11635F10A}" dt="2023-07-17T15:23:00.754" v="1774" actId="1076"/>
          <ac:picMkLst>
            <pc:docMk/>
            <pc:sldMk cId="1646939156" sldId="265"/>
            <ac:picMk id="5" creationId="{FB5B032F-84E4-D6C2-54DD-FAF8CA3C3BAC}"/>
          </ac:picMkLst>
        </pc:picChg>
      </pc:sldChg>
      <pc:sldChg chg="addSp delSp modSp new mod setBg addAnim delAnim">
        <pc:chgData name="Nourian Wasella" userId="d96df395d66df533" providerId="LiveId" clId="{5F2A1C4A-0382-410A-B71D-CDD11635F10A}" dt="2023-07-17T15:34:45.945" v="1821" actId="1076"/>
        <pc:sldMkLst>
          <pc:docMk/>
          <pc:sldMk cId="565871290" sldId="266"/>
        </pc:sldMkLst>
        <pc:spChg chg="mod ord">
          <ac:chgData name="Nourian Wasella" userId="d96df395d66df533" providerId="LiveId" clId="{5F2A1C4A-0382-410A-B71D-CDD11635F10A}" dt="2023-07-17T15:33:28.786" v="1810" actId="26606"/>
          <ac:spMkLst>
            <pc:docMk/>
            <pc:sldMk cId="565871290" sldId="266"/>
            <ac:spMk id="2" creationId="{6F16C986-C0BD-DE5B-9E53-5F10D6D0EF24}"/>
          </ac:spMkLst>
        </pc:spChg>
        <pc:spChg chg="del">
          <ac:chgData name="Nourian Wasella" userId="d96df395d66df533" providerId="LiveId" clId="{5F2A1C4A-0382-410A-B71D-CDD11635F10A}" dt="2023-07-17T15:33:06.232" v="1804" actId="478"/>
          <ac:spMkLst>
            <pc:docMk/>
            <pc:sldMk cId="565871290" sldId="266"/>
            <ac:spMk id="3" creationId="{586B15FF-D61D-20EE-C90F-D4FED2279B37}"/>
          </ac:spMkLst>
        </pc:spChg>
        <pc:spChg chg="add del">
          <ac:chgData name="Nourian Wasella" userId="d96df395d66df533" providerId="LiveId" clId="{5F2A1C4A-0382-410A-B71D-CDD11635F10A}" dt="2023-07-17T15:33:28.786" v="1810" actId="26606"/>
          <ac:spMkLst>
            <pc:docMk/>
            <pc:sldMk cId="565871290" sldId="266"/>
            <ac:spMk id="10" creationId="{37C89E4B-3C9F-44B9-8B86-D9E3D112D8EC}"/>
          </ac:spMkLst>
        </pc:spChg>
        <pc:picChg chg="add mod modCrop">
          <ac:chgData name="Nourian Wasella" userId="d96df395d66df533" providerId="LiveId" clId="{5F2A1C4A-0382-410A-B71D-CDD11635F10A}" dt="2023-07-17T15:33:46.158" v="1816" actId="1076"/>
          <ac:picMkLst>
            <pc:docMk/>
            <pc:sldMk cId="565871290" sldId="266"/>
            <ac:picMk id="5" creationId="{6CC31F3F-D2DA-D4AC-85F3-5903B25C6263}"/>
          </ac:picMkLst>
        </pc:picChg>
        <pc:picChg chg="add mod">
          <ac:chgData name="Nourian Wasella" userId="d96df395d66df533" providerId="LiveId" clId="{5F2A1C4A-0382-410A-B71D-CDD11635F10A}" dt="2023-07-17T15:34:45.945" v="1821" actId="1076"/>
          <ac:picMkLst>
            <pc:docMk/>
            <pc:sldMk cId="565871290" sldId="266"/>
            <ac:picMk id="7" creationId="{B54974B6-23FB-AF18-01E8-11B3CFBD13FD}"/>
          </ac:picMkLst>
        </pc:picChg>
        <pc:cxnChg chg="add del">
          <ac:chgData name="Nourian Wasella" userId="d96df395d66df533" providerId="LiveId" clId="{5F2A1C4A-0382-410A-B71D-CDD11635F10A}" dt="2023-07-17T15:33:28.786" v="1810" actId="26606"/>
          <ac:cxnSpMkLst>
            <pc:docMk/>
            <pc:sldMk cId="565871290" sldId="266"/>
            <ac:cxnSpMk id="12" creationId="{AA2EAA10-076F-46BD-8F0F-B9A2FB77A85C}"/>
          </ac:cxnSpMkLst>
        </pc:cxnChg>
        <pc:cxnChg chg="add del">
          <ac:chgData name="Nourian Wasella" userId="d96df395d66df533" providerId="LiveId" clId="{5F2A1C4A-0382-410A-B71D-CDD11635F10A}" dt="2023-07-17T15:33:28.786" v="1810" actId="26606"/>
          <ac:cxnSpMkLst>
            <pc:docMk/>
            <pc:sldMk cId="565871290" sldId="266"/>
            <ac:cxnSpMk id="14" creationId="{D891E407-403B-4764-86C9-33A56D3BCAA3}"/>
          </ac:cxnSpMkLst>
        </pc:cxnChg>
      </pc:sldChg>
      <pc:sldChg chg="modSp new mod">
        <pc:chgData name="Nourian Wasella" userId="d96df395d66df533" providerId="LiveId" clId="{5F2A1C4A-0382-410A-B71D-CDD11635F10A}" dt="2023-07-17T15:38:58.104" v="2117" actId="20577"/>
        <pc:sldMkLst>
          <pc:docMk/>
          <pc:sldMk cId="4172182033" sldId="267"/>
        </pc:sldMkLst>
        <pc:spChg chg="mod">
          <ac:chgData name="Nourian Wasella" userId="d96df395d66df533" providerId="LiveId" clId="{5F2A1C4A-0382-410A-B71D-CDD11635F10A}" dt="2023-07-17T15:35:46.182" v="1859" actId="20577"/>
          <ac:spMkLst>
            <pc:docMk/>
            <pc:sldMk cId="4172182033" sldId="267"/>
            <ac:spMk id="2" creationId="{94E5F6DF-6AB8-399C-D5B2-1188A3087BB0}"/>
          </ac:spMkLst>
        </pc:spChg>
        <pc:spChg chg="mod">
          <ac:chgData name="Nourian Wasella" userId="d96df395d66df533" providerId="LiveId" clId="{5F2A1C4A-0382-410A-B71D-CDD11635F10A}" dt="2023-07-17T15:38:58.104" v="2117" actId="20577"/>
          <ac:spMkLst>
            <pc:docMk/>
            <pc:sldMk cId="4172182033" sldId="267"/>
            <ac:spMk id="3" creationId="{482C0FBC-BCD7-380F-F5D8-0C361828212C}"/>
          </ac:spMkLst>
        </pc:spChg>
      </pc:sldChg>
      <pc:sldChg chg="addSp delSp modSp new mod">
        <pc:chgData name="Nourian Wasella" userId="d96df395d66df533" providerId="LiveId" clId="{5F2A1C4A-0382-410A-B71D-CDD11635F10A}" dt="2023-07-17T16:00:39.791" v="2871" actId="20577"/>
        <pc:sldMkLst>
          <pc:docMk/>
          <pc:sldMk cId="1534030064" sldId="268"/>
        </pc:sldMkLst>
        <pc:spChg chg="mod">
          <ac:chgData name="Nourian Wasella" userId="d96df395d66df533" providerId="LiveId" clId="{5F2A1C4A-0382-410A-B71D-CDD11635F10A}" dt="2023-07-17T15:40:57.702" v="2140" actId="20577"/>
          <ac:spMkLst>
            <pc:docMk/>
            <pc:sldMk cId="1534030064" sldId="268"/>
            <ac:spMk id="2" creationId="{8D506A20-1A93-3BB5-A96D-70708777E5C6}"/>
          </ac:spMkLst>
        </pc:spChg>
        <pc:spChg chg="add del">
          <ac:chgData name="Nourian Wasella" userId="d96df395d66df533" providerId="LiveId" clId="{5F2A1C4A-0382-410A-B71D-CDD11635F10A}" dt="2023-07-17T15:45:46.234" v="2143" actId="931"/>
          <ac:spMkLst>
            <pc:docMk/>
            <pc:sldMk cId="1534030064" sldId="268"/>
            <ac:spMk id="3" creationId="{1EDE3268-8319-D8F7-51DF-83FFC1648563}"/>
          </ac:spMkLst>
        </pc:spChg>
        <pc:spChg chg="add mod">
          <ac:chgData name="Nourian Wasella" userId="d96df395d66df533" providerId="LiveId" clId="{5F2A1C4A-0382-410A-B71D-CDD11635F10A}" dt="2023-07-17T16:00:39.791" v="2871" actId="20577"/>
          <ac:spMkLst>
            <pc:docMk/>
            <pc:sldMk cId="1534030064" sldId="268"/>
            <ac:spMk id="6" creationId="{50F20F78-576E-5387-3CAA-3783F5595280}"/>
          </ac:spMkLst>
        </pc:spChg>
        <pc:spChg chg="add del mod">
          <ac:chgData name="Nourian Wasella" userId="d96df395d66df533" providerId="LiveId" clId="{5F2A1C4A-0382-410A-B71D-CDD11635F10A}" dt="2023-07-17T15:51:23.671" v="2510"/>
          <ac:spMkLst>
            <pc:docMk/>
            <pc:sldMk cId="1534030064" sldId="268"/>
            <ac:spMk id="7" creationId="{0C5CADE7-FBB9-BDAB-B318-867A13ADE315}"/>
          </ac:spMkLst>
        </pc:spChg>
        <pc:picChg chg="add mod">
          <ac:chgData name="Nourian Wasella" userId="d96df395d66df533" providerId="LiveId" clId="{5F2A1C4A-0382-410A-B71D-CDD11635F10A}" dt="2023-07-17T15:56:27.661" v="2629" actId="1076"/>
          <ac:picMkLst>
            <pc:docMk/>
            <pc:sldMk cId="1534030064" sldId="268"/>
            <ac:picMk id="5" creationId="{2CE97369-6187-B950-8C0D-3B3A3EB24F7F}"/>
          </ac:picMkLst>
        </pc:picChg>
      </pc:sldChg>
      <pc:sldChg chg="addSp delSp modSp new add del mod">
        <pc:chgData name="Nourian Wasella" userId="d96df395d66df533" providerId="LiveId" clId="{5F2A1C4A-0382-410A-B71D-CDD11635F10A}" dt="2023-07-17T16:00:32.839" v="2868" actId="20577"/>
        <pc:sldMkLst>
          <pc:docMk/>
          <pc:sldMk cId="4015151896" sldId="269"/>
        </pc:sldMkLst>
        <pc:spChg chg="mod">
          <ac:chgData name="Nourian Wasella" userId="d96df395d66df533" providerId="LiveId" clId="{5F2A1C4A-0382-410A-B71D-CDD11635F10A}" dt="2023-07-17T15:51:34.893" v="2533" actId="20577"/>
          <ac:spMkLst>
            <pc:docMk/>
            <pc:sldMk cId="4015151896" sldId="269"/>
            <ac:spMk id="2" creationId="{A1407B71-ADC3-551D-4A85-6234A95D234F}"/>
          </ac:spMkLst>
        </pc:spChg>
        <pc:spChg chg="del">
          <ac:chgData name="Nourian Wasella" userId="d96df395d66df533" providerId="LiveId" clId="{5F2A1C4A-0382-410A-B71D-CDD11635F10A}" dt="2023-07-17T15:51:43.844" v="2534" actId="931"/>
          <ac:spMkLst>
            <pc:docMk/>
            <pc:sldMk cId="4015151896" sldId="269"/>
            <ac:spMk id="3" creationId="{D8B0BD01-E6F6-D5E4-5C7F-F0D10D69C414}"/>
          </ac:spMkLst>
        </pc:spChg>
        <pc:spChg chg="add del mod">
          <ac:chgData name="Nourian Wasella" userId="d96df395d66df533" providerId="LiveId" clId="{5F2A1C4A-0382-410A-B71D-CDD11635F10A}" dt="2023-07-17T15:53:23.799" v="2544" actId="931"/>
          <ac:spMkLst>
            <pc:docMk/>
            <pc:sldMk cId="4015151896" sldId="269"/>
            <ac:spMk id="7" creationId="{597C1DBF-CA15-1593-8EE3-A678A497446E}"/>
          </ac:spMkLst>
        </pc:spChg>
        <pc:spChg chg="add mod">
          <ac:chgData name="Nourian Wasella" userId="d96df395d66df533" providerId="LiveId" clId="{5F2A1C4A-0382-410A-B71D-CDD11635F10A}" dt="2023-07-17T16:00:32.839" v="2868" actId="20577"/>
          <ac:spMkLst>
            <pc:docMk/>
            <pc:sldMk cId="4015151896" sldId="269"/>
            <ac:spMk id="10" creationId="{1745E308-048F-24B8-C0F5-0AE6B115898B}"/>
          </ac:spMkLst>
        </pc:spChg>
        <pc:picChg chg="add del mod">
          <ac:chgData name="Nourian Wasella" userId="d96df395d66df533" providerId="LiveId" clId="{5F2A1C4A-0382-410A-B71D-CDD11635F10A}" dt="2023-07-17T15:53:18.058" v="2543" actId="478"/>
          <ac:picMkLst>
            <pc:docMk/>
            <pc:sldMk cId="4015151896" sldId="269"/>
            <ac:picMk id="5" creationId="{6FE53199-1A9A-1DB0-CAA7-9B37C112F13C}"/>
          </ac:picMkLst>
        </pc:picChg>
        <pc:picChg chg="add mod">
          <ac:chgData name="Nourian Wasella" userId="d96df395d66df533" providerId="LiveId" clId="{5F2A1C4A-0382-410A-B71D-CDD11635F10A}" dt="2023-07-17T15:53:30.627" v="2547" actId="1076"/>
          <ac:picMkLst>
            <pc:docMk/>
            <pc:sldMk cId="4015151896" sldId="269"/>
            <ac:picMk id="9" creationId="{5AB96289-3BB1-13DD-9446-7C365C5BEFE9}"/>
          </ac:picMkLst>
        </pc:picChg>
      </pc:sldChg>
      <pc:sldChg chg="addSp delSp modSp new mod">
        <pc:chgData name="Nourian Wasella" userId="d96df395d66df533" providerId="LiveId" clId="{5F2A1C4A-0382-410A-B71D-CDD11635F10A}" dt="2023-07-17T16:01:20.128" v="2888" actId="13926"/>
        <pc:sldMkLst>
          <pc:docMk/>
          <pc:sldMk cId="3764413231" sldId="270"/>
        </pc:sldMkLst>
        <pc:spChg chg="mod">
          <ac:chgData name="Nourian Wasella" userId="d96df395d66df533" providerId="LiveId" clId="{5F2A1C4A-0382-410A-B71D-CDD11635F10A}" dt="2023-07-17T15:54:56.380" v="2571" actId="20577"/>
          <ac:spMkLst>
            <pc:docMk/>
            <pc:sldMk cId="3764413231" sldId="270"/>
            <ac:spMk id="2" creationId="{3BFF9694-F36E-DFCE-C773-65287CAB2E55}"/>
          </ac:spMkLst>
        </pc:spChg>
        <pc:spChg chg="del">
          <ac:chgData name="Nourian Wasella" userId="d96df395d66df533" providerId="LiveId" clId="{5F2A1C4A-0382-410A-B71D-CDD11635F10A}" dt="2023-07-17T15:55:09.197" v="2572" actId="931"/>
          <ac:spMkLst>
            <pc:docMk/>
            <pc:sldMk cId="3764413231" sldId="270"/>
            <ac:spMk id="3" creationId="{80E0EFE2-9733-B0FA-4E20-CFE8419BB8C5}"/>
          </ac:spMkLst>
        </pc:spChg>
        <pc:spChg chg="add mod">
          <ac:chgData name="Nourian Wasella" userId="d96df395d66df533" providerId="LiveId" clId="{5F2A1C4A-0382-410A-B71D-CDD11635F10A}" dt="2023-07-17T16:01:20.128" v="2888" actId="13926"/>
          <ac:spMkLst>
            <pc:docMk/>
            <pc:sldMk cId="3764413231" sldId="270"/>
            <ac:spMk id="6" creationId="{FFF80767-4A14-17FF-FAE3-6B4D4B9D60B8}"/>
          </ac:spMkLst>
        </pc:spChg>
        <pc:picChg chg="add mod">
          <ac:chgData name="Nourian Wasella" userId="d96df395d66df533" providerId="LiveId" clId="{5F2A1C4A-0382-410A-B71D-CDD11635F10A}" dt="2023-07-17T15:55:12.805" v="2575" actId="1076"/>
          <ac:picMkLst>
            <pc:docMk/>
            <pc:sldMk cId="3764413231" sldId="270"/>
            <ac:picMk id="5" creationId="{45DB9601-BCC8-1E1C-B1D3-01CC99AC931B}"/>
          </ac:picMkLst>
        </pc:picChg>
      </pc:sldChg>
      <pc:sldChg chg="addSp delSp modSp new mod">
        <pc:chgData name="Nourian Wasella" userId="d96df395d66df533" providerId="LiveId" clId="{5F2A1C4A-0382-410A-B71D-CDD11635F10A}" dt="2023-07-17T16:02:37.669" v="2935" actId="20577"/>
        <pc:sldMkLst>
          <pc:docMk/>
          <pc:sldMk cId="1851554503" sldId="271"/>
        </pc:sldMkLst>
        <pc:spChg chg="mod">
          <ac:chgData name="Nourian Wasella" userId="d96df395d66df533" providerId="LiveId" clId="{5F2A1C4A-0382-410A-B71D-CDD11635F10A}" dt="2023-07-17T15:56:57.117" v="2652" actId="20577"/>
          <ac:spMkLst>
            <pc:docMk/>
            <pc:sldMk cId="1851554503" sldId="271"/>
            <ac:spMk id="2" creationId="{B0097975-B7E1-AD04-6458-2A9CDA521AE9}"/>
          </ac:spMkLst>
        </pc:spChg>
        <pc:spChg chg="del">
          <ac:chgData name="Nourian Wasella" userId="d96df395d66df533" providerId="LiveId" clId="{5F2A1C4A-0382-410A-B71D-CDD11635F10A}" dt="2023-07-17T15:57:10.270" v="2653" actId="931"/>
          <ac:spMkLst>
            <pc:docMk/>
            <pc:sldMk cId="1851554503" sldId="271"/>
            <ac:spMk id="3" creationId="{9393C3A0-CDC2-35B5-130E-EA2044020EC5}"/>
          </ac:spMkLst>
        </pc:spChg>
        <pc:spChg chg="add mod">
          <ac:chgData name="Nourian Wasella" userId="d96df395d66df533" providerId="LiveId" clId="{5F2A1C4A-0382-410A-B71D-CDD11635F10A}" dt="2023-07-17T16:02:37.669" v="2935" actId="20577"/>
          <ac:spMkLst>
            <pc:docMk/>
            <pc:sldMk cId="1851554503" sldId="271"/>
            <ac:spMk id="6" creationId="{3C51DD4D-2897-B35B-38B4-B463DCC51CD4}"/>
          </ac:spMkLst>
        </pc:spChg>
        <pc:picChg chg="add mod">
          <ac:chgData name="Nourian Wasella" userId="d96df395d66df533" providerId="LiveId" clId="{5F2A1C4A-0382-410A-B71D-CDD11635F10A}" dt="2023-07-17T15:57:14.950" v="2656" actId="1076"/>
          <ac:picMkLst>
            <pc:docMk/>
            <pc:sldMk cId="1851554503" sldId="271"/>
            <ac:picMk id="5" creationId="{729F24DE-30FE-58A8-7357-F3C6529AE413}"/>
          </ac:picMkLst>
        </pc:picChg>
      </pc:sldChg>
      <pc:sldChg chg="addSp modSp new mod">
        <pc:chgData name="Nourian Wasella" userId="d96df395d66df533" providerId="LiveId" clId="{5F2A1C4A-0382-410A-B71D-CDD11635F10A}" dt="2023-07-17T17:07:22.504" v="4994" actId="27636"/>
        <pc:sldMkLst>
          <pc:docMk/>
          <pc:sldMk cId="1016015731" sldId="272"/>
        </pc:sldMkLst>
        <pc:spChg chg="mod">
          <ac:chgData name="Nourian Wasella" userId="d96df395d66df533" providerId="LiveId" clId="{5F2A1C4A-0382-410A-B71D-CDD11635F10A}" dt="2023-07-17T16:06:09.133" v="2967" actId="20577"/>
          <ac:spMkLst>
            <pc:docMk/>
            <pc:sldMk cId="1016015731" sldId="272"/>
            <ac:spMk id="2" creationId="{E04C4384-5F2E-5A18-A019-78E30E0B5747}"/>
          </ac:spMkLst>
        </pc:spChg>
        <pc:spChg chg="mod">
          <ac:chgData name="Nourian Wasella" userId="d96df395d66df533" providerId="LiveId" clId="{5F2A1C4A-0382-410A-B71D-CDD11635F10A}" dt="2023-07-17T17:07:22.504" v="4994" actId="27636"/>
          <ac:spMkLst>
            <pc:docMk/>
            <pc:sldMk cId="1016015731" sldId="272"/>
            <ac:spMk id="3" creationId="{D256D4C7-7573-2A02-5E34-FE7BB19AB0B6}"/>
          </ac:spMkLst>
        </pc:spChg>
        <pc:picChg chg="add mod">
          <ac:chgData name="Nourian Wasella" userId="d96df395d66df533" providerId="LiveId" clId="{5F2A1C4A-0382-410A-B71D-CDD11635F10A}" dt="2023-07-17T17:07:19.377" v="4992" actId="1076"/>
          <ac:picMkLst>
            <pc:docMk/>
            <pc:sldMk cId="1016015731" sldId="272"/>
            <ac:picMk id="4" creationId="{0731B207-CED2-5CAC-AAF2-22ED5DEEA711}"/>
          </ac:picMkLst>
        </pc:picChg>
      </pc:sldChg>
      <pc:sldChg chg="addSp modSp new mod ord">
        <pc:chgData name="Nourian Wasella" userId="d96df395d66df533" providerId="LiveId" clId="{5F2A1C4A-0382-410A-B71D-CDD11635F10A}" dt="2023-07-17T16:33:57.204" v="3761" actId="14"/>
        <pc:sldMkLst>
          <pc:docMk/>
          <pc:sldMk cId="3095516644" sldId="273"/>
        </pc:sldMkLst>
        <pc:spChg chg="mod">
          <ac:chgData name="Nourian Wasella" userId="d96df395d66df533" providerId="LiveId" clId="{5F2A1C4A-0382-410A-B71D-CDD11635F10A}" dt="2023-07-17T16:16:37.868" v="3400" actId="20577"/>
          <ac:spMkLst>
            <pc:docMk/>
            <pc:sldMk cId="3095516644" sldId="273"/>
            <ac:spMk id="2" creationId="{8D8EAB83-4BA8-7F41-8523-BD0C38F1806A}"/>
          </ac:spMkLst>
        </pc:spChg>
        <pc:spChg chg="mod">
          <ac:chgData name="Nourian Wasella" userId="d96df395d66df533" providerId="LiveId" clId="{5F2A1C4A-0382-410A-B71D-CDD11635F10A}" dt="2023-07-17T16:33:57.204" v="3761" actId="14"/>
          <ac:spMkLst>
            <pc:docMk/>
            <pc:sldMk cId="3095516644" sldId="273"/>
            <ac:spMk id="3" creationId="{05E77386-CF57-51BC-BEB2-8B8957E2B638}"/>
          </ac:spMkLst>
        </pc:spChg>
        <pc:spChg chg="add mod">
          <ac:chgData name="Nourian Wasella" userId="d96df395d66df533" providerId="LiveId" clId="{5F2A1C4A-0382-410A-B71D-CDD11635F10A}" dt="2023-07-17T16:27:39.007" v="3698" actId="1076"/>
          <ac:spMkLst>
            <pc:docMk/>
            <pc:sldMk cId="3095516644" sldId="273"/>
            <ac:spMk id="6" creationId="{46737F34-B54F-E7E7-8F3C-521899C4A554}"/>
          </ac:spMkLst>
        </pc:spChg>
        <pc:picChg chg="add mod">
          <ac:chgData name="Nourian Wasella" userId="d96df395d66df533" providerId="LiveId" clId="{5F2A1C4A-0382-410A-B71D-CDD11635F10A}" dt="2023-07-17T16:27:15.658" v="3683" actId="14100"/>
          <ac:picMkLst>
            <pc:docMk/>
            <pc:sldMk cId="3095516644" sldId="273"/>
            <ac:picMk id="5" creationId="{FCC31A95-5B3A-D73D-E668-4D70DD0E5652}"/>
          </ac:picMkLst>
        </pc:picChg>
      </pc:sldChg>
      <pc:sldChg chg="addSp modSp new mod">
        <pc:chgData name="Nourian Wasella" userId="d96df395d66df533" providerId="LiveId" clId="{5F2A1C4A-0382-410A-B71D-CDD11635F10A}" dt="2023-07-17T17:07:59.598" v="4998" actId="1076"/>
        <pc:sldMkLst>
          <pc:docMk/>
          <pc:sldMk cId="2665599542" sldId="274"/>
        </pc:sldMkLst>
        <pc:spChg chg="mod">
          <ac:chgData name="Nourian Wasella" userId="d96df395d66df533" providerId="LiveId" clId="{5F2A1C4A-0382-410A-B71D-CDD11635F10A}" dt="2023-07-17T16:34:56.859" v="3787" actId="20577"/>
          <ac:spMkLst>
            <pc:docMk/>
            <pc:sldMk cId="2665599542" sldId="274"/>
            <ac:spMk id="2" creationId="{0FD61DED-4E26-6907-3D81-F758720A0E99}"/>
          </ac:spMkLst>
        </pc:spChg>
        <pc:spChg chg="mod">
          <ac:chgData name="Nourian Wasella" userId="d96df395d66df533" providerId="LiveId" clId="{5F2A1C4A-0382-410A-B71D-CDD11635F10A}" dt="2023-07-17T17:07:42.991" v="4997" actId="14100"/>
          <ac:spMkLst>
            <pc:docMk/>
            <pc:sldMk cId="2665599542" sldId="274"/>
            <ac:spMk id="3" creationId="{F097FBB4-D16E-549B-2548-CB4C86D3A6E7}"/>
          </ac:spMkLst>
        </pc:spChg>
        <pc:picChg chg="add mod">
          <ac:chgData name="Nourian Wasella" userId="d96df395d66df533" providerId="LiveId" clId="{5F2A1C4A-0382-410A-B71D-CDD11635F10A}" dt="2023-07-17T17:07:59.598" v="4998" actId="1076"/>
          <ac:picMkLst>
            <pc:docMk/>
            <pc:sldMk cId="2665599542" sldId="274"/>
            <ac:picMk id="4" creationId="{BB2046B7-9A6E-CE5D-C228-F90FC8C2AC51}"/>
          </ac:picMkLst>
        </pc:picChg>
      </pc:sldChg>
      <pc:sldChg chg="addSp modSp new mod">
        <pc:chgData name="Nourian Wasella" userId="d96df395d66df533" providerId="LiveId" clId="{5F2A1C4A-0382-410A-B71D-CDD11635F10A}" dt="2023-07-17T17:09:49.193" v="5067" actId="20577"/>
        <pc:sldMkLst>
          <pc:docMk/>
          <pc:sldMk cId="2288234072" sldId="275"/>
        </pc:sldMkLst>
        <pc:spChg chg="mod">
          <ac:chgData name="Nourian Wasella" userId="d96df395d66df533" providerId="LiveId" clId="{5F2A1C4A-0382-410A-B71D-CDD11635F10A}" dt="2023-07-17T16:51:58.098" v="4428" actId="20577"/>
          <ac:spMkLst>
            <pc:docMk/>
            <pc:sldMk cId="2288234072" sldId="275"/>
            <ac:spMk id="2" creationId="{3F65A7DB-C055-77E0-7262-8B2655505427}"/>
          </ac:spMkLst>
        </pc:spChg>
        <pc:spChg chg="mod">
          <ac:chgData name="Nourian Wasella" userId="d96df395d66df533" providerId="LiveId" clId="{5F2A1C4A-0382-410A-B71D-CDD11635F10A}" dt="2023-07-17T17:09:49.193" v="5067" actId="20577"/>
          <ac:spMkLst>
            <pc:docMk/>
            <pc:sldMk cId="2288234072" sldId="275"/>
            <ac:spMk id="3" creationId="{8DB9BFAC-4DE7-DDB9-3C17-3F30F60CCA0B}"/>
          </ac:spMkLst>
        </pc:spChg>
        <pc:picChg chg="add mod">
          <ac:chgData name="Nourian Wasella" userId="d96df395d66df533" providerId="LiveId" clId="{5F2A1C4A-0382-410A-B71D-CDD11635F10A}" dt="2023-07-17T17:06:54.330" v="4989" actId="1076"/>
          <ac:picMkLst>
            <pc:docMk/>
            <pc:sldMk cId="2288234072" sldId="275"/>
            <ac:picMk id="4" creationId="{E4D57FDA-4BB9-6875-517E-A4068CECD944}"/>
          </ac:picMkLst>
        </pc:picChg>
      </pc:sldChg>
      <pc:sldChg chg="modSp new mod">
        <pc:chgData name="Nourian Wasella" userId="d96df395d66df533" providerId="LiveId" clId="{5F2A1C4A-0382-410A-B71D-CDD11635F10A}" dt="2023-07-17T17:04:18.718" v="4916" actId="33524"/>
        <pc:sldMkLst>
          <pc:docMk/>
          <pc:sldMk cId="1352553146" sldId="276"/>
        </pc:sldMkLst>
        <pc:spChg chg="mod">
          <ac:chgData name="Nourian Wasella" userId="d96df395d66df533" providerId="LiveId" clId="{5F2A1C4A-0382-410A-B71D-CDD11635F10A}" dt="2023-07-17T16:53:53.787" v="4591" actId="20577"/>
          <ac:spMkLst>
            <pc:docMk/>
            <pc:sldMk cId="1352553146" sldId="276"/>
            <ac:spMk id="2" creationId="{C59E43C9-FE71-6C07-4A88-1742C638FAEE}"/>
          </ac:spMkLst>
        </pc:spChg>
        <pc:spChg chg="mod">
          <ac:chgData name="Nourian Wasella" userId="d96df395d66df533" providerId="LiveId" clId="{5F2A1C4A-0382-410A-B71D-CDD11635F10A}" dt="2023-07-17T17:04:18.718" v="4916" actId="33524"/>
          <ac:spMkLst>
            <pc:docMk/>
            <pc:sldMk cId="1352553146" sldId="276"/>
            <ac:spMk id="3" creationId="{689896BD-DDB6-AE24-4549-F412AE2ECE2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782FD-DE56-4F46-9B48-1586A68F93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A2DD858-D3D3-4AFA-871A-41672407B8A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Physiology</a:t>
          </a:r>
          <a:endParaRPr lang="en-US"/>
        </a:p>
      </dgm:t>
    </dgm:pt>
    <dgm:pt modelId="{F10FBB9B-11F1-4685-BC20-BD42C647913B}" type="parTrans" cxnId="{7CB63A6A-4B8E-4040-884C-CB3791CF147E}">
      <dgm:prSet/>
      <dgm:spPr/>
      <dgm:t>
        <a:bodyPr/>
        <a:lstStyle/>
        <a:p>
          <a:endParaRPr lang="en-US"/>
        </a:p>
      </dgm:t>
    </dgm:pt>
    <dgm:pt modelId="{43AC6F27-E666-4A66-9D01-3B2401B19477}" type="sibTrans" cxnId="{7CB63A6A-4B8E-4040-884C-CB3791CF14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9204E7-5378-409B-8F8A-032AF7B8EA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Hypothesis</a:t>
          </a:r>
          <a:endParaRPr lang="en-US" dirty="0"/>
        </a:p>
      </dgm:t>
    </dgm:pt>
    <dgm:pt modelId="{907633EA-F831-4F8B-BC9E-8A31932C5044}" type="parTrans" cxnId="{77724AAF-9497-4A41-9318-C4C0A1E4776F}">
      <dgm:prSet/>
      <dgm:spPr/>
      <dgm:t>
        <a:bodyPr/>
        <a:lstStyle/>
        <a:p>
          <a:endParaRPr lang="en-US"/>
        </a:p>
      </dgm:t>
    </dgm:pt>
    <dgm:pt modelId="{9A54BBEF-B085-4B34-B563-6ECB437D660A}" type="sibTrans" cxnId="{77724AAF-9497-4A41-9318-C4C0A1E477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F8BEFB-4C92-4C1F-A710-1273182DC03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Methods</a:t>
          </a:r>
          <a:endParaRPr lang="en-US"/>
        </a:p>
      </dgm:t>
    </dgm:pt>
    <dgm:pt modelId="{B72EEDDA-FE8F-4A9D-A567-167A0D0BBD66}" type="parTrans" cxnId="{5C2544B2-3174-4412-823A-C68A9F13802F}">
      <dgm:prSet/>
      <dgm:spPr/>
      <dgm:t>
        <a:bodyPr/>
        <a:lstStyle/>
        <a:p>
          <a:endParaRPr lang="en-US"/>
        </a:p>
      </dgm:t>
    </dgm:pt>
    <dgm:pt modelId="{1E69DDC5-02C3-4EA3-BB76-4ABF11BA2E1F}" type="sibTrans" cxnId="{5C2544B2-3174-4412-823A-C68A9F1380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BF6C5-80E9-424A-9CA1-B9467DD0B55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Results</a:t>
          </a:r>
          <a:endParaRPr lang="en-US" dirty="0"/>
        </a:p>
      </dgm:t>
    </dgm:pt>
    <dgm:pt modelId="{1A79C733-A179-4ED8-A613-D61379C2974C}" type="parTrans" cxnId="{10294CB4-D766-4922-8304-C455DF3CB13A}">
      <dgm:prSet/>
      <dgm:spPr/>
      <dgm:t>
        <a:bodyPr/>
        <a:lstStyle/>
        <a:p>
          <a:endParaRPr lang="en-US"/>
        </a:p>
      </dgm:t>
    </dgm:pt>
    <dgm:pt modelId="{FB6AEDA6-BF28-4E08-82BD-20AB828DACDC}" type="sibTrans" cxnId="{10294CB4-D766-4922-8304-C455DF3CB1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E317F7-37A0-49DC-84F6-8467FCC0278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Discussion</a:t>
          </a:r>
          <a:endParaRPr lang="en-US" dirty="0"/>
        </a:p>
      </dgm:t>
    </dgm:pt>
    <dgm:pt modelId="{AE93DCCD-7D7C-4E48-8A46-A7E71BCCFBAC}" type="parTrans" cxnId="{2D6AD542-909A-4F93-8D4C-2D5924A75C2E}">
      <dgm:prSet/>
      <dgm:spPr/>
      <dgm:t>
        <a:bodyPr/>
        <a:lstStyle/>
        <a:p>
          <a:endParaRPr lang="en-US"/>
        </a:p>
      </dgm:t>
    </dgm:pt>
    <dgm:pt modelId="{ACDAFB3D-9A9D-4E49-ABC9-E94E60CD8501}" type="sibTrans" cxnId="{2D6AD542-909A-4F93-8D4C-2D5924A75C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9F3185-6794-4E23-BD51-DBE056372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A6753F8E-2BBC-4847-A024-40F5E94B82B0}" type="parTrans" cxnId="{0F940122-75EA-4B18-8E01-194D83D9AA87}">
      <dgm:prSet/>
      <dgm:spPr/>
      <dgm:t>
        <a:bodyPr/>
        <a:lstStyle/>
        <a:p>
          <a:endParaRPr lang="de-DE"/>
        </a:p>
      </dgm:t>
    </dgm:pt>
    <dgm:pt modelId="{4B60C06F-74F3-4706-B844-77968907EE32}" type="sibTrans" cxnId="{0F940122-75EA-4B18-8E01-194D83D9AA87}">
      <dgm:prSet/>
      <dgm:spPr/>
      <dgm:t>
        <a:bodyPr/>
        <a:lstStyle/>
        <a:p>
          <a:endParaRPr lang="de-DE"/>
        </a:p>
      </dgm:t>
    </dgm:pt>
    <dgm:pt modelId="{051BECE2-75E7-47D7-A09E-D95E8D096115}" type="pres">
      <dgm:prSet presAssocID="{534782FD-DE56-4F46-9B48-1586A68F9319}" presName="root" presStyleCnt="0">
        <dgm:presLayoutVars>
          <dgm:dir/>
          <dgm:resizeHandles val="exact"/>
        </dgm:presLayoutVars>
      </dgm:prSet>
      <dgm:spPr/>
    </dgm:pt>
    <dgm:pt modelId="{2EAB81FC-F2C0-40B8-8B23-E9805C97F17F}" type="pres">
      <dgm:prSet presAssocID="{534782FD-DE56-4F46-9B48-1586A68F9319}" presName="container" presStyleCnt="0">
        <dgm:presLayoutVars>
          <dgm:dir/>
          <dgm:resizeHandles val="exact"/>
        </dgm:presLayoutVars>
      </dgm:prSet>
      <dgm:spPr/>
    </dgm:pt>
    <dgm:pt modelId="{D70A07F3-C9BE-4BA0-A202-74731E258B44}" type="pres">
      <dgm:prSet presAssocID="{5A2DD858-D3D3-4AFA-871A-41672407B8A9}" presName="compNode" presStyleCnt="0"/>
      <dgm:spPr/>
    </dgm:pt>
    <dgm:pt modelId="{DB233CD0-7030-4370-BFBE-8262B9B01CD4}" type="pres">
      <dgm:prSet presAssocID="{5A2DD858-D3D3-4AFA-871A-41672407B8A9}" presName="iconBgRect" presStyleLbl="bgShp" presStyleIdx="0" presStyleCnt="6"/>
      <dgm:spPr/>
    </dgm:pt>
    <dgm:pt modelId="{DE7ADC6C-F970-4FBA-ACAD-09498CB3E0E3}" type="pres">
      <dgm:prSet presAssocID="{5A2DD858-D3D3-4AFA-871A-41672407B8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rn mit einfarbiger Füllung"/>
        </a:ext>
      </dgm:extLst>
    </dgm:pt>
    <dgm:pt modelId="{B0889BBE-780F-4F7F-8A90-F39171EB4D87}" type="pres">
      <dgm:prSet presAssocID="{5A2DD858-D3D3-4AFA-871A-41672407B8A9}" presName="spaceRect" presStyleCnt="0"/>
      <dgm:spPr/>
    </dgm:pt>
    <dgm:pt modelId="{FCC7D198-47E2-437D-BCE0-23344591518E}" type="pres">
      <dgm:prSet presAssocID="{5A2DD858-D3D3-4AFA-871A-41672407B8A9}" presName="textRect" presStyleLbl="revTx" presStyleIdx="0" presStyleCnt="6">
        <dgm:presLayoutVars>
          <dgm:chMax val="1"/>
          <dgm:chPref val="1"/>
        </dgm:presLayoutVars>
      </dgm:prSet>
      <dgm:spPr/>
    </dgm:pt>
    <dgm:pt modelId="{796CB9E6-E722-40C9-89CC-96502984083F}" type="pres">
      <dgm:prSet presAssocID="{43AC6F27-E666-4A66-9D01-3B2401B19477}" presName="sibTrans" presStyleLbl="sibTrans2D1" presStyleIdx="0" presStyleCnt="0"/>
      <dgm:spPr/>
    </dgm:pt>
    <dgm:pt modelId="{AB3A9C56-5A64-4EAE-AE5D-50AFE9C6A1A4}" type="pres">
      <dgm:prSet presAssocID="{769204E7-5378-409B-8F8A-032AF7B8EAA7}" presName="compNode" presStyleCnt="0"/>
      <dgm:spPr/>
    </dgm:pt>
    <dgm:pt modelId="{4B81D824-849F-41D8-823C-0A89E89DE4A9}" type="pres">
      <dgm:prSet presAssocID="{769204E7-5378-409B-8F8A-032AF7B8EAA7}" presName="iconBgRect" presStyleLbl="bgShp" presStyleIdx="1" presStyleCnt="6"/>
      <dgm:spPr/>
    </dgm:pt>
    <dgm:pt modelId="{778E6605-183D-4054-965C-17C39049C093}" type="pres">
      <dgm:prSet presAssocID="{769204E7-5378-409B-8F8A-032AF7B8EAA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ünstliche Intelligenz mit einfarbiger Füllung"/>
        </a:ext>
      </dgm:extLst>
    </dgm:pt>
    <dgm:pt modelId="{E374BD60-5A9B-4050-AFFF-E8327BC108B9}" type="pres">
      <dgm:prSet presAssocID="{769204E7-5378-409B-8F8A-032AF7B8EAA7}" presName="spaceRect" presStyleCnt="0"/>
      <dgm:spPr/>
    </dgm:pt>
    <dgm:pt modelId="{DBD1EE35-F1F5-4E5E-8615-57483A1C6DCC}" type="pres">
      <dgm:prSet presAssocID="{769204E7-5378-409B-8F8A-032AF7B8EAA7}" presName="textRect" presStyleLbl="revTx" presStyleIdx="1" presStyleCnt="6">
        <dgm:presLayoutVars>
          <dgm:chMax val="1"/>
          <dgm:chPref val="1"/>
        </dgm:presLayoutVars>
      </dgm:prSet>
      <dgm:spPr/>
    </dgm:pt>
    <dgm:pt modelId="{93AF03C5-3063-4150-B0A2-166FEB737FE5}" type="pres">
      <dgm:prSet presAssocID="{9A54BBEF-B085-4B34-B563-6ECB437D660A}" presName="sibTrans" presStyleLbl="sibTrans2D1" presStyleIdx="0" presStyleCnt="0"/>
      <dgm:spPr/>
    </dgm:pt>
    <dgm:pt modelId="{BC5F7969-766E-4F33-AF4F-2ADC5DA1827F}" type="pres">
      <dgm:prSet presAssocID="{E7F8BEFB-4C92-4C1F-A710-1273182DC03A}" presName="compNode" presStyleCnt="0"/>
      <dgm:spPr/>
    </dgm:pt>
    <dgm:pt modelId="{68782686-9268-4ABE-A3BD-3E5335AB34AF}" type="pres">
      <dgm:prSet presAssocID="{E7F8BEFB-4C92-4C1F-A710-1273182DC03A}" presName="iconBgRect" presStyleLbl="bgShp" presStyleIdx="2" presStyleCnt="6"/>
      <dgm:spPr/>
    </dgm:pt>
    <dgm:pt modelId="{759378B7-C3E0-44FE-9D16-544F63A52EFD}" type="pres">
      <dgm:prSet presAssocID="{E7F8BEFB-4C92-4C1F-A710-1273182DC03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4836351A-DFAF-403F-A741-BBEBB7DECEF1}" type="pres">
      <dgm:prSet presAssocID="{E7F8BEFB-4C92-4C1F-A710-1273182DC03A}" presName="spaceRect" presStyleCnt="0"/>
      <dgm:spPr/>
    </dgm:pt>
    <dgm:pt modelId="{DA1C2808-BE31-4627-96A7-B1FA2FB587D7}" type="pres">
      <dgm:prSet presAssocID="{E7F8BEFB-4C92-4C1F-A710-1273182DC03A}" presName="textRect" presStyleLbl="revTx" presStyleIdx="2" presStyleCnt="6">
        <dgm:presLayoutVars>
          <dgm:chMax val="1"/>
          <dgm:chPref val="1"/>
        </dgm:presLayoutVars>
      </dgm:prSet>
      <dgm:spPr/>
    </dgm:pt>
    <dgm:pt modelId="{87B7A3EA-5374-4973-8435-4B89AB9DB5EE}" type="pres">
      <dgm:prSet presAssocID="{1E69DDC5-02C3-4EA3-BB76-4ABF11BA2E1F}" presName="sibTrans" presStyleLbl="sibTrans2D1" presStyleIdx="0" presStyleCnt="0"/>
      <dgm:spPr/>
    </dgm:pt>
    <dgm:pt modelId="{B72C546F-6B4E-4777-9F5E-FF2016A293D5}" type="pres">
      <dgm:prSet presAssocID="{FB3BF6C5-80E9-424A-9CA1-B9467DD0B554}" presName="compNode" presStyleCnt="0"/>
      <dgm:spPr/>
    </dgm:pt>
    <dgm:pt modelId="{49020F18-943F-48AA-A709-30C4C7575F25}" type="pres">
      <dgm:prSet presAssocID="{FB3BF6C5-80E9-424A-9CA1-B9467DD0B554}" presName="iconBgRect" presStyleLbl="bgShp" presStyleIdx="3" presStyleCnt="6"/>
      <dgm:spPr/>
    </dgm:pt>
    <dgm:pt modelId="{1687AFB5-DE94-434B-B38A-6B61C5C8DAB9}" type="pres">
      <dgm:prSet presAssocID="{FB3BF6C5-80E9-424A-9CA1-B9467DD0B55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4D42E1-E2CC-45A8-97F6-C77F7EDEBD31}" type="pres">
      <dgm:prSet presAssocID="{FB3BF6C5-80E9-424A-9CA1-B9467DD0B554}" presName="spaceRect" presStyleCnt="0"/>
      <dgm:spPr/>
    </dgm:pt>
    <dgm:pt modelId="{770B3C02-CABF-4221-A920-F43C136CD197}" type="pres">
      <dgm:prSet presAssocID="{FB3BF6C5-80E9-424A-9CA1-B9467DD0B554}" presName="textRect" presStyleLbl="revTx" presStyleIdx="3" presStyleCnt="6">
        <dgm:presLayoutVars>
          <dgm:chMax val="1"/>
          <dgm:chPref val="1"/>
        </dgm:presLayoutVars>
      </dgm:prSet>
      <dgm:spPr/>
    </dgm:pt>
    <dgm:pt modelId="{518BEE04-6AC4-4BEC-B18E-4E0A4D307771}" type="pres">
      <dgm:prSet presAssocID="{FB6AEDA6-BF28-4E08-82BD-20AB828DACDC}" presName="sibTrans" presStyleLbl="sibTrans2D1" presStyleIdx="0" presStyleCnt="0"/>
      <dgm:spPr/>
    </dgm:pt>
    <dgm:pt modelId="{525FC852-E75B-435B-A919-42BBEAEAB3F3}" type="pres">
      <dgm:prSet presAssocID="{DEE317F7-37A0-49DC-84F6-8467FCC02786}" presName="compNode" presStyleCnt="0"/>
      <dgm:spPr/>
    </dgm:pt>
    <dgm:pt modelId="{6388D02D-99EE-4A54-A0B3-15626DB294EA}" type="pres">
      <dgm:prSet presAssocID="{DEE317F7-37A0-49DC-84F6-8467FCC02786}" presName="iconBgRect" presStyleLbl="bgShp" presStyleIdx="4" presStyleCnt="6"/>
      <dgm:spPr/>
    </dgm:pt>
    <dgm:pt modelId="{16CBCA64-A73D-40E2-9125-B552A260917C}" type="pres">
      <dgm:prSet presAssocID="{DEE317F7-37A0-49DC-84F6-8467FCC027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41DC727-4337-4C14-A22C-573289E66251}" type="pres">
      <dgm:prSet presAssocID="{DEE317F7-37A0-49DC-84F6-8467FCC02786}" presName="spaceRect" presStyleCnt="0"/>
      <dgm:spPr/>
    </dgm:pt>
    <dgm:pt modelId="{9EF71276-36B9-48CB-902D-72353122839D}" type="pres">
      <dgm:prSet presAssocID="{DEE317F7-37A0-49DC-84F6-8467FCC02786}" presName="textRect" presStyleLbl="revTx" presStyleIdx="4" presStyleCnt="6">
        <dgm:presLayoutVars>
          <dgm:chMax val="1"/>
          <dgm:chPref val="1"/>
        </dgm:presLayoutVars>
      </dgm:prSet>
      <dgm:spPr/>
    </dgm:pt>
    <dgm:pt modelId="{2AB286C9-13D7-4222-BCEF-05C01CB1E212}" type="pres">
      <dgm:prSet presAssocID="{ACDAFB3D-9A9D-4E49-ABC9-E94E60CD8501}" presName="sibTrans" presStyleLbl="sibTrans2D1" presStyleIdx="0" presStyleCnt="0"/>
      <dgm:spPr/>
    </dgm:pt>
    <dgm:pt modelId="{47178A1D-CF86-4C7E-A09A-4EE81CB6F44C}" type="pres">
      <dgm:prSet presAssocID="{029F3185-6794-4E23-BD51-DBE056372CB7}" presName="compNode" presStyleCnt="0"/>
      <dgm:spPr/>
    </dgm:pt>
    <dgm:pt modelId="{FE4268AD-E5CD-4A0D-A5EC-EC230F888E26}" type="pres">
      <dgm:prSet presAssocID="{029F3185-6794-4E23-BD51-DBE056372CB7}" presName="iconBgRect" presStyleLbl="bgShp" presStyleIdx="5" presStyleCnt="6"/>
      <dgm:spPr/>
    </dgm:pt>
    <dgm:pt modelId="{E14F78C4-E377-4445-BF68-A07A6B7BE20F}" type="pres">
      <dgm:prSet presAssocID="{029F3185-6794-4E23-BD51-DBE056372C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birne und Zahnrad mit einfarbiger Füllung"/>
        </a:ext>
      </dgm:extLst>
    </dgm:pt>
    <dgm:pt modelId="{F9C844E7-918A-4754-81F8-93563EE1E6FB}" type="pres">
      <dgm:prSet presAssocID="{029F3185-6794-4E23-BD51-DBE056372CB7}" presName="spaceRect" presStyleCnt="0"/>
      <dgm:spPr/>
    </dgm:pt>
    <dgm:pt modelId="{02EFCD33-BCDA-42B0-9517-BBE8367374A0}" type="pres">
      <dgm:prSet presAssocID="{029F3185-6794-4E23-BD51-DBE056372CB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086200B-44CC-4472-947F-E478039D0BBC}" type="presOf" srcId="{5A2DD858-D3D3-4AFA-871A-41672407B8A9}" destId="{FCC7D198-47E2-437D-BCE0-23344591518E}" srcOrd="0" destOrd="0" presId="urn:microsoft.com/office/officeart/2018/2/layout/IconCircleList"/>
    <dgm:cxn modelId="{0699361C-D6FC-40A7-B69F-9E0BEDB7421C}" type="presOf" srcId="{FB6AEDA6-BF28-4E08-82BD-20AB828DACDC}" destId="{518BEE04-6AC4-4BEC-B18E-4E0A4D307771}" srcOrd="0" destOrd="0" presId="urn:microsoft.com/office/officeart/2018/2/layout/IconCircleList"/>
    <dgm:cxn modelId="{0F940122-75EA-4B18-8E01-194D83D9AA87}" srcId="{534782FD-DE56-4F46-9B48-1586A68F9319}" destId="{029F3185-6794-4E23-BD51-DBE056372CB7}" srcOrd="5" destOrd="0" parTransId="{A6753F8E-2BBC-4847-A024-40F5E94B82B0}" sibTransId="{4B60C06F-74F3-4706-B844-77968907EE32}"/>
    <dgm:cxn modelId="{2D6AD542-909A-4F93-8D4C-2D5924A75C2E}" srcId="{534782FD-DE56-4F46-9B48-1586A68F9319}" destId="{DEE317F7-37A0-49DC-84F6-8467FCC02786}" srcOrd="4" destOrd="0" parTransId="{AE93DCCD-7D7C-4E48-8A46-A7E71BCCFBAC}" sibTransId="{ACDAFB3D-9A9D-4E49-ABC9-E94E60CD8501}"/>
    <dgm:cxn modelId="{7CB63A6A-4B8E-4040-884C-CB3791CF147E}" srcId="{534782FD-DE56-4F46-9B48-1586A68F9319}" destId="{5A2DD858-D3D3-4AFA-871A-41672407B8A9}" srcOrd="0" destOrd="0" parTransId="{F10FBB9B-11F1-4685-BC20-BD42C647913B}" sibTransId="{43AC6F27-E666-4A66-9D01-3B2401B19477}"/>
    <dgm:cxn modelId="{E0A1296B-DB64-46B5-BFCA-B3C64C93E2D6}" type="presOf" srcId="{1E69DDC5-02C3-4EA3-BB76-4ABF11BA2E1F}" destId="{87B7A3EA-5374-4973-8435-4B89AB9DB5EE}" srcOrd="0" destOrd="0" presId="urn:microsoft.com/office/officeart/2018/2/layout/IconCircleList"/>
    <dgm:cxn modelId="{3610CB70-1273-45A3-8FB8-9293764AC931}" type="presOf" srcId="{E7F8BEFB-4C92-4C1F-A710-1273182DC03A}" destId="{DA1C2808-BE31-4627-96A7-B1FA2FB587D7}" srcOrd="0" destOrd="0" presId="urn:microsoft.com/office/officeart/2018/2/layout/IconCircleList"/>
    <dgm:cxn modelId="{25A9D67F-8EF4-4A7D-92E6-9CF8220B31EC}" type="presOf" srcId="{FB3BF6C5-80E9-424A-9CA1-B9467DD0B554}" destId="{770B3C02-CABF-4221-A920-F43C136CD197}" srcOrd="0" destOrd="0" presId="urn:microsoft.com/office/officeart/2018/2/layout/IconCircleList"/>
    <dgm:cxn modelId="{823F5589-A764-41C8-BA36-145CB047DE8B}" type="presOf" srcId="{029F3185-6794-4E23-BD51-DBE056372CB7}" destId="{02EFCD33-BCDA-42B0-9517-BBE8367374A0}" srcOrd="0" destOrd="0" presId="urn:microsoft.com/office/officeart/2018/2/layout/IconCircleList"/>
    <dgm:cxn modelId="{C34BF490-655F-4105-9021-49595809E35C}" type="presOf" srcId="{43AC6F27-E666-4A66-9D01-3B2401B19477}" destId="{796CB9E6-E722-40C9-89CC-96502984083F}" srcOrd="0" destOrd="0" presId="urn:microsoft.com/office/officeart/2018/2/layout/IconCircleList"/>
    <dgm:cxn modelId="{D9A725AC-DE8C-44CB-BEC8-C79308767FEA}" type="presOf" srcId="{DEE317F7-37A0-49DC-84F6-8467FCC02786}" destId="{9EF71276-36B9-48CB-902D-72353122839D}" srcOrd="0" destOrd="0" presId="urn:microsoft.com/office/officeart/2018/2/layout/IconCircleList"/>
    <dgm:cxn modelId="{77724AAF-9497-4A41-9318-C4C0A1E4776F}" srcId="{534782FD-DE56-4F46-9B48-1586A68F9319}" destId="{769204E7-5378-409B-8F8A-032AF7B8EAA7}" srcOrd="1" destOrd="0" parTransId="{907633EA-F831-4F8B-BC9E-8A31932C5044}" sibTransId="{9A54BBEF-B085-4B34-B563-6ECB437D660A}"/>
    <dgm:cxn modelId="{5C2544B2-3174-4412-823A-C68A9F13802F}" srcId="{534782FD-DE56-4F46-9B48-1586A68F9319}" destId="{E7F8BEFB-4C92-4C1F-A710-1273182DC03A}" srcOrd="2" destOrd="0" parTransId="{B72EEDDA-FE8F-4A9D-A567-167A0D0BBD66}" sibTransId="{1E69DDC5-02C3-4EA3-BB76-4ABF11BA2E1F}"/>
    <dgm:cxn modelId="{10294CB4-D766-4922-8304-C455DF3CB13A}" srcId="{534782FD-DE56-4F46-9B48-1586A68F9319}" destId="{FB3BF6C5-80E9-424A-9CA1-B9467DD0B554}" srcOrd="3" destOrd="0" parTransId="{1A79C733-A179-4ED8-A613-D61379C2974C}" sibTransId="{FB6AEDA6-BF28-4E08-82BD-20AB828DACDC}"/>
    <dgm:cxn modelId="{0911EAD9-38FD-49AE-9C08-03D95F116B28}" type="presOf" srcId="{ACDAFB3D-9A9D-4E49-ABC9-E94E60CD8501}" destId="{2AB286C9-13D7-4222-BCEF-05C01CB1E212}" srcOrd="0" destOrd="0" presId="urn:microsoft.com/office/officeart/2018/2/layout/IconCircleList"/>
    <dgm:cxn modelId="{4B586FE0-5959-4726-9FD2-2977AA3EDE48}" type="presOf" srcId="{534782FD-DE56-4F46-9B48-1586A68F9319}" destId="{051BECE2-75E7-47D7-A09E-D95E8D096115}" srcOrd="0" destOrd="0" presId="urn:microsoft.com/office/officeart/2018/2/layout/IconCircleList"/>
    <dgm:cxn modelId="{5F7810E9-E61D-4952-B370-0DF83897A881}" type="presOf" srcId="{9A54BBEF-B085-4B34-B563-6ECB437D660A}" destId="{93AF03C5-3063-4150-B0A2-166FEB737FE5}" srcOrd="0" destOrd="0" presId="urn:microsoft.com/office/officeart/2018/2/layout/IconCircleList"/>
    <dgm:cxn modelId="{FCE642FB-C0E2-4FBD-976D-A614B5B22451}" type="presOf" srcId="{769204E7-5378-409B-8F8A-032AF7B8EAA7}" destId="{DBD1EE35-F1F5-4E5E-8615-57483A1C6DCC}" srcOrd="0" destOrd="0" presId="urn:microsoft.com/office/officeart/2018/2/layout/IconCircleList"/>
    <dgm:cxn modelId="{A35F8016-3434-4095-AA9D-0DE22BF6DA1E}" type="presParOf" srcId="{051BECE2-75E7-47D7-A09E-D95E8D096115}" destId="{2EAB81FC-F2C0-40B8-8B23-E9805C97F17F}" srcOrd="0" destOrd="0" presId="urn:microsoft.com/office/officeart/2018/2/layout/IconCircleList"/>
    <dgm:cxn modelId="{770A4679-4610-43C6-82D3-D38248516767}" type="presParOf" srcId="{2EAB81FC-F2C0-40B8-8B23-E9805C97F17F}" destId="{D70A07F3-C9BE-4BA0-A202-74731E258B44}" srcOrd="0" destOrd="0" presId="urn:microsoft.com/office/officeart/2018/2/layout/IconCircleList"/>
    <dgm:cxn modelId="{17ABE4BD-8970-4AF2-96AF-E5C82B52E8F7}" type="presParOf" srcId="{D70A07F3-C9BE-4BA0-A202-74731E258B44}" destId="{DB233CD0-7030-4370-BFBE-8262B9B01CD4}" srcOrd="0" destOrd="0" presId="urn:microsoft.com/office/officeart/2018/2/layout/IconCircleList"/>
    <dgm:cxn modelId="{3B6BF621-F20B-4BF6-8D12-8D0F747B183E}" type="presParOf" srcId="{D70A07F3-C9BE-4BA0-A202-74731E258B44}" destId="{DE7ADC6C-F970-4FBA-ACAD-09498CB3E0E3}" srcOrd="1" destOrd="0" presId="urn:microsoft.com/office/officeart/2018/2/layout/IconCircleList"/>
    <dgm:cxn modelId="{8D37CA78-3B24-4F85-B96C-57DFBE609D55}" type="presParOf" srcId="{D70A07F3-C9BE-4BA0-A202-74731E258B44}" destId="{B0889BBE-780F-4F7F-8A90-F39171EB4D87}" srcOrd="2" destOrd="0" presId="urn:microsoft.com/office/officeart/2018/2/layout/IconCircleList"/>
    <dgm:cxn modelId="{8637E076-5723-43C8-A530-88E7E48084B6}" type="presParOf" srcId="{D70A07F3-C9BE-4BA0-A202-74731E258B44}" destId="{FCC7D198-47E2-437D-BCE0-23344591518E}" srcOrd="3" destOrd="0" presId="urn:microsoft.com/office/officeart/2018/2/layout/IconCircleList"/>
    <dgm:cxn modelId="{AE6149A3-0D3B-45B1-8947-4EF26A9B9796}" type="presParOf" srcId="{2EAB81FC-F2C0-40B8-8B23-E9805C97F17F}" destId="{796CB9E6-E722-40C9-89CC-96502984083F}" srcOrd="1" destOrd="0" presId="urn:microsoft.com/office/officeart/2018/2/layout/IconCircleList"/>
    <dgm:cxn modelId="{38638E74-DC10-4450-9327-4EA4254520DA}" type="presParOf" srcId="{2EAB81FC-F2C0-40B8-8B23-E9805C97F17F}" destId="{AB3A9C56-5A64-4EAE-AE5D-50AFE9C6A1A4}" srcOrd="2" destOrd="0" presId="urn:microsoft.com/office/officeart/2018/2/layout/IconCircleList"/>
    <dgm:cxn modelId="{DD8F9C83-7BAD-4C01-A5C9-088A88233005}" type="presParOf" srcId="{AB3A9C56-5A64-4EAE-AE5D-50AFE9C6A1A4}" destId="{4B81D824-849F-41D8-823C-0A89E89DE4A9}" srcOrd="0" destOrd="0" presId="urn:microsoft.com/office/officeart/2018/2/layout/IconCircleList"/>
    <dgm:cxn modelId="{C33635F6-EA5B-4073-9C73-25AD68DD60B0}" type="presParOf" srcId="{AB3A9C56-5A64-4EAE-AE5D-50AFE9C6A1A4}" destId="{778E6605-183D-4054-965C-17C39049C093}" srcOrd="1" destOrd="0" presId="urn:microsoft.com/office/officeart/2018/2/layout/IconCircleList"/>
    <dgm:cxn modelId="{7D19BB3B-641B-4AC9-B333-6C5D18BB7EB1}" type="presParOf" srcId="{AB3A9C56-5A64-4EAE-AE5D-50AFE9C6A1A4}" destId="{E374BD60-5A9B-4050-AFFF-E8327BC108B9}" srcOrd="2" destOrd="0" presId="urn:microsoft.com/office/officeart/2018/2/layout/IconCircleList"/>
    <dgm:cxn modelId="{B3AD744F-F4E7-4E2B-AA69-932766118997}" type="presParOf" srcId="{AB3A9C56-5A64-4EAE-AE5D-50AFE9C6A1A4}" destId="{DBD1EE35-F1F5-4E5E-8615-57483A1C6DCC}" srcOrd="3" destOrd="0" presId="urn:microsoft.com/office/officeart/2018/2/layout/IconCircleList"/>
    <dgm:cxn modelId="{07820049-9DBC-4DE2-8ECD-E19029F24742}" type="presParOf" srcId="{2EAB81FC-F2C0-40B8-8B23-E9805C97F17F}" destId="{93AF03C5-3063-4150-B0A2-166FEB737FE5}" srcOrd="3" destOrd="0" presId="urn:microsoft.com/office/officeart/2018/2/layout/IconCircleList"/>
    <dgm:cxn modelId="{AC1A55C8-FF4C-48FB-8843-0D313279276B}" type="presParOf" srcId="{2EAB81FC-F2C0-40B8-8B23-E9805C97F17F}" destId="{BC5F7969-766E-4F33-AF4F-2ADC5DA1827F}" srcOrd="4" destOrd="0" presId="urn:microsoft.com/office/officeart/2018/2/layout/IconCircleList"/>
    <dgm:cxn modelId="{5CFF98E2-F430-403F-8356-17039D6D6A9C}" type="presParOf" srcId="{BC5F7969-766E-4F33-AF4F-2ADC5DA1827F}" destId="{68782686-9268-4ABE-A3BD-3E5335AB34AF}" srcOrd="0" destOrd="0" presId="urn:microsoft.com/office/officeart/2018/2/layout/IconCircleList"/>
    <dgm:cxn modelId="{935FF00F-7E4D-4833-BCF6-E47EC64AB835}" type="presParOf" srcId="{BC5F7969-766E-4F33-AF4F-2ADC5DA1827F}" destId="{759378B7-C3E0-44FE-9D16-544F63A52EFD}" srcOrd="1" destOrd="0" presId="urn:microsoft.com/office/officeart/2018/2/layout/IconCircleList"/>
    <dgm:cxn modelId="{99556FDF-7EEB-4A88-AA88-4C8CBDABF7AB}" type="presParOf" srcId="{BC5F7969-766E-4F33-AF4F-2ADC5DA1827F}" destId="{4836351A-DFAF-403F-A741-BBEBB7DECEF1}" srcOrd="2" destOrd="0" presId="urn:microsoft.com/office/officeart/2018/2/layout/IconCircleList"/>
    <dgm:cxn modelId="{E7D57E42-48A5-452B-914E-2B4668BEDECE}" type="presParOf" srcId="{BC5F7969-766E-4F33-AF4F-2ADC5DA1827F}" destId="{DA1C2808-BE31-4627-96A7-B1FA2FB587D7}" srcOrd="3" destOrd="0" presId="urn:microsoft.com/office/officeart/2018/2/layout/IconCircleList"/>
    <dgm:cxn modelId="{BAF5001A-011D-4CCE-B184-4384ED0E84F1}" type="presParOf" srcId="{2EAB81FC-F2C0-40B8-8B23-E9805C97F17F}" destId="{87B7A3EA-5374-4973-8435-4B89AB9DB5EE}" srcOrd="5" destOrd="0" presId="urn:microsoft.com/office/officeart/2018/2/layout/IconCircleList"/>
    <dgm:cxn modelId="{49CF8177-A12C-4725-B8D8-D057B8B2BA31}" type="presParOf" srcId="{2EAB81FC-F2C0-40B8-8B23-E9805C97F17F}" destId="{B72C546F-6B4E-4777-9F5E-FF2016A293D5}" srcOrd="6" destOrd="0" presId="urn:microsoft.com/office/officeart/2018/2/layout/IconCircleList"/>
    <dgm:cxn modelId="{5C7B0B9C-3F0F-4D1C-9270-9D33097749F9}" type="presParOf" srcId="{B72C546F-6B4E-4777-9F5E-FF2016A293D5}" destId="{49020F18-943F-48AA-A709-30C4C7575F25}" srcOrd="0" destOrd="0" presId="urn:microsoft.com/office/officeart/2018/2/layout/IconCircleList"/>
    <dgm:cxn modelId="{5EE9E445-DAC3-40A2-8320-674DA19F2E88}" type="presParOf" srcId="{B72C546F-6B4E-4777-9F5E-FF2016A293D5}" destId="{1687AFB5-DE94-434B-B38A-6B61C5C8DAB9}" srcOrd="1" destOrd="0" presId="urn:microsoft.com/office/officeart/2018/2/layout/IconCircleList"/>
    <dgm:cxn modelId="{E2FB1D64-62FA-40CB-AA57-0BDD1C1121B9}" type="presParOf" srcId="{B72C546F-6B4E-4777-9F5E-FF2016A293D5}" destId="{8B4D42E1-E2CC-45A8-97F6-C77F7EDEBD31}" srcOrd="2" destOrd="0" presId="urn:microsoft.com/office/officeart/2018/2/layout/IconCircleList"/>
    <dgm:cxn modelId="{D5AF5153-8641-4EBC-B31A-3AEB423E6659}" type="presParOf" srcId="{B72C546F-6B4E-4777-9F5E-FF2016A293D5}" destId="{770B3C02-CABF-4221-A920-F43C136CD197}" srcOrd="3" destOrd="0" presId="urn:microsoft.com/office/officeart/2018/2/layout/IconCircleList"/>
    <dgm:cxn modelId="{FD8C159F-450A-4D90-A035-1E7371C4B908}" type="presParOf" srcId="{2EAB81FC-F2C0-40B8-8B23-E9805C97F17F}" destId="{518BEE04-6AC4-4BEC-B18E-4E0A4D307771}" srcOrd="7" destOrd="0" presId="urn:microsoft.com/office/officeart/2018/2/layout/IconCircleList"/>
    <dgm:cxn modelId="{0AA669D5-F3C5-41D0-A29D-1E2779A53731}" type="presParOf" srcId="{2EAB81FC-F2C0-40B8-8B23-E9805C97F17F}" destId="{525FC852-E75B-435B-A919-42BBEAEAB3F3}" srcOrd="8" destOrd="0" presId="urn:microsoft.com/office/officeart/2018/2/layout/IconCircleList"/>
    <dgm:cxn modelId="{FC96354C-2AE8-4200-983C-F7DB5B8DFBD2}" type="presParOf" srcId="{525FC852-E75B-435B-A919-42BBEAEAB3F3}" destId="{6388D02D-99EE-4A54-A0B3-15626DB294EA}" srcOrd="0" destOrd="0" presId="urn:microsoft.com/office/officeart/2018/2/layout/IconCircleList"/>
    <dgm:cxn modelId="{3058EA98-2A34-426A-AC2D-0A8C9FDB2208}" type="presParOf" srcId="{525FC852-E75B-435B-A919-42BBEAEAB3F3}" destId="{16CBCA64-A73D-40E2-9125-B552A260917C}" srcOrd="1" destOrd="0" presId="urn:microsoft.com/office/officeart/2018/2/layout/IconCircleList"/>
    <dgm:cxn modelId="{AF51E116-13F3-44E1-A218-68780BB99EA7}" type="presParOf" srcId="{525FC852-E75B-435B-A919-42BBEAEAB3F3}" destId="{941DC727-4337-4C14-A22C-573289E66251}" srcOrd="2" destOrd="0" presId="urn:microsoft.com/office/officeart/2018/2/layout/IconCircleList"/>
    <dgm:cxn modelId="{C5F39E0E-487B-43A8-A923-1531F64D974E}" type="presParOf" srcId="{525FC852-E75B-435B-A919-42BBEAEAB3F3}" destId="{9EF71276-36B9-48CB-902D-72353122839D}" srcOrd="3" destOrd="0" presId="urn:microsoft.com/office/officeart/2018/2/layout/IconCircleList"/>
    <dgm:cxn modelId="{C4E71D64-9C2D-4591-88A3-A90803D4428B}" type="presParOf" srcId="{2EAB81FC-F2C0-40B8-8B23-E9805C97F17F}" destId="{2AB286C9-13D7-4222-BCEF-05C01CB1E212}" srcOrd="9" destOrd="0" presId="urn:microsoft.com/office/officeart/2018/2/layout/IconCircleList"/>
    <dgm:cxn modelId="{CA927CDA-8A14-4BB1-A563-958D61C79757}" type="presParOf" srcId="{2EAB81FC-F2C0-40B8-8B23-E9805C97F17F}" destId="{47178A1D-CF86-4C7E-A09A-4EE81CB6F44C}" srcOrd="10" destOrd="0" presId="urn:microsoft.com/office/officeart/2018/2/layout/IconCircleList"/>
    <dgm:cxn modelId="{961F1716-EC54-40B4-A36E-33B526157CF3}" type="presParOf" srcId="{47178A1D-CF86-4C7E-A09A-4EE81CB6F44C}" destId="{FE4268AD-E5CD-4A0D-A5EC-EC230F888E26}" srcOrd="0" destOrd="0" presId="urn:microsoft.com/office/officeart/2018/2/layout/IconCircleList"/>
    <dgm:cxn modelId="{535E6364-3102-4538-9089-28E5FA3BE5FB}" type="presParOf" srcId="{47178A1D-CF86-4C7E-A09A-4EE81CB6F44C}" destId="{E14F78C4-E377-4445-BF68-A07A6B7BE20F}" srcOrd="1" destOrd="0" presId="urn:microsoft.com/office/officeart/2018/2/layout/IconCircleList"/>
    <dgm:cxn modelId="{C3C1D1B9-B8B9-4128-AF56-108D7F8E3542}" type="presParOf" srcId="{47178A1D-CF86-4C7E-A09A-4EE81CB6F44C}" destId="{F9C844E7-918A-4754-81F8-93563EE1E6FB}" srcOrd="2" destOrd="0" presId="urn:microsoft.com/office/officeart/2018/2/layout/IconCircleList"/>
    <dgm:cxn modelId="{F97BC81E-51DE-417F-9B24-60461C6CFBEC}" type="presParOf" srcId="{47178A1D-CF86-4C7E-A09A-4EE81CB6F44C}" destId="{02EFCD33-BCDA-42B0-9517-BBE8367374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33CD0-7030-4370-BFBE-8262B9B01CD4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ADC6C-F970-4FBA-ACAD-09498CB3E0E3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7D198-47E2-437D-BCE0-23344591518E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Physiology</a:t>
          </a:r>
          <a:endParaRPr lang="en-US" sz="2400" kern="1200"/>
        </a:p>
      </dsp:txBody>
      <dsp:txXfrm>
        <a:off x="1172126" y="909059"/>
        <a:ext cx="2114937" cy="897246"/>
      </dsp:txXfrm>
    </dsp:sp>
    <dsp:sp modelId="{4B81D824-849F-41D8-823C-0A89E89DE4A9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E6605-183D-4054-965C-17C39049C093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1EE35-F1F5-4E5E-8615-57483A1C6DCC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Hypothesis</a:t>
          </a:r>
          <a:endParaRPr lang="en-US" sz="2400" kern="1200" dirty="0"/>
        </a:p>
      </dsp:txBody>
      <dsp:txXfrm>
        <a:off x="4745088" y="909059"/>
        <a:ext cx="2114937" cy="897246"/>
      </dsp:txXfrm>
    </dsp:sp>
    <dsp:sp modelId="{68782686-9268-4ABE-A3BD-3E5335AB34AF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378B7-C3E0-44FE-9D16-544F63A52EFD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2808-BE31-4627-96A7-B1FA2FB587D7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Methods</a:t>
          </a:r>
          <a:endParaRPr lang="en-US" sz="2400" kern="1200"/>
        </a:p>
      </dsp:txBody>
      <dsp:txXfrm>
        <a:off x="8318049" y="909059"/>
        <a:ext cx="2114937" cy="897246"/>
      </dsp:txXfrm>
    </dsp:sp>
    <dsp:sp modelId="{49020F18-943F-48AA-A709-30C4C7575F25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7AFB5-DE94-434B-B38A-6B61C5C8DAB9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B3C02-CABF-4221-A920-F43C136CD197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Results</a:t>
          </a:r>
          <a:endParaRPr lang="en-US" sz="2400" kern="1200" dirty="0"/>
        </a:p>
      </dsp:txBody>
      <dsp:txXfrm>
        <a:off x="1172126" y="2546238"/>
        <a:ext cx="2114937" cy="897246"/>
      </dsp:txXfrm>
    </dsp:sp>
    <dsp:sp modelId="{6388D02D-99EE-4A54-A0B3-15626DB294EA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BCA64-A73D-40E2-9125-B552A260917C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71276-36B9-48CB-902D-72353122839D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Discussion</a:t>
          </a:r>
          <a:endParaRPr lang="en-US" sz="2400" kern="1200" dirty="0"/>
        </a:p>
      </dsp:txBody>
      <dsp:txXfrm>
        <a:off x="4745088" y="2546238"/>
        <a:ext cx="2114937" cy="897246"/>
      </dsp:txXfrm>
    </dsp:sp>
    <dsp:sp modelId="{FE4268AD-E5CD-4A0D-A5EC-EC230F888E26}">
      <dsp:nvSpPr>
        <dsp:cNvPr id="0" name=""/>
        <dsp:cNvSpPr/>
      </dsp:nvSpPr>
      <dsp:spPr>
        <a:xfrm>
          <a:off x="7228536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F78C4-E377-4445-BF68-A07A6B7BE20F}">
      <dsp:nvSpPr>
        <dsp:cNvPr id="0" name=""/>
        <dsp:cNvSpPr/>
      </dsp:nvSpPr>
      <dsp:spPr>
        <a:xfrm>
          <a:off x="7416958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FCD33-BCDA-42B0-9517-BBE8367374A0}">
      <dsp:nvSpPr>
        <dsp:cNvPr id="0" name=""/>
        <dsp:cNvSpPr/>
      </dsp:nvSpPr>
      <dsp:spPr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8318049" y="254623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CDD0-4EBB-4046-9414-A4AED8ED2F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B3E6-C29F-4C8F-A25D-9C9B34353B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EDA0-74B6-5170-C43E-5A6879EE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9A3D-E606-BFEA-E213-5B2EEE277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046B8-9B8A-0804-6356-104731A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7A8FB-E505-CB27-84EC-CF4C21DB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29D1-38BA-259E-3E54-491D9FB6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39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7AB1A-ED47-934D-9BD3-B5D71F9E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A02F26-145B-4DA8-E596-9D79803C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FE711-7788-7942-684C-577B308C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E0554-6C27-5D67-AEA9-32A6DB7B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6F1D4-24D3-0A66-E987-4E24D000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0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B04DE-98A0-63FD-C671-5DD399471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F87316-6F51-D34B-3751-2A4367BB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CED1F-5095-394C-A519-B5CB5B7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B61CB-5E97-3E1E-B83D-B7416BB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EFFBF-6DDC-C77E-AB10-2DCD9A48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1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C1D1-D18B-BEAA-87F0-9DBDCFE9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63EBF-EAE2-6669-62A3-E56BACB4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19497-7AB9-D3F6-4D77-6957011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D5BA-470F-B481-31FE-EA0FC19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856CE-21B2-D725-1696-625C5FC3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5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8E89-322E-09FF-4939-B5731FD5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CF763B-DAA6-28F0-FCD7-0ABB1A24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D823C-BFF7-B2BE-D474-4231B42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C666D-6429-AE0C-3247-C5D9CF0A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8AFAB-17C1-D5BE-310F-EF6FAAA2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CE40D-7FC4-FB34-5FCF-22CF930F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0BC71-0E38-C6E1-9882-F618FE52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FF1ADD-EB93-9331-3E80-566DCE04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ED31B-B4CC-C9E5-F6AD-D93170F3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99500A-6532-4CA3-BD4E-ABD8B9F9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FD135-E330-CD8E-7EDB-3E5DFE41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0AE4E-3AC5-3D0D-8910-BB8A328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8E0AF6-9B7F-2D50-9A7D-F827C40D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BFD62-ACF5-2B79-9B7C-71BB4B61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FCECF6-E962-B16E-3D24-B38B8C4B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097767-CA71-A4BE-2C77-A95AD3FEE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532DAB-057D-CEC4-E3E6-3E4313B2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D6CB1-30C5-41C0-B37C-2B0BFB72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8EB877-8C2E-7995-BA8B-D0AF750C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94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B3E9-9649-3581-9277-137CD610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85DAEB-FDDD-E504-8BA2-B1E534C0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FC35F-367B-095B-3CF2-902BA151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89503-C624-4F85-6440-B016EBE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5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F300CD-1828-8629-E07D-12E9CA5E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A7FFC6-1E82-158B-8A8D-F7A9F8E4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D76A-B8C4-E6D7-3C46-334CD188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87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7D332-1A77-F5BA-0C4E-0DC24F56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96629-21DE-5BAA-C485-123456E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4E1F64-FE7C-53A0-C986-C46D6397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9AFCCF-88C4-D0B7-0FB8-973C30B5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2F1BB-84FF-EDC0-89D2-DCF39F38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D50E-9BE1-FF60-2CC8-7FFFFC9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BE9-316F-0A50-B506-4E747335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BC5622-4BD6-C474-7CA9-0D712D73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BFA22C-4052-7669-5B86-758E9D34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950AD-F201-1CAE-C4B9-BE14BA37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834E8E-6B68-8478-504B-AF93E46E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F210C8-8584-02F9-017E-3C77EF5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747D22-06AB-861D-6904-DB57C9E2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90F10-C4CB-3C6A-CC00-B2214630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0DDA6-362A-528C-E364-30FD6C2A7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598B-DFB4-4A04-BDA2-CFCABF96753D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7A4EA-9F66-42D5-53D9-17544AB6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C6EAD-8DA1-1ADC-2AE8-9A84352C3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64DA-4CF9-48C8-83FA-5273E4A87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65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s in a field">
            <a:extLst>
              <a:ext uri="{FF2B5EF4-FFF2-40B4-BE49-F238E27FC236}">
                <a16:creationId xmlns:a16="http://schemas.microsoft.com/office/drawing/2014/main" id="{FDEB879D-EC50-11D0-A5CA-C5259BF86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4478E-DBCD-C5B3-572F-0DEB043D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Contribution of ear development to yield stability in winter wheat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375C0B-D69D-6304-7BEF-FC440197C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Project presentation by Nourian Wasella</a:t>
            </a:r>
          </a:p>
        </p:txBody>
      </p:sp>
    </p:spTree>
    <p:extLst>
      <p:ext uri="{BB962C8B-B14F-4D97-AF65-F5344CB8AC3E}">
        <p14:creationId xmlns:p14="http://schemas.microsoft.com/office/powerpoint/2010/main" val="305941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6C986-C0BD-DE5B-9E53-5F10D6D0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 Counting Anomalies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C31F3F-D2DA-D4AC-85F3-5903B25C6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9" t="27340" r="13435" b="28485"/>
          <a:stretch/>
        </p:blipFill>
        <p:spPr>
          <a:xfrm>
            <a:off x="838200" y="2318327"/>
            <a:ext cx="5818908" cy="3029527"/>
          </a:xfrm>
          <a:prstGeom prst="rect">
            <a:avLst/>
          </a:prstGeom>
        </p:spPr>
      </p:pic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B54974B6-23FB-AF18-01E8-11B3CFBD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23" y="1508990"/>
            <a:ext cx="3486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5F6DF-6AB8-399C-D5B2-1188A308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 and visualization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C0FBC-BCD7-380F-F5D8-0C361828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Hypothesis 1-3</a:t>
            </a:r>
          </a:p>
          <a:p>
            <a:pPr lvl="1"/>
            <a:r>
              <a:rPr lang="en-US" dirty="0"/>
              <a:t>Data manipulation with R</a:t>
            </a:r>
          </a:p>
          <a:p>
            <a:pPr lvl="1"/>
            <a:r>
              <a:rPr lang="en-US" dirty="0"/>
              <a:t>Data visualization with R</a:t>
            </a:r>
          </a:p>
          <a:p>
            <a:pPr lvl="2"/>
            <a:r>
              <a:rPr lang="en-US" dirty="0"/>
              <a:t>Boxplots with </a:t>
            </a:r>
            <a:r>
              <a:rPr lang="en-US" dirty="0" err="1"/>
              <a:t>Scatterpoints</a:t>
            </a:r>
            <a:endParaRPr lang="en-US" dirty="0"/>
          </a:p>
          <a:p>
            <a:pPr lvl="2"/>
            <a:r>
              <a:rPr lang="en-US" dirty="0"/>
              <a:t>T-tests for significance testing</a:t>
            </a:r>
          </a:p>
          <a:p>
            <a:r>
              <a:rPr lang="en-US" dirty="0"/>
              <a:t>For Hypothesis 4</a:t>
            </a:r>
          </a:p>
          <a:p>
            <a:pPr lvl="1"/>
            <a:r>
              <a:rPr lang="en-US" dirty="0"/>
              <a:t>Data manipulation with R</a:t>
            </a:r>
          </a:p>
          <a:p>
            <a:pPr lvl="1"/>
            <a:r>
              <a:rPr lang="en-US" dirty="0"/>
              <a:t>Data visualization with R</a:t>
            </a:r>
          </a:p>
          <a:p>
            <a:pPr lvl="2"/>
            <a:r>
              <a:rPr lang="en-US" dirty="0"/>
              <a:t>Line graph</a:t>
            </a:r>
          </a:p>
          <a:p>
            <a:pPr lvl="2"/>
            <a:r>
              <a:rPr lang="en-US" dirty="0"/>
              <a:t>Standard deviations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8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06A20-1A93-3BB5-A96D-70708777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(Hypothesis 1)</a:t>
            </a:r>
          </a:p>
        </p:txBody>
      </p:sp>
      <p:pic>
        <p:nvPicPr>
          <p:cNvPr id="5" name="Inhaltsplatzhalter 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2CE97369-6187-B950-8C0D-3B3A3EB24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5070" cy="4351338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0F20F78-576E-5387-3CAA-3783F5595280}"/>
              </a:ext>
            </a:extLst>
          </p:cNvPr>
          <p:cNvSpPr txBox="1">
            <a:spLocks/>
          </p:cNvSpPr>
          <p:nvPr/>
        </p:nvSpPr>
        <p:spPr>
          <a:xfrm>
            <a:off x="5624944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“Treatments with early sowing will have different (</a:t>
            </a:r>
            <a:r>
              <a:rPr lang="en-US" dirty="0" err="1"/>
              <a:t>a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≠b</a:t>
            </a:r>
            <a:r>
              <a:rPr lang="en-US" dirty="0"/>
              <a:t>) grain counts compared to those with late sowing”</a:t>
            </a:r>
          </a:p>
          <a:p>
            <a:pPr lvl="1"/>
            <a:r>
              <a:rPr lang="en-US" dirty="0"/>
              <a:t>No significant difference</a:t>
            </a:r>
          </a:p>
          <a:p>
            <a:pPr lvl="1"/>
            <a:r>
              <a:rPr lang="en-US" dirty="0"/>
              <a:t>Early sowing shows a higher variance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07B71-ADC3-551D-4A85-6234A95D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(Hypothesis 2)</a:t>
            </a:r>
          </a:p>
        </p:txBody>
      </p:sp>
      <p:pic>
        <p:nvPicPr>
          <p:cNvPr id="9" name="Inhaltsplatzhalter 8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5AB96289-3BB1-13DD-9446-7C365C5BE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5070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745E308-048F-24B8-C0F5-0AE6B115898B}"/>
              </a:ext>
            </a:extLst>
          </p:cNvPr>
          <p:cNvSpPr txBox="1">
            <a:spLocks/>
          </p:cNvSpPr>
          <p:nvPr/>
        </p:nvSpPr>
        <p:spPr>
          <a:xfrm>
            <a:off x="5624944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“Treatments with early sowing will have different (</a:t>
            </a:r>
            <a:r>
              <a:rPr lang="en-US" dirty="0" err="1"/>
              <a:t>a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≠b</a:t>
            </a:r>
            <a:r>
              <a:rPr lang="en-US" dirty="0"/>
              <a:t>) counts of larger and medium grains compared to those with late sowing”</a:t>
            </a:r>
          </a:p>
          <a:p>
            <a:pPr lvl="1"/>
            <a:r>
              <a:rPr lang="en-US" dirty="0"/>
              <a:t>No significant difference</a:t>
            </a:r>
          </a:p>
          <a:p>
            <a:pPr lvl="1"/>
            <a:r>
              <a:rPr lang="en-US" dirty="0"/>
              <a:t>Early sowing shows a higher variance in large and small kernels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5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F9694-F36E-DFCE-C773-65287CAB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(Hypothesis 3)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5DB9601-BCC8-1E1C-B1D3-01CC99AC9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5070" cy="4351338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FF80767-4A14-17FF-FAE3-6B4D4B9D60B8}"/>
              </a:ext>
            </a:extLst>
          </p:cNvPr>
          <p:cNvSpPr txBox="1">
            <a:spLocks/>
          </p:cNvSpPr>
          <p:nvPr/>
        </p:nvSpPr>
        <p:spPr>
          <a:xfrm>
            <a:off x="5624944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Grain setting will be different (</a:t>
            </a:r>
            <a:r>
              <a:rPr lang="en-US" dirty="0" err="1"/>
              <a:t>a≠b</a:t>
            </a:r>
            <a:r>
              <a:rPr lang="en-US" dirty="0"/>
              <a:t>) in treatments with late sowing</a:t>
            </a:r>
          </a:p>
          <a:p>
            <a:pPr lvl="1"/>
            <a:r>
              <a:rPr lang="en-US" dirty="0"/>
              <a:t>Significant difference between treatments 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a≠b</a:t>
            </a:r>
            <a:r>
              <a:rPr lang="en-US" dirty="0">
                <a:highlight>
                  <a:srgbClr val="00FF00"/>
                </a:highlight>
              </a:rPr>
              <a:t>) </a:t>
            </a:r>
          </a:p>
          <a:p>
            <a:pPr lvl="1"/>
            <a:r>
              <a:rPr lang="en-US" dirty="0"/>
              <a:t>Early sowing shows a higher variance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1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97975-B7E1-AD04-6458-2A9CDA52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(Hypothesis 4)</a:t>
            </a:r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729F24DE-30FE-58A8-7357-F3C6529A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5070" cy="4351338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C51DD4D-2897-B35B-38B4-B463DCC51CD4}"/>
              </a:ext>
            </a:extLst>
          </p:cNvPr>
          <p:cNvSpPr txBox="1">
            <a:spLocks/>
          </p:cNvSpPr>
          <p:nvPr/>
        </p:nvSpPr>
        <p:spPr>
          <a:xfrm>
            <a:off x="5624944" y="1825625"/>
            <a:ext cx="572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“There should not be a significant difference (a=b) between floret numbers between batches”</a:t>
            </a:r>
          </a:p>
          <a:p>
            <a:pPr lvl="1"/>
            <a:r>
              <a:rPr lang="en-US" dirty="0"/>
              <a:t>No visible difference</a:t>
            </a:r>
          </a:p>
          <a:p>
            <a:pPr lvl="1"/>
            <a:r>
              <a:rPr lang="en-US" dirty="0"/>
              <a:t>Small sample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5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C4384-5F2E-5A18-A019-78E30E0B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(Hypotheses 1-2)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6D4C7-7573-2A02-5E34-FE7BB19A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947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Both sowing dates produce similar grain counts</a:t>
            </a:r>
          </a:p>
          <a:p>
            <a:r>
              <a:rPr lang="en-US" dirty="0"/>
              <a:t>The chosen sowing dates don’t seem to affect the </a:t>
            </a:r>
          </a:p>
          <a:p>
            <a:r>
              <a:rPr lang="en-US" dirty="0"/>
              <a:t>Differences might show in kernel weight or quality</a:t>
            </a:r>
          </a:p>
          <a:p>
            <a:r>
              <a:rPr lang="en-US" dirty="0"/>
              <a:t>Yield sensitive period is not affected by sowing dates (</a:t>
            </a:r>
            <a:r>
              <a:rPr lang="en-US" sz="2800" dirty="0"/>
              <a:t>Gustavo A. et. al, 2021, [4])</a:t>
            </a:r>
            <a:endParaRPr lang="en-US" dirty="0"/>
          </a:p>
          <a:p>
            <a:r>
              <a:rPr lang="en-US" dirty="0"/>
              <a:t>Optimal sowing dates are within a range, so both dates might be optimal (</a:t>
            </a:r>
            <a:r>
              <a:rPr lang="da-DK" dirty="0"/>
              <a:t>Ali, Muhammad Anjum et al., 2010, </a:t>
            </a:r>
            <a:r>
              <a:rPr lang="en-US" dirty="0"/>
              <a:t>[3])</a:t>
            </a:r>
          </a:p>
          <a:p>
            <a:r>
              <a:rPr lang="en-US" dirty="0"/>
              <a:t>Sowing date influences number of ears rather than the ears themselves (</a:t>
            </a:r>
            <a:r>
              <a:rPr lang="en-US" sz="2800" dirty="0"/>
              <a:t>Spink, J. H. et. al. (2000), [9])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31B207-CED2-5CAC-AAF2-22ED5DEE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08" y="1824042"/>
            <a:ext cx="4755292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61DED-4E26-6907-3D81-F758720A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(Hypothesis 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7FBB4-D16E-549B-2548-CB4C86D3A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3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small sample size</a:t>
            </a:r>
          </a:p>
          <a:p>
            <a:pPr lvl="1"/>
            <a:r>
              <a:rPr lang="en-US" dirty="0"/>
              <a:t>Might not be representative</a:t>
            </a:r>
          </a:p>
          <a:p>
            <a:r>
              <a:rPr lang="en-US" dirty="0"/>
              <a:t>Differences might be explained by:</a:t>
            </a:r>
          </a:p>
          <a:p>
            <a:pPr lvl="1"/>
            <a:r>
              <a:rPr lang="en-US" dirty="0"/>
              <a:t>Heat stress</a:t>
            </a:r>
          </a:p>
          <a:p>
            <a:pPr lvl="1"/>
            <a:r>
              <a:rPr lang="en-US" dirty="0"/>
              <a:t>Water stress</a:t>
            </a:r>
          </a:p>
          <a:p>
            <a:pPr lvl="1"/>
            <a:r>
              <a:rPr lang="en-US" dirty="0"/>
              <a:t>Disease and pest pressure</a:t>
            </a:r>
          </a:p>
          <a:p>
            <a:pPr lvl="1"/>
            <a:r>
              <a:rPr lang="en-US" dirty="0"/>
              <a:t>Competition with wheat</a:t>
            </a:r>
          </a:p>
          <a:p>
            <a:r>
              <a:rPr lang="en-US" dirty="0"/>
              <a:t>Grain setting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≠ yield</a:t>
            </a:r>
            <a:endParaRPr lang="en-US" dirty="0"/>
          </a:p>
          <a:p>
            <a:r>
              <a:rPr lang="en-US" dirty="0"/>
              <a:t>Researchers usually look at different variables when they’re comparing sowing dates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2046B7-9A6E-CE5D-C228-F90FC8C2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08" y="1824042"/>
            <a:ext cx="4755292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9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5A7DB-C055-77E0-7262-8B265550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(Hypothesis 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9BFAC-4DE7-DDB9-3C17-3F30F60C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530" cy="4351338"/>
          </a:xfrm>
        </p:spPr>
        <p:txBody>
          <a:bodyPr/>
          <a:lstStyle/>
          <a:p>
            <a:r>
              <a:rPr lang="en-US" dirty="0"/>
              <a:t>Small differences might be due to the small sample size</a:t>
            </a:r>
          </a:p>
          <a:p>
            <a:pPr lvl="1"/>
            <a:r>
              <a:rPr lang="en-US" dirty="0"/>
              <a:t>Differences should be smaller in higher sample sizes</a:t>
            </a:r>
          </a:p>
          <a:p>
            <a:pPr lvl="1"/>
            <a:r>
              <a:rPr lang="en-US" dirty="0"/>
              <a:t>Random effects</a:t>
            </a:r>
          </a:p>
          <a:p>
            <a:pPr lvl="1"/>
            <a:r>
              <a:rPr lang="en-US" dirty="0"/>
              <a:t>Counting errors</a:t>
            </a:r>
          </a:p>
          <a:p>
            <a:r>
              <a:rPr lang="en-US" dirty="0"/>
              <a:t>Generally, what is expected to be found</a:t>
            </a:r>
          </a:p>
          <a:p>
            <a:r>
              <a:rPr lang="en-US" dirty="0"/>
              <a:t>Floret abortion happens before anthesis </a:t>
            </a:r>
            <a:r>
              <a:rPr lang="da-DK" dirty="0"/>
              <a:t>(Guo, Z. et. al. (2015), [6])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4D57FDA-4BB9-6875-517E-A4068CECD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0" y="1825625"/>
            <a:ext cx="4755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E43C9-FE71-6C07-4A88-1742C638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896BD-DDB6-AE24-4549-F412AE2E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Sowing date does not seem to affect the number of kernels, independent of their size</a:t>
            </a:r>
          </a:p>
          <a:p>
            <a:r>
              <a:rPr lang="en-US" dirty="0"/>
              <a:t>The data collected suggests, that the sowing date influenced the grain setting rate</a:t>
            </a:r>
          </a:p>
          <a:p>
            <a:r>
              <a:rPr lang="en-US" dirty="0"/>
              <a:t>After anthesis there doesn’t seem to be a difference in floret per spike numbers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8061B9-7D20-F193-A88F-1B28D663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 sz="5200"/>
              <a:t>Content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09151CE-67CD-FA28-5DF8-226FFBFAB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6324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60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C281C-ACBB-F53A-96DF-E7A22950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88D75-E10F-ECE5-125E-4F83D5BD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000" dirty="0" err="1"/>
              <a:t>Boussora</a:t>
            </a:r>
            <a:r>
              <a:rPr lang="de-DE" sz="1000" dirty="0"/>
              <a:t>, F., Allam, M., </a:t>
            </a:r>
            <a:r>
              <a:rPr lang="de-DE" sz="1000" dirty="0" err="1"/>
              <a:t>Guasmi</a:t>
            </a:r>
            <a:r>
              <a:rPr lang="de-DE" sz="1000" dirty="0"/>
              <a:t>, F., </a:t>
            </a:r>
            <a:r>
              <a:rPr lang="de-DE" sz="1000" dirty="0" err="1"/>
              <a:t>Ferchichi</a:t>
            </a:r>
            <a:r>
              <a:rPr lang="de-DE" sz="1000" dirty="0"/>
              <a:t>, A., Rutten, T., Hansson, M., ... &amp; Börner, A. (2019). Spike </a:t>
            </a:r>
            <a:r>
              <a:rPr lang="de-DE" sz="1000" dirty="0" err="1"/>
              <a:t>developmental</a:t>
            </a:r>
            <a:r>
              <a:rPr lang="de-DE" sz="1000" dirty="0"/>
              <a:t> </a:t>
            </a:r>
            <a:r>
              <a:rPr lang="de-DE" sz="1000" dirty="0" err="1"/>
              <a:t>stages</a:t>
            </a:r>
            <a:r>
              <a:rPr lang="de-DE" sz="1000" dirty="0"/>
              <a:t> and ABA </a:t>
            </a:r>
            <a:r>
              <a:rPr lang="de-DE" sz="1000" dirty="0" err="1"/>
              <a:t>role</a:t>
            </a:r>
            <a:r>
              <a:rPr lang="de-DE" sz="1000" dirty="0"/>
              <a:t> in </a:t>
            </a:r>
            <a:r>
              <a:rPr lang="de-DE" sz="1000" dirty="0" err="1"/>
              <a:t>spikelet</a:t>
            </a:r>
            <a:r>
              <a:rPr lang="de-DE" sz="1000" dirty="0"/>
              <a:t> </a:t>
            </a:r>
            <a:r>
              <a:rPr lang="de-DE" sz="1000" dirty="0" err="1"/>
              <a:t>primordia</a:t>
            </a:r>
            <a:r>
              <a:rPr lang="de-DE" sz="1000" dirty="0"/>
              <a:t> </a:t>
            </a:r>
            <a:r>
              <a:rPr lang="de-DE" sz="1000" dirty="0" err="1"/>
              <a:t>abortion</a:t>
            </a:r>
            <a:r>
              <a:rPr lang="de-DE" sz="1000" dirty="0"/>
              <a:t> </a:t>
            </a:r>
            <a:r>
              <a:rPr lang="de-DE" sz="1000" dirty="0" err="1"/>
              <a:t>contribute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final </a:t>
            </a:r>
            <a:r>
              <a:rPr lang="de-DE" sz="1000" dirty="0" err="1"/>
              <a:t>yield</a:t>
            </a:r>
            <a:r>
              <a:rPr lang="de-DE" sz="1000" dirty="0"/>
              <a:t> in </a:t>
            </a:r>
            <a:r>
              <a:rPr lang="de-DE" sz="1000" dirty="0" err="1"/>
              <a:t>barley</a:t>
            </a:r>
            <a:r>
              <a:rPr lang="de-DE" sz="1000" dirty="0"/>
              <a:t> (</a:t>
            </a:r>
            <a:r>
              <a:rPr lang="de-DE" sz="1000" dirty="0" err="1"/>
              <a:t>Hordeum</a:t>
            </a:r>
            <a:r>
              <a:rPr lang="de-DE" sz="1000" dirty="0"/>
              <a:t> vulgare L.). </a:t>
            </a:r>
            <a:r>
              <a:rPr lang="de-DE" sz="1000" dirty="0" err="1"/>
              <a:t>Botanical</a:t>
            </a:r>
            <a:r>
              <a:rPr lang="de-DE" sz="1000" dirty="0"/>
              <a:t> Studies, 60(1), 1-11</a:t>
            </a:r>
          </a:p>
          <a:p>
            <a:pPr>
              <a:buFont typeface="+mj-lt"/>
              <a:buAutoNum type="arabicPeriod"/>
            </a:pPr>
            <a:r>
              <a:rPr lang="de-DE" sz="1000" dirty="0"/>
              <a:t>Tien Chang Wang: B. Sc. Project „</a:t>
            </a:r>
            <a:r>
              <a:rPr lang="de-DE" sz="1000" dirty="0" err="1"/>
              <a:t>Contribution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ear</a:t>
            </a:r>
            <a:r>
              <a:rPr lang="de-DE" sz="1000" dirty="0"/>
              <a:t> </a:t>
            </a:r>
            <a:r>
              <a:rPr lang="de-DE" sz="1000" dirty="0" err="1"/>
              <a:t>development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yield</a:t>
            </a:r>
            <a:r>
              <a:rPr lang="de-DE" sz="1000" dirty="0"/>
              <a:t> </a:t>
            </a:r>
            <a:r>
              <a:rPr lang="de-DE" sz="1000" dirty="0" err="1"/>
              <a:t>stability</a:t>
            </a:r>
            <a:r>
              <a:rPr lang="de-DE" sz="1000" dirty="0"/>
              <a:t> in </a:t>
            </a:r>
            <a:r>
              <a:rPr lang="de-DE" sz="1000" dirty="0" err="1"/>
              <a:t>winter</a:t>
            </a:r>
            <a:r>
              <a:rPr lang="de-DE" sz="1000" dirty="0"/>
              <a:t> </a:t>
            </a:r>
            <a:r>
              <a:rPr lang="de-DE" sz="1000" dirty="0" err="1"/>
              <a:t>wheat</a:t>
            </a:r>
            <a:r>
              <a:rPr lang="de-DE" sz="1000" dirty="0"/>
              <a:t>“, 2023, Week 3, Slide 13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Ali, M. A., Ali, M., Sattar, M., &amp; Ali, L. (2010). Sowing date effect on yield of different wheat varieties. J. Agric. Res, 48(2), 157-162.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Slafer</a:t>
            </a:r>
            <a:r>
              <a:rPr lang="en-US" sz="1000" dirty="0"/>
              <a:t>, G. A., Savin, R., Pinochet, D., &amp; </a:t>
            </a:r>
            <a:r>
              <a:rPr lang="en-US" sz="1000" dirty="0" err="1"/>
              <a:t>Calderini</a:t>
            </a:r>
            <a:r>
              <a:rPr lang="en-US" sz="1000" dirty="0"/>
              <a:t>, D. F. (2021). Wheat. In Crop physiology case histories for major crops (pp. 98-163). Academic Press.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Fischer, R. A. (2011). Wheat physiology: a review of recent developments. Crop and Pasture Science, 62(2), 95-114.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Guo, Z., Chen, D., &amp; </a:t>
            </a:r>
            <a:r>
              <a:rPr lang="en-US" sz="1000" dirty="0" err="1"/>
              <a:t>Schnurbusch</a:t>
            </a:r>
            <a:r>
              <a:rPr lang="en-US" sz="1000" dirty="0"/>
              <a:t>, T. (2015). Variance components, heritability and correlation analysis of anther and ovary size during the floral development of bread wheat. Journal of Experimental Botany, 66(11), 3099-3111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Koppolu</a:t>
            </a:r>
            <a:r>
              <a:rPr lang="en-US" sz="1000" dirty="0"/>
              <a:t>, R., &amp; </a:t>
            </a:r>
            <a:r>
              <a:rPr lang="en-US" sz="1000" dirty="0" err="1"/>
              <a:t>Schnurbusch</a:t>
            </a:r>
            <a:r>
              <a:rPr lang="en-US" sz="1000" dirty="0"/>
              <a:t>, T. (2019). Developmental pathways for shaping spike inflorescence architecture in barley and wheat. Journal of integrative plant biology, 61(3), 278-295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Sakuma, S., &amp; </a:t>
            </a:r>
            <a:r>
              <a:rPr lang="en-US" sz="1000" dirty="0" err="1"/>
              <a:t>Schnurbusch</a:t>
            </a:r>
            <a:r>
              <a:rPr lang="en-US" sz="1000" dirty="0"/>
              <a:t>, T. (2020). Of floral fortune: tinkering with the grain yield potential of cereal crops. New Phytologist, 225(5), 1873-1882.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Spink, J. H., </a:t>
            </a:r>
            <a:r>
              <a:rPr lang="en-US" sz="1000" dirty="0" err="1"/>
              <a:t>Semere</a:t>
            </a:r>
            <a:r>
              <a:rPr lang="en-US" sz="1000" dirty="0"/>
              <a:t>, T., Sparkes, D. L., Whaley, J. M., Foulkes, M. J., Clare, R. W., &amp; Scott, R. K. (2000). Effect of sowing date on the optimum plant density of winter wheat. Annals of applied biology, 137(2), 179-188.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Hyles, J., Bloomfield, M. T., Hunt, J. R., </a:t>
            </a:r>
            <a:r>
              <a:rPr lang="en-US" sz="1000" dirty="0" err="1"/>
              <a:t>Trethowan</a:t>
            </a:r>
            <a:r>
              <a:rPr lang="en-US" sz="1000" dirty="0"/>
              <a:t>, R. M., &amp; </a:t>
            </a:r>
            <a:r>
              <a:rPr lang="en-US" sz="1000" dirty="0" err="1"/>
              <a:t>Trevaskis</a:t>
            </a:r>
            <a:r>
              <a:rPr lang="en-US" sz="1000" dirty="0"/>
              <a:t>, B. (2020). Phenology and related traits for wheat adaptation. Heredity, 125(6), 417-430.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Meier, U. (1997). Growth stages of mono-and dicotyledonous plants. Berlin [etc.]: Blackwell.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11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FC272-97AF-578C-EF08-FFE7154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Spike Development (</a:t>
            </a:r>
            <a:r>
              <a:rPr lang="de-DE" dirty="0" err="1"/>
              <a:t>Physiology</a:t>
            </a:r>
            <a:r>
              <a:rPr lang="de-DE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5F981B-2473-4363-8937-2D02A1E0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7610"/>
            <a:ext cx="6896677" cy="50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7F8930-3FFF-D2B6-D295-E655DBCD3CE4}"/>
              </a:ext>
            </a:extLst>
          </p:cNvPr>
          <p:cNvSpPr txBox="1"/>
          <p:nvPr/>
        </p:nvSpPr>
        <p:spPr>
          <a:xfrm>
            <a:off x="7884501" y="6268438"/>
            <a:ext cx="337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Source: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</a:rPr>
              <a:t>Boussora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de-DE" i="1" dirty="0">
                <a:solidFill>
                  <a:srgbClr val="000000"/>
                </a:solidFill>
                <a:latin typeface="Calibri" panose="020F0502020204030204" pitchFamily="34" charset="0"/>
              </a:rPr>
              <a:t>et al.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 (2019)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[1]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9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3D3DD-81FD-1CEC-AF84-A5A6E69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Floret</a:t>
            </a:r>
            <a:r>
              <a:rPr lang="de-DE" dirty="0"/>
              <a:t> and </a:t>
            </a:r>
            <a:r>
              <a:rPr lang="de-DE" dirty="0" err="1"/>
              <a:t>grain</a:t>
            </a:r>
            <a:r>
              <a:rPr lang="de-DE" dirty="0"/>
              <a:t> </a:t>
            </a:r>
            <a:r>
              <a:rPr lang="de-DE" dirty="0" err="1"/>
              <a:t>abortion</a:t>
            </a:r>
            <a:r>
              <a:rPr lang="de-DE" dirty="0"/>
              <a:t> (</a:t>
            </a:r>
            <a:r>
              <a:rPr lang="de-DE" dirty="0" err="1"/>
              <a:t>Physiology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8D190E-FE50-201C-C4BF-C82270448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0"/>
          <a:stretch/>
        </p:blipFill>
        <p:spPr>
          <a:xfrm>
            <a:off x="838200" y="1690688"/>
            <a:ext cx="7364701" cy="38573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51A5B3-94E8-42BB-D068-8E336F921DD9}"/>
              </a:ext>
            </a:extLst>
          </p:cNvPr>
          <p:cNvSpPr txBox="1"/>
          <p:nvPr/>
        </p:nvSpPr>
        <p:spPr>
          <a:xfrm>
            <a:off x="8024241" y="4997512"/>
            <a:ext cx="270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Tien Cheng Wang (2023), [2]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37B3F-7D49-0341-C82C-F9A77494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Sowing Dates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6732C-394B-EFCD-755C-C3E947F3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sowing dates are different for different regions (</a:t>
            </a:r>
            <a:r>
              <a:rPr lang="da-DK" dirty="0"/>
              <a:t>Ali, Muhammad Anjum et al., 2010, </a:t>
            </a:r>
            <a:r>
              <a:rPr lang="en-US" dirty="0"/>
              <a:t>[3])</a:t>
            </a:r>
          </a:p>
          <a:p>
            <a:r>
              <a:rPr lang="en-US" dirty="0"/>
              <a:t>Early sowing will result in a longer vegetative phase (</a:t>
            </a:r>
            <a:r>
              <a:rPr lang="en-US" sz="2800" dirty="0"/>
              <a:t>Gustavo A. et. al, 2021, [4])</a:t>
            </a:r>
            <a:endParaRPr lang="en-US" dirty="0"/>
          </a:p>
          <a:p>
            <a:pPr lvl="1"/>
            <a:r>
              <a:rPr lang="en-US" dirty="0"/>
              <a:t>This period has very low yield sensitivity</a:t>
            </a:r>
          </a:p>
          <a:p>
            <a:r>
              <a:rPr lang="en-US" dirty="0"/>
              <a:t>The main goal is to choose a date with minimized stress factors to the plant (</a:t>
            </a:r>
            <a:r>
              <a:rPr lang="en-US" sz="2800" dirty="0"/>
              <a:t>Gustavo A. et. al, 2021, [4])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EAB83-4BA8-7F41-8523-BD0C38F1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Floret Number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77386-CF57-51BC-BEB2-8B8957E2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8018" cy="4351338"/>
          </a:xfrm>
        </p:spPr>
        <p:txBody>
          <a:bodyPr/>
          <a:lstStyle/>
          <a:p>
            <a:r>
              <a:rPr lang="en-US" dirty="0"/>
              <a:t>Floret abortion happens before anthesis(</a:t>
            </a:r>
            <a:r>
              <a:rPr lang="en-US" sz="2800" dirty="0"/>
              <a:t>Guo, Z. et. al. (2015), [6])</a:t>
            </a:r>
            <a:endParaRPr lang="en-US" dirty="0"/>
          </a:p>
          <a:p>
            <a:pPr lvl="1"/>
            <a:r>
              <a:rPr lang="en-US" dirty="0"/>
              <a:t>After anthesis there shouldn’t be a difference in floret number between probes taken at different times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FCC31A95-5B3A-D73D-E668-4D70DD0E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53" y="1685486"/>
            <a:ext cx="4234297" cy="47527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737F34-B54F-E7E7-8F3C-521899C4A554}"/>
              </a:ext>
            </a:extLst>
          </p:cNvPr>
          <p:cNvSpPr txBox="1"/>
          <p:nvPr/>
        </p:nvSpPr>
        <p:spPr>
          <a:xfrm>
            <a:off x="6456218" y="6421821"/>
            <a:ext cx="358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800" dirty="0"/>
              <a:t>Guo, Z. et. al. (2015), [6]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1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A5DF1-304D-36FE-3DAC-01A918D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Hypotheses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033D7-37DC-249F-6BC9-66439725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Treatments with early sowing will have different (</a:t>
            </a:r>
            <a:r>
              <a:rPr lang="en-US" dirty="0" err="1"/>
              <a:t>a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≠b</a:t>
            </a:r>
            <a:r>
              <a:rPr lang="en-US" dirty="0"/>
              <a:t>) grain counts compared to those with late sowing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Treatments with early sowing will have different (</a:t>
            </a:r>
            <a:r>
              <a:rPr lang="en-US" dirty="0" err="1"/>
              <a:t>a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≠b</a:t>
            </a:r>
            <a:r>
              <a:rPr lang="en-US" dirty="0"/>
              <a:t>) counts of larger and medium grains compared to those with late sowing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Grain setting will be different (</a:t>
            </a:r>
            <a:r>
              <a:rPr lang="en-US" dirty="0" err="1"/>
              <a:t>a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≠b</a:t>
            </a:r>
            <a:r>
              <a:rPr lang="en-US" dirty="0"/>
              <a:t>) in treatments with late sowing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should not be a significant difference (a=b) between floret numbers between batches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D6E8B-E2F6-BAE8-6CE9-052D63B3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68CEBD0-B371-F8C6-84F9-B1CC140FD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459511"/>
              </p:ext>
            </p:extLst>
          </p:nvPr>
        </p:nvGraphicFramePr>
        <p:xfrm>
          <a:off x="838200" y="1825624"/>
          <a:ext cx="10515600" cy="181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97445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89932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1876216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2607518968"/>
                    </a:ext>
                  </a:extLst>
                </a:gridCol>
                <a:gridCol w="1750291">
                  <a:extLst>
                    <a:ext uri="{9D8B030D-6E8A-4147-A177-3AD203B41FA5}">
                      <a16:colId xmlns:a16="http://schemas.microsoft.com/office/drawing/2014/main" val="16000089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82786833"/>
                    </a:ext>
                  </a:extLst>
                </a:gridCol>
              </a:tblGrid>
              <a:tr h="604961">
                <a:tc>
                  <a:txBody>
                    <a:bodyPr/>
                    <a:lstStyle/>
                    <a:p>
                      <a:r>
                        <a:rPr lang="en-US" sz="2400"/>
                        <a:t>plot_id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time_id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var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appl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nitrogen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74698"/>
                  </a:ext>
                </a:extLst>
              </a:tr>
              <a:tr h="604961">
                <a:tc>
                  <a:txBody>
                    <a:bodyPr/>
                    <a:lstStyle/>
                    <a:p>
                      <a:r>
                        <a:rPr lang="en-US" sz="2400"/>
                        <a:t>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early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22.10.2020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Potenzial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Split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176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5723"/>
                  </a:ext>
                </a:extLst>
              </a:tr>
              <a:tr h="604961">
                <a:tc>
                  <a:txBody>
                    <a:bodyPr/>
                    <a:lstStyle/>
                    <a:p>
                      <a:r>
                        <a:rPr lang="en-US" sz="2400"/>
                        <a:t>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05.11.2020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Potenzial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Split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95563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17FDE0E-F879-CD9B-66FE-49B082305F64}"/>
              </a:ext>
            </a:extLst>
          </p:cNvPr>
          <p:cNvSpPr txBox="1"/>
          <p:nvPr/>
        </p:nvSpPr>
        <p:spPr>
          <a:xfrm>
            <a:off x="838200" y="4033907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weeks time difference in sowing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 cultivar (var) and nitrogen application (appl)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Three batches per plot were taken and looked at, at different times and physiological stages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containing ten 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1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1720-6673-E53E-9387-BEFECB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 Counting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2D37-4CFD-18B2-BFAC-004A45CF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counted:</a:t>
            </a:r>
          </a:p>
          <a:p>
            <a:pPr lvl="1"/>
            <a:r>
              <a:rPr lang="en-US" dirty="0"/>
              <a:t>Number of Spikes</a:t>
            </a:r>
          </a:p>
          <a:p>
            <a:pPr lvl="1"/>
            <a:r>
              <a:rPr lang="en-US" dirty="0"/>
              <a:t>Number of Flowers</a:t>
            </a:r>
          </a:p>
          <a:p>
            <a:pPr lvl="1"/>
            <a:r>
              <a:rPr lang="en-US" dirty="0"/>
              <a:t>Kernel size and position</a:t>
            </a:r>
          </a:p>
          <a:p>
            <a:pPr lvl="1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5B032F-84E4-D6C2-54DD-FAF8CA3C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62" y="3531178"/>
            <a:ext cx="7781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3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Breitbild</PresentationFormat>
  <Paragraphs>130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Contribution of ear development to yield stability in winter wheat</vt:lpstr>
      <vt:lpstr>Content</vt:lpstr>
      <vt:lpstr>Spike Development (Physiology)</vt:lpstr>
      <vt:lpstr>Floret and grain abortion (Physiology)</vt:lpstr>
      <vt:lpstr>Sowing Dates</vt:lpstr>
      <vt:lpstr>Floret Number</vt:lpstr>
      <vt:lpstr>Hypotheses</vt:lpstr>
      <vt:lpstr>Data Structure</vt:lpstr>
      <vt:lpstr>Grain Counting</vt:lpstr>
      <vt:lpstr>Grain Counting Anomalies</vt:lpstr>
      <vt:lpstr>Statistical testing and visualization</vt:lpstr>
      <vt:lpstr>Results (Hypothesis 1)</vt:lpstr>
      <vt:lpstr>Results (Hypothesis 2)</vt:lpstr>
      <vt:lpstr>Results (Hypothesis 3)</vt:lpstr>
      <vt:lpstr>Results (Hypothesis 4)</vt:lpstr>
      <vt:lpstr>Discussion (Hypotheses 1-2)</vt:lpstr>
      <vt:lpstr>Discussion (Hypothesis 3)</vt:lpstr>
      <vt:lpstr>Discussion (Hypothesis 4)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ear development to yield stability in winter wheat</dc:title>
  <dc:creator>Nourian Wasella</dc:creator>
  <cp:lastModifiedBy>Nourian Wasella</cp:lastModifiedBy>
  <cp:revision>1</cp:revision>
  <dcterms:created xsi:type="dcterms:W3CDTF">2023-07-12T22:24:16Z</dcterms:created>
  <dcterms:modified xsi:type="dcterms:W3CDTF">2023-07-17T17:09:53Z</dcterms:modified>
</cp:coreProperties>
</file>