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4782FD-DE56-4F46-9B48-1586A68F931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A2DD858-D3D3-4AFA-871A-41672407B8A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Physiology</a:t>
          </a:r>
          <a:endParaRPr lang="en-US"/>
        </a:p>
      </dgm:t>
    </dgm:pt>
    <dgm:pt modelId="{F10FBB9B-11F1-4685-BC20-BD42C647913B}" type="parTrans" cxnId="{7CB63A6A-4B8E-4040-884C-CB3791CF147E}">
      <dgm:prSet/>
      <dgm:spPr/>
      <dgm:t>
        <a:bodyPr/>
        <a:lstStyle/>
        <a:p>
          <a:endParaRPr lang="en-US"/>
        </a:p>
      </dgm:t>
    </dgm:pt>
    <dgm:pt modelId="{43AC6F27-E666-4A66-9D01-3B2401B19477}" type="sibTrans" cxnId="{7CB63A6A-4B8E-4040-884C-CB3791CF147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69204E7-5378-409B-8F8A-032AF7B8EAA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Hypothesis</a:t>
          </a:r>
          <a:endParaRPr lang="en-US" dirty="0"/>
        </a:p>
      </dgm:t>
    </dgm:pt>
    <dgm:pt modelId="{907633EA-F831-4F8B-BC9E-8A31932C5044}" type="parTrans" cxnId="{77724AAF-9497-4A41-9318-C4C0A1E4776F}">
      <dgm:prSet/>
      <dgm:spPr/>
      <dgm:t>
        <a:bodyPr/>
        <a:lstStyle/>
        <a:p>
          <a:endParaRPr lang="en-US"/>
        </a:p>
      </dgm:t>
    </dgm:pt>
    <dgm:pt modelId="{9A54BBEF-B085-4B34-B563-6ECB437D660A}" type="sibTrans" cxnId="{77724AAF-9497-4A41-9318-C4C0A1E477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7F8BEFB-4C92-4C1F-A710-1273182DC03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Methods</a:t>
          </a:r>
          <a:endParaRPr lang="en-US"/>
        </a:p>
      </dgm:t>
    </dgm:pt>
    <dgm:pt modelId="{B72EEDDA-FE8F-4A9D-A567-167A0D0BBD66}" type="parTrans" cxnId="{5C2544B2-3174-4412-823A-C68A9F13802F}">
      <dgm:prSet/>
      <dgm:spPr/>
      <dgm:t>
        <a:bodyPr/>
        <a:lstStyle/>
        <a:p>
          <a:endParaRPr lang="en-US"/>
        </a:p>
      </dgm:t>
    </dgm:pt>
    <dgm:pt modelId="{1E69DDC5-02C3-4EA3-BB76-4ABF11BA2E1F}" type="sibTrans" cxnId="{5C2544B2-3174-4412-823A-C68A9F1380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3BF6C5-80E9-424A-9CA1-B9467DD0B55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Results</a:t>
          </a:r>
          <a:endParaRPr lang="en-US"/>
        </a:p>
      </dgm:t>
    </dgm:pt>
    <dgm:pt modelId="{1A79C733-A179-4ED8-A613-D61379C2974C}" type="parTrans" cxnId="{10294CB4-D766-4922-8304-C455DF3CB13A}">
      <dgm:prSet/>
      <dgm:spPr/>
      <dgm:t>
        <a:bodyPr/>
        <a:lstStyle/>
        <a:p>
          <a:endParaRPr lang="en-US"/>
        </a:p>
      </dgm:t>
    </dgm:pt>
    <dgm:pt modelId="{FB6AEDA6-BF28-4E08-82BD-20AB828DACDC}" type="sibTrans" cxnId="{10294CB4-D766-4922-8304-C455DF3CB13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E317F7-37A0-49DC-84F6-8467FCC0278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Discussion</a:t>
          </a:r>
          <a:endParaRPr lang="en-US" dirty="0"/>
        </a:p>
      </dgm:t>
    </dgm:pt>
    <dgm:pt modelId="{AE93DCCD-7D7C-4E48-8A46-A7E71BCCFBAC}" type="parTrans" cxnId="{2D6AD542-909A-4F93-8D4C-2D5924A75C2E}">
      <dgm:prSet/>
      <dgm:spPr/>
      <dgm:t>
        <a:bodyPr/>
        <a:lstStyle/>
        <a:p>
          <a:endParaRPr lang="en-US"/>
        </a:p>
      </dgm:t>
    </dgm:pt>
    <dgm:pt modelId="{ACDAFB3D-9A9D-4E49-ABC9-E94E60CD8501}" type="sibTrans" cxnId="{2D6AD542-909A-4F93-8D4C-2D5924A75C2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29F3185-6794-4E23-BD51-DBE056372C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Conclusion</a:t>
          </a:r>
        </a:p>
      </dgm:t>
    </dgm:pt>
    <dgm:pt modelId="{A6753F8E-2BBC-4847-A024-40F5E94B82B0}" type="parTrans" cxnId="{0F940122-75EA-4B18-8E01-194D83D9AA87}">
      <dgm:prSet/>
      <dgm:spPr/>
      <dgm:t>
        <a:bodyPr/>
        <a:lstStyle/>
        <a:p>
          <a:endParaRPr lang="de-DE"/>
        </a:p>
      </dgm:t>
    </dgm:pt>
    <dgm:pt modelId="{4B60C06F-74F3-4706-B844-77968907EE32}" type="sibTrans" cxnId="{0F940122-75EA-4B18-8E01-194D83D9AA87}">
      <dgm:prSet/>
      <dgm:spPr/>
      <dgm:t>
        <a:bodyPr/>
        <a:lstStyle/>
        <a:p>
          <a:endParaRPr lang="de-DE"/>
        </a:p>
      </dgm:t>
    </dgm:pt>
    <dgm:pt modelId="{051BECE2-75E7-47D7-A09E-D95E8D096115}" type="pres">
      <dgm:prSet presAssocID="{534782FD-DE56-4F46-9B48-1586A68F9319}" presName="root" presStyleCnt="0">
        <dgm:presLayoutVars>
          <dgm:dir/>
          <dgm:resizeHandles val="exact"/>
        </dgm:presLayoutVars>
      </dgm:prSet>
      <dgm:spPr/>
    </dgm:pt>
    <dgm:pt modelId="{2EAB81FC-F2C0-40B8-8B23-E9805C97F17F}" type="pres">
      <dgm:prSet presAssocID="{534782FD-DE56-4F46-9B48-1586A68F9319}" presName="container" presStyleCnt="0">
        <dgm:presLayoutVars>
          <dgm:dir/>
          <dgm:resizeHandles val="exact"/>
        </dgm:presLayoutVars>
      </dgm:prSet>
      <dgm:spPr/>
    </dgm:pt>
    <dgm:pt modelId="{D70A07F3-C9BE-4BA0-A202-74731E258B44}" type="pres">
      <dgm:prSet presAssocID="{5A2DD858-D3D3-4AFA-871A-41672407B8A9}" presName="compNode" presStyleCnt="0"/>
      <dgm:spPr/>
    </dgm:pt>
    <dgm:pt modelId="{DB233CD0-7030-4370-BFBE-8262B9B01CD4}" type="pres">
      <dgm:prSet presAssocID="{5A2DD858-D3D3-4AFA-871A-41672407B8A9}" presName="iconBgRect" presStyleLbl="bgShp" presStyleIdx="0" presStyleCnt="6"/>
      <dgm:spPr/>
    </dgm:pt>
    <dgm:pt modelId="{DE7ADC6C-F970-4FBA-ACAD-09498CB3E0E3}" type="pres">
      <dgm:prSet presAssocID="{5A2DD858-D3D3-4AFA-871A-41672407B8A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rn mit einfarbiger Füllung"/>
        </a:ext>
      </dgm:extLst>
    </dgm:pt>
    <dgm:pt modelId="{B0889BBE-780F-4F7F-8A90-F39171EB4D87}" type="pres">
      <dgm:prSet presAssocID="{5A2DD858-D3D3-4AFA-871A-41672407B8A9}" presName="spaceRect" presStyleCnt="0"/>
      <dgm:spPr/>
    </dgm:pt>
    <dgm:pt modelId="{FCC7D198-47E2-437D-BCE0-23344591518E}" type="pres">
      <dgm:prSet presAssocID="{5A2DD858-D3D3-4AFA-871A-41672407B8A9}" presName="textRect" presStyleLbl="revTx" presStyleIdx="0" presStyleCnt="6">
        <dgm:presLayoutVars>
          <dgm:chMax val="1"/>
          <dgm:chPref val="1"/>
        </dgm:presLayoutVars>
      </dgm:prSet>
      <dgm:spPr/>
    </dgm:pt>
    <dgm:pt modelId="{796CB9E6-E722-40C9-89CC-96502984083F}" type="pres">
      <dgm:prSet presAssocID="{43AC6F27-E666-4A66-9D01-3B2401B19477}" presName="sibTrans" presStyleLbl="sibTrans2D1" presStyleIdx="0" presStyleCnt="0"/>
      <dgm:spPr/>
    </dgm:pt>
    <dgm:pt modelId="{AB3A9C56-5A64-4EAE-AE5D-50AFE9C6A1A4}" type="pres">
      <dgm:prSet presAssocID="{769204E7-5378-409B-8F8A-032AF7B8EAA7}" presName="compNode" presStyleCnt="0"/>
      <dgm:spPr/>
    </dgm:pt>
    <dgm:pt modelId="{4B81D824-849F-41D8-823C-0A89E89DE4A9}" type="pres">
      <dgm:prSet presAssocID="{769204E7-5378-409B-8F8A-032AF7B8EAA7}" presName="iconBgRect" presStyleLbl="bgShp" presStyleIdx="1" presStyleCnt="6"/>
      <dgm:spPr/>
    </dgm:pt>
    <dgm:pt modelId="{778E6605-183D-4054-965C-17C39049C093}" type="pres">
      <dgm:prSet presAssocID="{769204E7-5378-409B-8F8A-032AF7B8EAA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ünstliche Intelligenz mit einfarbiger Füllung"/>
        </a:ext>
      </dgm:extLst>
    </dgm:pt>
    <dgm:pt modelId="{E374BD60-5A9B-4050-AFFF-E8327BC108B9}" type="pres">
      <dgm:prSet presAssocID="{769204E7-5378-409B-8F8A-032AF7B8EAA7}" presName="spaceRect" presStyleCnt="0"/>
      <dgm:spPr/>
    </dgm:pt>
    <dgm:pt modelId="{DBD1EE35-F1F5-4E5E-8615-57483A1C6DCC}" type="pres">
      <dgm:prSet presAssocID="{769204E7-5378-409B-8F8A-032AF7B8EAA7}" presName="textRect" presStyleLbl="revTx" presStyleIdx="1" presStyleCnt="6">
        <dgm:presLayoutVars>
          <dgm:chMax val="1"/>
          <dgm:chPref val="1"/>
        </dgm:presLayoutVars>
      </dgm:prSet>
      <dgm:spPr/>
    </dgm:pt>
    <dgm:pt modelId="{93AF03C5-3063-4150-B0A2-166FEB737FE5}" type="pres">
      <dgm:prSet presAssocID="{9A54BBEF-B085-4B34-B563-6ECB437D660A}" presName="sibTrans" presStyleLbl="sibTrans2D1" presStyleIdx="0" presStyleCnt="0"/>
      <dgm:spPr/>
    </dgm:pt>
    <dgm:pt modelId="{BC5F7969-766E-4F33-AF4F-2ADC5DA1827F}" type="pres">
      <dgm:prSet presAssocID="{E7F8BEFB-4C92-4C1F-A710-1273182DC03A}" presName="compNode" presStyleCnt="0"/>
      <dgm:spPr/>
    </dgm:pt>
    <dgm:pt modelId="{68782686-9268-4ABE-A3BD-3E5335AB34AF}" type="pres">
      <dgm:prSet presAssocID="{E7F8BEFB-4C92-4C1F-A710-1273182DC03A}" presName="iconBgRect" presStyleLbl="bgShp" presStyleIdx="2" presStyleCnt="6"/>
      <dgm:spPr/>
    </dgm:pt>
    <dgm:pt modelId="{759378B7-C3E0-44FE-9D16-544F63A52EFD}" type="pres">
      <dgm:prSet presAssocID="{E7F8BEFB-4C92-4C1F-A710-1273182DC03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kroskop"/>
        </a:ext>
      </dgm:extLst>
    </dgm:pt>
    <dgm:pt modelId="{4836351A-DFAF-403F-A741-BBEBB7DECEF1}" type="pres">
      <dgm:prSet presAssocID="{E7F8BEFB-4C92-4C1F-A710-1273182DC03A}" presName="spaceRect" presStyleCnt="0"/>
      <dgm:spPr/>
    </dgm:pt>
    <dgm:pt modelId="{DA1C2808-BE31-4627-96A7-B1FA2FB587D7}" type="pres">
      <dgm:prSet presAssocID="{E7F8BEFB-4C92-4C1F-A710-1273182DC03A}" presName="textRect" presStyleLbl="revTx" presStyleIdx="2" presStyleCnt="6">
        <dgm:presLayoutVars>
          <dgm:chMax val="1"/>
          <dgm:chPref val="1"/>
        </dgm:presLayoutVars>
      </dgm:prSet>
      <dgm:spPr/>
    </dgm:pt>
    <dgm:pt modelId="{87B7A3EA-5374-4973-8435-4B89AB9DB5EE}" type="pres">
      <dgm:prSet presAssocID="{1E69DDC5-02C3-4EA3-BB76-4ABF11BA2E1F}" presName="sibTrans" presStyleLbl="sibTrans2D1" presStyleIdx="0" presStyleCnt="0"/>
      <dgm:spPr/>
    </dgm:pt>
    <dgm:pt modelId="{B72C546F-6B4E-4777-9F5E-FF2016A293D5}" type="pres">
      <dgm:prSet presAssocID="{FB3BF6C5-80E9-424A-9CA1-B9467DD0B554}" presName="compNode" presStyleCnt="0"/>
      <dgm:spPr/>
    </dgm:pt>
    <dgm:pt modelId="{49020F18-943F-48AA-A709-30C4C7575F25}" type="pres">
      <dgm:prSet presAssocID="{FB3BF6C5-80E9-424A-9CA1-B9467DD0B554}" presName="iconBgRect" presStyleLbl="bgShp" presStyleIdx="3" presStyleCnt="6"/>
      <dgm:spPr/>
    </dgm:pt>
    <dgm:pt modelId="{1687AFB5-DE94-434B-B38A-6B61C5C8DAB9}" type="pres">
      <dgm:prSet presAssocID="{FB3BF6C5-80E9-424A-9CA1-B9467DD0B55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B4D42E1-E2CC-45A8-97F6-C77F7EDEBD31}" type="pres">
      <dgm:prSet presAssocID="{FB3BF6C5-80E9-424A-9CA1-B9467DD0B554}" presName="spaceRect" presStyleCnt="0"/>
      <dgm:spPr/>
    </dgm:pt>
    <dgm:pt modelId="{770B3C02-CABF-4221-A920-F43C136CD197}" type="pres">
      <dgm:prSet presAssocID="{FB3BF6C5-80E9-424A-9CA1-B9467DD0B554}" presName="textRect" presStyleLbl="revTx" presStyleIdx="3" presStyleCnt="6">
        <dgm:presLayoutVars>
          <dgm:chMax val="1"/>
          <dgm:chPref val="1"/>
        </dgm:presLayoutVars>
      </dgm:prSet>
      <dgm:spPr/>
    </dgm:pt>
    <dgm:pt modelId="{518BEE04-6AC4-4BEC-B18E-4E0A4D307771}" type="pres">
      <dgm:prSet presAssocID="{FB6AEDA6-BF28-4E08-82BD-20AB828DACDC}" presName="sibTrans" presStyleLbl="sibTrans2D1" presStyleIdx="0" presStyleCnt="0"/>
      <dgm:spPr/>
    </dgm:pt>
    <dgm:pt modelId="{525FC852-E75B-435B-A919-42BBEAEAB3F3}" type="pres">
      <dgm:prSet presAssocID="{DEE317F7-37A0-49DC-84F6-8467FCC02786}" presName="compNode" presStyleCnt="0"/>
      <dgm:spPr/>
    </dgm:pt>
    <dgm:pt modelId="{6388D02D-99EE-4A54-A0B3-15626DB294EA}" type="pres">
      <dgm:prSet presAssocID="{DEE317F7-37A0-49DC-84F6-8467FCC02786}" presName="iconBgRect" presStyleLbl="bgShp" presStyleIdx="4" presStyleCnt="6"/>
      <dgm:spPr/>
    </dgm:pt>
    <dgm:pt modelId="{16CBCA64-A73D-40E2-9125-B552A260917C}" type="pres">
      <dgm:prSet presAssocID="{DEE317F7-37A0-49DC-84F6-8467FCC0278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941DC727-4337-4C14-A22C-573289E66251}" type="pres">
      <dgm:prSet presAssocID="{DEE317F7-37A0-49DC-84F6-8467FCC02786}" presName="spaceRect" presStyleCnt="0"/>
      <dgm:spPr/>
    </dgm:pt>
    <dgm:pt modelId="{9EF71276-36B9-48CB-902D-72353122839D}" type="pres">
      <dgm:prSet presAssocID="{DEE317F7-37A0-49DC-84F6-8467FCC02786}" presName="textRect" presStyleLbl="revTx" presStyleIdx="4" presStyleCnt="6">
        <dgm:presLayoutVars>
          <dgm:chMax val="1"/>
          <dgm:chPref val="1"/>
        </dgm:presLayoutVars>
      </dgm:prSet>
      <dgm:spPr/>
    </dgm:pt>
    <dgm:pt modelId="{2AB286C9-13D7-4222-BCEF-05C01CB1E212}" type="pres">
      <dgm:prSet presAssocID="{ACDAFB3D-9A9D-4E49-ABC9-E94E60CD8501}" presName="sibTrans" presStyleLbl="sibTrans2D1" presStyleIdx="0" presStyleCnt="0"/>
      <dgm:spPr/>
    </dgm:pt>
    <dgm:pt modelId="{47178A1D-CF86-4C7E-A09A-4EE81CB6F44C}" type="pres">
      <dgm:prSet presAssocID="{029F3185-6794-4E23-BD51-DBE056372CB7}" presName="compNode" presStyleCnt="0"/>
      <dgm:spPr/>
    </dgm:pt>
    <dgm:pt modelId="{FE4268AD-E5CD-4A0D-A5EC-EC230F888E26}" type="pres">
      <dgm:prSet presAssocID="{029F3185-6794-4E23-BD51-DBE056372CB7}" presName="iconBgRect" presStyleLbl="bgShp" presStyleIdx="5" presStyleCnt="6"/>
      <dgm:spPr/>
    </dgm:pt>
    <dgm:pt modelId="{E14F78C4-E377-4445-BF68-A07A6B7BE20F}" type="pres">
      <dgm:prSet presAssocID="{029F3185-6794-4E23-BD51-DBE056372CB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lühbirne und Zahnrad mit einfarbiger Füllung"/>
        </a:ext>
      </dgm:extLst>
    </dgm:pt>
    <dgm:pt modelId="{F9C844E7-918A-4754-81F8-93563EE1E6FB}" type="pres">
      <dgm:prSet presAssocID="{029F3185-6794-4E23-BD51-DBE056372CB7}" presName="spaceRect" presStyleCnt="0"/>
      <dgm:spPr/>
    </dgm:pt>
    <dgm:pt modelId="{02EFCD33-BCDA-42B0-9517-BBE8367374A0}" type="pres">
      <dgm:prSet presAssocID="{029F3185-6794-4E23-BD51-DBE056372CB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086200B-44CC-4472-947F-E478039D0BBC}" type="presOf" srcId="{5A2DD858-D3D3-4AFA-871A-41672407B8A9}" destId="{FCC7D198-47E2-437D-BCE0-23344591518E}" srcOrd="0" destOrd="0" presId="urn:microsoft.com/office/officeart/2018/2/layout/IconCircleList"/>
    <dgm:cxn modelId="{0699361C-D6FC-40A7-B69F-9E0BEDB7421C}" type="presOf" srcId="{FB6AEDA6-BF28-4E08-82BD-20AB828DACDC}" destId="{518BEE04-6AC4-4BEC-B18E-4E0A4D307771}" srcOrd="0" destOrd="0" presId="urn:microsoft.com/office/officeart/2018/2/layout/IconCircleList"/>
    <dgm:cxn modelId="{0F940122-75EA-4B18-8E01-194D83D9AA87}" srcId="{534782FD-DE56-4F46-9B48-1586A68F9319}" destId="{029F3185-6794-4E23-BD51-DBE056372CB7}" srcOrd="5" destOrd="0" parTransId="{A6753F8E-2BBC-4847-A024-40F5E94B82B0}" sibTransId="{4B60C06F-74F3-4706-B844-77968907EE32}"/>
    <dgm:cxn modelId="{2D6AD542-909A-4F93-8D4C-2D5924A75C2E}" srcId="{534782FD-DE56-4F46-9B48-1586A68F9319}" destId="{DEE317F7-37A0-49DC-84F6-8467FCC02786}" srcOrd="4" destOrd="0" parTransId="{AE93DCCD-7D7C-4E48-8A46-A7E71BCCFBAC}" sibTransId="{ACDAFB3D-9A9D-4E49-ABC9-E94E60CD8501}"/>
    <dgm:cxn modelId="{7CB63A6A-4B8E-4040-884C-CB3791CF147E}" srcId="{534782FD-DE56-4F46-9B48-1586A68F9319}" destId="{5A2DD858-D3D3-4AFA-871A-41672407B8A9}" srcOrd="0" destOrd="0" parTransId="{F10FBB9B-11F1-4685-BC20-BD42C647913B}" sibTransId="{43AC6F27-E666-4A66-9D01-3B2401B19477}"/>
    <dgm:cxn modelId="{E0A1296B-DB64-46B5-BFCA-B3C64C93E2D6}" type="presOf" srcId="{1E69DDC5-02C3-4EA3-BB76-4ABF11BA2E1F}" destId="{87B7A3EA-5374-4973-8435-4B89AB9DB5EE}" srcOrd="0" destOrd="0" presId="urn:microsoft.com/office/officeart/2018/2/layout/IconCircleList"/>
    <dgm:cxn modelId="{3610CB70-1273-45A3-8FB8-9293764AC931}" type="presOf" srcId="{E7F8BEFB-4C92-4C1F-A710-1273182DC03A}" destId="{DA1C2808-BE31-4627-96A7-B1FA2FB587D7}" srcOrd="0" destOrd="0" presId="urn:microsoft.com/office/officeart/2018/2/layout/IconCircleList"/>
    <dgm:cxn modelId="{25A9D67F-8EF4-4A7D-92E6-9CF8220B31EC}" type="presOf" srcId="{FB3BF6C5-80E9-424A-9CA1-B9467DD0B554}" destId="{770B3C02-CABF-4221-A920-F43C136CD197}" srcOrd="0" destOrd="0" presId="urn:microsoft.com/office/officeart/2018/2/layout/IconCircleList"/>
    <dgm:cxn modelId="{823F5589-A764-41C8-BA36-145CB047DE8B}" type="presOf" srcId="{029F3185-6794-4E23-BD51-DBE056372CB7}" destId="{02EFCD33-BCDA-42B0-9517-BBE8367374A0}" srcOrd="0" destOrd="0" presId="urn:microsoft.com/office/officeart/2018/2/layout/IconCircleList"/>
    <dgm:cxn modelId="{C34BF490-655F-4105-9021-49595809E35C}" type="presOf" srcId="{43AC6F27-E666-4A66-9D01-3B2401B19477}" destId="{796CB9E6-E722-40C9-89CC-96502984083F}" srcOrd="0" destOrd="0" presId="urn:microsoft.com/office/officeart/2018/2/layout/IconCircleList"/>
    <dgm:cxn modelId="{D9A725AC-DE8C-44CB-BEC8-C79308767FEA}" type="presOf" srcId="{DEE317F7-37A0-49DC-84F6-8467FCC02786}" destId="{9EF71276-36B9-48CB-902D-72353122839D}" srcOrd="0" destOrd="0" presId="urn:microsoft.com/office/officeart/2018/2/layout/IconCircleList"/>
    <dgm:cxn modelId="{77724AAF-9497-4A41-9318-C4C0A1E4776F}" srcId="{534782FD-DE56-4F46-9B48-1586A68F9319}" destId="{769204E7-5378-409B-8F8A-032AF7B8EAA7}" srcOrd="1" destOrd="0" parTransId="{907633EA-F831-4F8B-BC9E-8A31932C5044}" sibTransId="{9A54BBEF-B085-4B34-B563-6ECB437D660A}"/>
    <dgm:cxn modelId="{5C2544B2-3174-4412-823A-C68A9F13802F}" srcId="{534782FD-DE56-4F46-9B48-1586A68F9319}" destId="{E7F8BEFB-4C92-4C1F-A710-1273182DC03A}" srcOrd="2" destOrd="0" parTransId="{B72EEDDA-FE8F-4A9D-A567-167A0D0BBD66}" sibTransId="{1E69DDC5-02C3-4EA3-BB76-4ABF11BA2E1F}"/>
    <dgm:cxn modelId="{10294CB4-D766-4922-8304-C455DF3CB13A}" srcId="{534782FD-DE56-4F46-9B48-1586A68F9319}" destId="{FB3BF6C5-80E9-424A-9CA1-B9467DD0B554}" srcOrd="3" destOrd="0" parTransId="{1A79C733-A179-4ED8-A613-D61379C2974C}" sibTransId="{FB6AEDA6-BF28-4E08-82BD-20AB828DACDC}"/>
    <dgm:cxn modelId="{0911EAD9-38FD-49AE-9C08-03D95F116B28}" type="presOf" srcId="{ACDAFB3D-9A9D-4E49-ABC9-E94E60CD8501}" destId="{2AB286C9-13D7-4222-BCEF-05C01CB1E212}" srcOrd="0" destOrd="0" presId="urn:microsoft.com/office/officeart/2018/2/layout/IconCircleList"/>
    <dgm:cxn modelId="{4B586FE0-5959-4726-9FD2-2977AA3EDE48}" type="presOf" srcId="{534782FD-DE56-4F46-9B48-1586A68F9319}" destId="{051BECE2-75E7-47D7-A09E-D95E8D096115}" srcOrd="0" destOrd="0" presId="urn:microsoft.com/office/officeart/2018/2/layout/IconCircleList"/>
    <dgm:cxn modelId="{5F7810E9-E61D-4952-B370-0DF83897A881}" type="presOf" srcId="{9A54BBEF-B085-4B34-B563-6ECB437D660A}" destId="{93AF03C5-3063-4150-B0A2-166FEB737FE5}" srcOrd="0" destOrd="0" presId="urn:microsoft.com/office/officeart/2018/2/layout/IconCircleList"/>
    <dgm:cxn modelId="{FCE642FB-C0E2-4FBD-976D-A614B5B22451}" type="presOf" srcId="{769204E7-5378-409B-8F8A-032AF7B8EAA7}" destId="{DBD1EE35-F1F5-4E5E-8615-57483A1C6DCC}" srcOrd="0" destOrd="0" presId="urn:microsoft.com/office/officeart/2018/2/layout/IconCircleList"/>
    <dgm:cxn modelId="{A35F8016-3434-4095-AA9D-0DE22BF6DA1E}" type="presParOf" srcId="{051BECE2-75E7-47D7-A09E-D95E8D096115}" destId="{2EAB81FC-F2C0-40B8-8B23-E9805C97F17F}" srcOrd="0" destOrd="0" presId="urn:microsoft.com/office/officeart/2018/2/layout/IconCircleList"/>
    <dgm:cxn modelId="{770A4679-4610-43C6-82D3-D38248516767}" type="presParOf" srcId="{2EAB81FC-F2C0-40B8-8B23-E9805C97F17F}" destId="{D70A07F3-C9BE-4BA0-A202-74731E258B44}" srcOrd="0" destOrd="0" presId="urn:microsoft.com/office/officeart/2018/2/layout/IconCircleList"/>
    <dgm:cxn modelId="{17ABE4BD-8970-4AF2-96AF-E5C82B52E8F7}" type="presParOf" srcId="{D70A07F3-C9BE-4BA0-A202-74731E258B44}" destId="{DB233CD0-7030-4370-BFBE-8262B9B01CD4}" srcOrd="0" destOrd="0" presId="urn:microsoft.com/office/officeart/2018/2/layout/IconCircleList"/>
    <dgm:cxn modelId="{3B6BF621-F20B-4BF6-8D12-8D0F747B183E}" type="presParOf" srcId="{D70A07F3-C9BE-4BA0-A202-74731E258B44}" destId="{DE7ADC6C-F970-4FBA-ACAD-09498CB3E0E3}" srcOrd="1" destOrd="0" presId="urn:microsoft.com/office/officeart/2018/2/layout/IconCircleList"/>
    <dgm:cxn modelId="{8D37CA78-3B24-4F85-B96C-57DFBE609D55}" type="presParOf" srcId="{D70A07F3-C9BE-4BA0-A202-74731E258B44}" destId="{B0889BBE-780F-4F7F-8A90-F39171EB4D87}" srcOrd="2" destOrd="0" presId="urn:microsoft.com/office/officeart/2018/2/layout/IconCircleList"/>
    <dgm:cxn modelId="{8637E076-5723-43C8-A530-88E7E48084B6}" type="presParOf" srcId="{D70A07F3-C9BE-4BA0-A202-74731E258B44}" destId="{FCC7D198-47E2-437D-BCE0-23344591518E}" srcOrd="3" destOrd="0" presId="urn:microsoft.com/office/officeart/2018/2/layout/IconCircleList"/>
    <dgm:cxn modelId="{AE6149A3-0D3B-45B1-8947-4EF26A9B9796}" type="presParOf" srcId="{2EAB81FC-F2C0-40B8-8B23-E9805C97F17F}" destId="{796CB9E6-E722-40C9-89CC-96502984083F}" srcOrd="1" destOrd="0" presId="urn:microsoft.com/office/officeart/2018/2/layout/IconCircleList"/>
    <dgm:cxn modelId="{38638E74-DC10-4450-9327-4EA4254520DA}" type="presParOf" srcId="{2EAB81FC-F2C0-40B8-8B23-E9805C97F17F}" destId="{AB3A9C56-5A64-4EAE-AE5D-50AFE9C6A1A4}" srcOrd="2" destOrd="0" presId="urn:microsoft.com/office/officeart/2018/2/layout/IconCircleList"/>
    <dgm:cxn modelId="{DD8F9C83-7BAD-4C01-A5C9-088A88233005}" type="presParOf" srcId="{AB3A9C56-5A64-4EAE-AE5D-50AFE9C6A1A4}" destId="{4B81D824-849F-41D8-823C-0A89E89DE4A9}" srcOrd="0" destOrd="0" presId="urn:microsoft.com/office/officeart/2018/2/layout/IconCircleList"/>
    <dgm:cxn modelId="{C33635F6-EA5B-4073-9C73-25AD68DD60B0}" type="presParOf" srcId="{AB3A9C56-5A64-4EAE-AE5D-50AFE9C6A1A4}" destId="{778E6605-183D-4054-965C-17C39049C093}" srcOrd="1" destOrd="0" presId="urn:microsoft.com/office/officeart/2018/2/layout/IconCircleList"/>
    <dgm:cxn modelId="{7D19BB3B-641B-4AC9-B333-6C5D18BB7EB1}" type="presParOf" srcId="{AB3A9C56-5A64-4EAE-AE5D-50AFE9C6A1A4}" destId="{E374BD60-5A9B-4050-AFFF-E8327BC108B9}" srcOrd="2" destOrd="0" presId="urn:microsoft.com/office/officeart/2018/2/layout/IconCircleList"/>
    <dgm:cxn modelId="{B3AD744F-F4E7-4E2B-AA69-932766118997}" type="presParOf" srcId="{AB3A9C56-5A64-4EAE-AE5D-50AFE9C6A1A4}" destId="{DBD1EE35-F1F5-4E5E-8615-57483A1C6DCC}" srcOrd="3" destOrd="0" presId="urn:microsoft.com/office/officeart/2018/2/layout/IconCircleList"/>
    <dgm:cxn modelId="{07820049-9DBC-4DE2-8ECD-E19029F24742}" type="presParOf" srcId="{2EAB81FC-F2C0-40B8-8B23-E9805C97F17F}" destId="{93AF03C5-3063-4150-B0A2-166FEB737FE5}" srcOrd="3" destOrd="0" presId="urn:microsoft.com/office/officeart/2018/2/layout/IconCircleList"/>
    <dgm:cxn modelId="{AC1A55C8-FF4C-48FB-8843-0D313279276B}" type="presParOf" srcId="{2EAB81FC-F2C0-40B8-8B23-E9805C97F17F}" destId="{BC5F7969-766E-4F33-AF4F-2ADC5DA1827F}" srcOrd="4" destOrd="0" presId="urn:microsoft.com/office/officeart/2018/2/layout/IconCircleList"/>
    <dgm:cxn modelId="{5CFF98E2-F430-403F-8356-17039D6D6A9C}" type="presParOf" srcId="{BC5F7969-766E-4F33-AF4F-2ADC5DA1827F}" destId="{68782686-9268-4ABE-A3BD-3E5335AB34AF}" srcOrd="0" destOrd="0" presId="urn:microsoft.com/office/officeart/2018/2/layout/IconCircleList"/>
    <dgm:cxn modelId="{935FF00F-7E4D-4833-BCF6-E47EC64AB835}" type="presParOf" srcId="{BC5F7969-766E-4F33-AF4F-2ADC5DA1827F}" destId="{759378B7-C3E0-44FE-9D16-544F63A52EFD}" srcOrd="1" destOrd="0" presId="urn:microsoft.com/office/officeart/2018/2/layout/IconCircleList"/>
    <dgm:cxn modelId="{99556FDF-7EEB-4A88-AA88-4C8CBDABF7AB}" type="presParOf" srcId="{BC5F7969-766E-4F33-AF4F-2ADC5DA1827F}" destId="{4836351A-DFAF-403F-A741-BBEBB7DECEF1}" srcOrd="2" destOrd="0" presId="urn:microsoft.com/office/officeart/2018/2/layout/IconCircleList"/>
    <dgm:cxn modelId="{E7D57E42-48A5-452B-914E-2B4668BEDECE}" type="presParOf" srcId="{BC5F7969-766E-4F33-AF4F-2ADC5DA1827F}" destId="{DA1C2808-BE31-4627-96A7-B1FA2FB587D7}" srcOrd="3" destOrd="0" presId="urn:microsoft.com/office/officeart/2018/2/layout/IconCircleList"/>
    <dgm:cxn modelId="{BAF5001A-011D-4CCE-B184-4384ED0E84F1}" type="presParOf" srcId="{2EAB81FC-F2C0-40B8-8B23-E9805C97F17F}" destId="{87B7A3EA-5374-4973-8435-4B89AB9DB5EE}" srcOrd="5" destOrd="0" presId="urn:microsoft.com/office/officeart/2018/2/layout/IconCircleList"/>
    <dgm:cxn modelId="{49CF8177-A12C-4725-B8D8-D057B8B2BA31}" type="presParOf" srcId="{2EAB81FC-F2C0-40B8-8B23-E9805C97F17F}" destId="{B72C546F-6B4E-4777-9F5E-FF2016A293D5}" srcOrd="6" destOrd="0" presId="urn:microsoft.com/office/officeart/2018/2/layout/IconCircleList"/>
    <dgm:cxn modelId="{5C7B0B9C-3F0F-4D1C-9270-9D33097749F9}" type="presParOf" srcId="{B72C546F-6B4E-4777-9F5E-FF2016A293D5}" destId="{49020F18-943F-48AA-A709-30C4C7575F25}" srcOrd="0" destOrd="0" presId="urn:microsoft.com/office/officeart/2018/2/layout/IconCircleList"/>
    <dgm:cxn modelId="{5EE9E445-DAC3-40A2-8320-674DA19F2E88}" type="presParOf" srcId="{B72C546F-6B4E-4777-9F5E-FF2016A293D5}" destId="{1687AFB5-DE94-434B-B38A-6B61C5C8DAB9}" srcOrd="1" destOrd="0" presId="urn:microsoft.com/office/officeart/2018/2/layout/IconCircleList"/>
    <dgm:cxn modelId="{E2FB1D64-62FA-40CB-AA57-0BDD1C1121B9}" type="presParOf" srcId="{B72C546F-6B4E-4777-9F5E-FF2016A293D5}" destId="{8B4D42E1-E2CC-45A8-97F6-C77F7EDEBD31}" srcOrd="2" destOrd="0" presId="urn:microsoft.com/office/officeart/2018/2/layout/IconCircleList"/>
    <dgm:cxn modelId="{D5AF5153-8641-4EBC-B31A-3AEB423E6659}" type="presParOf" srcId="{B72C546F-6B4E-4777-9F5E-FF2016A293D5}" destId="{770B3C02-CABF-4221-A920-F43C136CD197}" srcOrd="3" destOrd="0" presId="urn:microsoft.com/office/officeart/2018/2/layout/IconCircleList"/>
    <dgm:cxn modelId="{FD8C159F-450A-4D90-A035-1E7371C4B908}" type="presParOf" srcId="{2EAB81FC-F2C0-40B8-8B23-E9805C97F17F}" destId="{518BEE04-6AC4-4BEC-B18E-4E0A4D307771}" srcOrd="7" destOrd="0" presId="urn:microsoft.com/office/officeart/2018/2/layout/IconCircleList"/>
    <dgm:cxn modelId="{0AA669D5-F3C5-41D0-A29D-1E2779A53731}" type="presParOf" srcId="{2EAB81FC-F2C0-40B8-8B23-E9805C97F17F}" destId="{525FC852-E75B-435B-A919-42BBEAEAB3F3}" srcOrd="8" destOrd="0" presId="urn:microsoft.com/office/officeart/2018/2/layout/IconCircleList"/>
    <dgm:cxn modelId="{FC96354C-2AE8-4200-983C-F7DB5B8DFBD2}" type="presParOf" srcId="{525FC852-E75B-435B-A919-42BBEAEAB3F3}" destId="{6388D02D-99EE-4A54-A0B3-15626DB294EA}" srcOrd="0" destOrd="0" presId="urn:microsoft.com/office/officeart/2018/2/layout/IconCircleList"/>
    <dgm:cxn modelId="{3058EA98-2A34-426A-AC2D-0A8C9FDB2208}" type="presParOf" srcId="{525FC852-E75B-435B-A919-42BBEAEAB3F3}" destId="{16CBCA64-A73D-40E2-9125-B552A260917C}" srcOrd="1" destOrd="0" presId="urn:microsoft.com/office/officeart/2018/2/layout/IconCircleList"/>
    <dgm:cxn modelId="{AF51E116-13F3-44E1-A218-68780BB99EA7}" type="presParOf" srcId="{525FC852-E75B-435B-A919-42BBEAEAB3F3}" destId="{941DC727-4337-4C14-A22C-573289E66251}" srcOrd="2" destOrd="0" presId="urn:microsoft.com/office/officeart/2018/2/layout/IconCircleList"/>
    <dgm:cxn modelId="{C5F39E0E-487B-43A8-A923-1531F64D974E}" type="presParOf" srcId="{525FC852-E75B-435B-A919-42BBEAEAB3F3}" destId="{9EF71276-36B9-48CB-902D-72353122839D}" srcOrd="3" destOrd="0" presId="urn:microsoft.com/office/officeart/2018/2/layout/IconCircleList"/>
    <dgm:cxn modelId="{C4E71D64-9C2D-4591-88A3-A90803D4428B}" type="presParOf" srcId="{2EAB81FC-F2C0-40B8-8B23-E9805C97F17F}" destId="{2AB286C9-13D7-4222-BCEF-05C01CB1E212}" srcOrd="9" destOrd="0" presId="urn:microsoft.com/office/officeart/2018/2/layout/IconCircleList"/>
    <dgm:cxn modelId="{CA927CDA-8A14-4BB1-A563-958D61C79757}" type="presParOf" srcId="{2EAB81FC-F2C0-40B8-8B23-E9805C97F17F}" destId="{47178A1D-CF86-4C7E-A09A-4EE81CB6F44C}" srcOrd="10" destOrd="0" presId="urn:microsoft.com/office/officeart/2018/2/layout/IconCircleList"/>
    <dgm:cxn modelId="{961F1716-EC54-40B4-A36E-33B526157CF3}" type="presParOf" srcId="{47178A1D-CF86-4C7E-A09A-4EE81CB6F44C}" destId="{FE4268AD-E5CD-4A0D-A5EC-EC230F888E26}" srcOrd="0" destOrd="0" presId="urn:microsoft.com/office/officeart/2018/2/layout/IconCircleList"/>
    <dgm:cxn modelId="{535E6364-3102-4538-9089-28E5FA3BE5FB}" type="presParOf" srcId="{47178A1D-CF86-4C7E-A09A-4EE81CB6F44C}" destId="{E14F78C4-E377-4445-BF68-A07A6B7BE20F}" srcOrd="1" destOrd="0" presId="urn:microsoft.com/office/officeart/2018/2/layout/IconCircleList"/>
    <dgm:cxn modelId="{C3C1D1B9-B8B9-4128-AF56-108D7F8E3542}" type="presParOf" srcId="{47178A1D-CF86-4C7E-A09A-4EE81CB6F44C}" destId="{F9C844E7-918A-4754-81F8-93563EE1E6FB}" srcOrd="2" destOrd="0" presId="urn:microsoft.com/office/officeart/2018/2/layout/IconCircleList"/>
    <dgm:cxn modelId="{F97BC81E-51DE-417F-9B24-60461C6CFBEC}" type="presParOf" srcId="{47178A1D-CF86-4C7E-A09A-4EE81CB6F44C}" destId="{02EFCD33-BCDA-42B0-9517-BBE8367374A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33CD0-7030-4370-BFBE-8262B9B01CD4}">
      <dsp:nvSpPr>
        <dsp:cNvPr id="0" name=""/>
        <dsp:cNvSpPr/>
      </dsp:nvSpPr>
      <dsp:spPr>
        <a:xfrm>
          <a:off x="82613" y="9090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ADC6C-F970-4FBA-ACAD-09498CB3E0E3}">
      <dsp:nvSpPr>
        <dsp:cNvPr id="0" name=""/>
        <dsp:cNvSpPr/>
      </dsp:nvSpPr>
      <dsp:spPr>
        <a:xfrm>
          <a:off x="271034" y="1097481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7D198-47E2-437D-BCE0-23344591518E}">
      <dsp:nvSpPr>
        <dsp:cNvPr id="0" name=""/>
        <dsp:cNvSpPr/>
      </dsp:nvSpPr>
      <dsp:spPr>
        <a:xfrm>
          <a:off x="1172126" y="9090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Physiology</a:t>
          </a:r>
          <a:endParaRPr lang="en-US" sz="2400" kern="1200"/>
        </a:p>
      </dsp:txBody>
      <dsp:txXfrm>
        <a:off x="1172126" y="909059"/>
        <a:ext cx="2114937" cy="897246"/>
      </dsp:txXfrm>
    </dsp:sp>
    <dsp:sp modelId="{4B81D824-849F-41D8-823C-0A89E89DE4A9}">
      <dsp:nvSpPr>
        <dsp:cNvPr id="0" name=""/>
        <dsp:cNvSpPr/>
      </dsp:nvSpPr>
      <dsp:spPr>
        <a:xfrm>
          <a:off x="3655575" y="9090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8E6605-183D-4054-965C-17C39049C093}">
      <dsp:nvSpPr>
        <dsp:cNvPr id="0" name=""/>
        <dsp:cNvSpPr/>
      </dsp:nvSpPr>
      <dsp:spPr>
        <a:xfrm>
          <a:off x="3843996" y="1097481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1EE35-F1F5-4E5E-8615-57483A1C6DCC}">
      <dsp:nvSpPr>
        <dsp:cNvPr id="0" name=""/>
        <dsp:cNvSpPr/>
      </dsp:nvSpPr>
      <dsp:spPr>
        <a:xfrm>
          <a:off x="4745088" y="9090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Hypothesis</a:t>
          </a:r>
          <a:endParaRPr lang="en-US" sz="2400" kern="1200" dirty="0"/>
        </a:p>
      </dsp:txBody>
      <dsp:txXfrm>
        <a:off x="4745088" y="909059"/>
        <a:ext cx="2114937" cy="897246"/>
      </dsp:txXfrm>
    </dsp:sp>
    <dsp:sp modelId="{68782686-9268-4ABE-A3BD-3E5335AB34AF}">
      <dsp:nvSpPr>
        <dsp:cNvPr id="0" name=""/>
        <dsp:cNvSpPr/>
      </dsp:nvSpPr>
      <dsp:spPr>
        <a:xfrm>
          <a:off x="7228536" y="9090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9378B7-C3E0-44FE-9D16-544F63A52EFD}">
      <dsp:nvSpPr>
        <dsp:cNvPr id="0" name=""/>
        <dsp:cNvSpPr/>
      </dsp:nvSpPr>
      <dsp:spPr>
        <a:xfrm>
          <a:off x="7416958" y="1097481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C2808-BE31-4627-96A7-B1FA2FB587D7}">
      <dsp:nvSpPr>
        <dsp:cNvPr id="0" name=""/>
        <dsp:cNvSpPr/>
      </dsp:nvSpPr>
      <dsp:spPr>
        <a:xfrm>
          <a:off x="8318049" y="9090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Methods</a:t>
          </a:r>
          <a:endParaRPr lang="en-US" sz="2400" kern="1200"/>
        </a:p>
      </dsp:txBody>
      <dsp:txXfrm>
        <a:off x="8318049" y="909059"/>
        <a:ext cx="2114937" cy="897246"/>
      </dsp:txXfrm>
    </dsp:sp>
    <dsp:sp modelId="{49020F18-943F-48AA-A709-30C4C7575F25}">
      <dsp:nvSpPr>
        <dsp:cNvPr id="0" name=""/>
        <dsp:cNvSpPr/>
      </dsp:nvSpPr>
      <dsp:spPr>
        <a:xfrm>
          <a:off x="82613" y="2546238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7AFB5-DE94-434B-B38A-6B61C5C8DAB9}">
      <dsp:nvSpPr>
        <dsp:cNvPr id="0" name=""/>
        <dsp:cNvSpPr/>
      </dsp:nvSpPr>
      <dsp:spPr>
        <a:xfrm>
          <a:off x="271034" y="2734659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B3C02-CABF-4221-A920-F43C136CD197}">
      <dsp:nvSpPr>
        <dsp:cNvPr id="0" name=""/>
        <dsp:cNvSpPr/>
      </dsp:nvSpPr>
      <dsp:spPr>
        <a:xfrm>
          <a:off x="1172126" y="254623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Results</a:t>
          </a:r>
          <a:endParaRPr lang="en-US" sz="2400" kern="1200"/>
        </a:p>
      </dsp:txBody>
      <dsp:txXfrm>
        <a:off x="1172126" y="2546238"/>
        <a:ext cx="2114937" cy="897246"/>
      </dsp:txXfrm>
    </dsp:sp>
    <dsp:sp modelId="{6388D02D-99EE-4A54-A0B3-15626DB294EA}">
      <dsp:nvSpPr>
        <dsp:cNvPr id="0" name=""/>
        <dsp:cNvSpPr/>
      </dsp:nvSpPr>
      <dsp:spPr>
        <a:xfrm>
          <a:off x="3655575" y="2546238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BCA64-A73D-40E2-9125-B552A260917C}">
      <dsp:nvSpPr>
        <dsp:cNvPr id="0" name=""/>
        <dsp:cNvSpPr/>
      </dsp:nvSpPr>
      <dsp:spPr>
        <a:xfrm>
          <a:off x="3843996" y="2734659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71276-36B9-48CB-902D-72353122839D}">
      <dsp:nvSpPr>
        <dsp:cNvPr id="0" name=""/>
        <dsp:cNvSpPr/>
      </dsp:nvSpPr>
      <dsp:spPr>
        <a:xfrm>
          <a:off x="4745088" y="254623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Discussion</a:t>
          </a:r>
          <a:endParaRPr lang="en-US" sz="2400" kern="1200" dirty="0"/>
        </a:p>
      </dsp:txBody>
      <dsp:txXfrm>
        <a:off x="4745088" y="2546238"/>
        <a:ext cx="2114937" cy="897246"/>
      </dsp:txXfrm>
    </dsp:sp>
    <dsp:sp modelId="{FE4268AD-E5CD-4A0D-A5EC-EC230F888E26}">
      <dsp:nvSpPr>
        <dsp:cNvPr id="0" name=""/>
        <dsp:cNvSpPr/>
      </dsp:nvSpPr>
      <dsp:spPr>
        <a:xfrm>
          <a:off x="7228536" y="2546238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F78C4-E377-4445-BF68-A07A6B7BE20F}">
      <dsp:nvSpPr>
        <dsp:cNvPr id="0" name=""/>
        <dsp:cNvSpPr/>
      </dsp:nvSpPr>
      <dsp:spPr>
        <a:xfrm>
          <a:off x="7416958" y="2734659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FCD33-BCDA-42B0-9517-BBE8367374A0}">
      <dsp:nvSpPr>
        <dsp:cNvPr id="0" name=""/>
        <dsp:cNvSpPr/>
      </dsp:nvSpPr>
      <dsp:spPr>
        <a:xfrm>
          <a:off x="8318049" y="254623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Conclusion</a:t>
          </a:r>
        </a:p>
      </dsp:txBody>
      <dsp:txXfrm>
        <a:off x="8318049" y="2546238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6EDA0-74B6-5170-C43E-5A6879EE9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EA9A3D-E606-BFEA-E213-5B2EEE277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A046B8-9B8A-0804-6356-104731A9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598B-DFB4-4A04-BDA2-CFCABF96753D}" type="datetimeFigureOut">
              <a:rPr lang="de-DE" smtClean="0"/>
              <a:t>13.07.2023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F7A8FB-E505-CB27-84EC-CF4C21DB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7929D1-38BA-259E-3E54-491D9FB6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64DA-4CF9-48C8-83FA-5273E4A87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39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7AB1A-ED47-934D-9BD3-B5D71F9E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A02F26-145B-4DA8-E596-9D79803CB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FE711-7788-7942-684C-577B308C0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598B-DFB4-4A04-BDA2-CFCABF96753D}" type="datetimeFigureOut">
              <a:rPr lang="de-DE" smtClean="0"/>
              <a:t>13.07.2023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5E0554-6C27-5D67-AEA9-32A6DB7B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B6F1D4-24D3-0A66-E987-4E24D000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64DA-4CF9-48C8-83FA-5273E4A87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02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1B04DE-98A0-63FD-C671-5DD399471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F87316-6F51-D34B-3751-2A4367BB8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0CED1F-5095-394C-A519-B5CB5B7B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598B-DFB4-4A04-BDA2-CFCABF96753D}" type="datetimeFigureOut">
              <a:rPr lang="de-DE" smtClean="0"/>
              <a:t>13.07.2023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B61CB-5E97-3E1E-B83D-B7416BB7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4EFFBF-6DDC-C77E-AB10-2DCD9A48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64DA-4CF9-48C8-83FA-5273E4A87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18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C1D1-D18B-BEAA-87F0-9DBDCFE9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63EBF-EAE2-6669-62A3-E56BACB4E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C19497-7AB9-D3F6-4D77-6957011D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598B-DFB4-4A04-BDA2-CFCABF96753D}" type="datetimeFigureOut">
              <a:rPr lang="de-DE" smtClean="0"/>
              <a:t>13.07.2023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7ED5BA-470F-B481-31FE-EA0FC190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5856CE-21B2-D725-1696-625C5FC3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64DA-4CF9-48C8-83FA-5273E4A87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56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B8E89-322E-09FF-4939-B5731FD5E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CF763B-DAA6-28F0-FCD7-0ABB1A242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AD823C-BFF7-B2BE-D474-4231B426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598B-DFB4-4A04-BDA2-CFCABF96753D}" type="datetimeFigureOut">
              <a:rPr lang="de-DE" smtClean="0"/>
              <a:t>13.07.2023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CC666D-6429-AE0C-3247-C5D9CF0A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E8AFAB-17C1-D5BE-310F-EF6FAAA2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64DA-4CF9-48C8-83FA-5273E4A87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02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CE40D-7FC4-FB34-5FCF-22CF930F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20BC71-0E38-C6E1-9882-F618FE525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FF1ADD-EB93-9331-3E80-566DCE044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5ED31B-B4CC-C9E5-F6AD-D93170F3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598B-DFB4-4A04-BDA2-CFCABF96753D}" type="datetimeFigureOut">
              <a:rPr lang="de-DE" smtClean="0"/>
              <a:t>13.07.2023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99500A-6532-4CA3-BD4E-ABD8B9F9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4FD135-E330-CD8E-7EDB-3E5DFE41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64DA-4CF9-48C8-83FA-5273E4A87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1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0AE4E-3AC5-3D0D-8910-BB8A3281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8E0AF6-9B7F-2D50-9A7D-F827C40D6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8BFD62-ACF5-2B79-9B7C-71BB4B61D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FCECF6-E962-B16E-3D24-B38B8C4B4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097767-CA71-A4BE-2C77-A95AD3FEE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E532DAB-057D-CEC4-E3E6-3E4313B2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598B-DFB4-4A04-BDA2-CFCABF96753D}" type="datetimeFigureOut">
              <a:rPr lang="de-DE" smtClean="0"/>
              <a:t>13.07.2023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D6CB1-30C5-41C0-B37C-2B0BFB72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8EB877-8C2E-7995-BA8B-D0AF750C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64DA-4CF9-48C8-83FA-5273E4A87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94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8B3E9-9649-3581-9277-137CD610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85DAEB-FDDD-E504-8BA2-B1E534C0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598B-DFB4-4A04-BDA2-CFCABF96753D}" type="datetimeFigureOut">
              <a:rPr lang="de-DE" smtClean="0"/>
              <a:t>13.07.2023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EFC35F-367B-095B-3CF2-902BA151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389503-C624-4F85-6440-B016EBE3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64DA-4CF9-48C8-83FA-5273E4A87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51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4F300CD-1828-8629-E07D-12E9CA5E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598B-DFB4-4A04-BDA2-CFCABF96753D}" type="datetimeFigureOut">
              <a:rPr lang="de-DE" smtClean="0"/>
              <a:t>13.07.2023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4A7FFC6-1E82-158B-8A8D-F7A9F8E4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FED76A-B8C4-E6D7-3C46-334CD188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64DA-4CF9-48C8-83FA-5273E4A87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87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7D332-1A77-F5BA-0C4E-0DC24F560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C96629-21DE-5BAA-C485-123456E59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4E1F64-FE7C-53A0-C986-C46D6397E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9AFCCF-88C4-D0B7-0FB8-973C30B5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598B-DFB4-4A04-BDA2-CFCABF96753D}" type="datetimeFigureOut">
              <a:rPr lang="de-DE" smtClean="0"/>
              <a:t>13.07.2023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F2F1BB-84FF-EDC0-89D2-DCF39F38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D50E-9BE1-FF60-2CC8-7FFFFC9D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64DA-4CF9-48C8-83FA-5273E4A87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9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5DBE9-316F-0A50-B506-4E747335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BC5622-4BD6-C474-7CA9-0D712D738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BFA22C-4052-7669-5B86-758E9D34E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C950AD-F201-1CAE-C4B9-BE14BA37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598B-DFB4-4A04-BDA2-CFCABF96753D}" type="datetimeFigureOut">
              <a:rPr lang="de-DE" smtClean="0"/>
              <a:t>13.07.2023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834E8E-6B68-8478-504B-AF93E46E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F210C8-8584-02F9-017E-3C77EF58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64DA-4CF9-48C8-83FA-5273E4A87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92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747D22-06AB-861D-6904-DB57C9E2E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790F10-C4CB-3C6A-CC00-B22146304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F0DDA6-362A-528C-E364-30FD6C2A7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4598B-DFB4-4A04-BDA2-CFCABF96753D}" type="datetimeFigureOut">
              <a:rPr lang="de-DE" smtClean="0"/>
              <a:t>13.07.2023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E7A4EA-9F66-42D5-53D9-17544AB69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FC6EAD-8DA1-1ADC-2AE8-9A84352C3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864DA-4CF9-48C8-83FA-5273E4A87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65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s-botanicalstudies.springeropen.com/articles/10.1186/s40529-019-0261-2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ts in a field">
            <a:extLst>
              <a:ext uri="{FF2B5EF4-FFF2-40B4-BE49-F238E27FC236}">
                <a16:creationId xmlns:a16="http://schemas.microsoft.com/office/drawing/2014/main" id="{FDEB879D-EC50-11D0-A5CA-C5259BF86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A4478E-DBCD-C5B3-572F-0DEB043DB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sz="5200">
                <a:solidFill>
                  <a:srgbClr val="FFFFFF"/>
                </a:solidFill>
              </a:rPr>
              <a:t>Contribution of ear development to yield stability in winter wheat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375C0B-D69D-6304-7BEF-FC440197C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Project presentation by Nourian Wasella</a:t>
            </a:r>
          </a:p>
        </p:txBody>
      </p:sp>
    </p:spTree>
    <p:extLst>
      <p:ext uri="{BB962C8B-B14F-4D97-AF65-F5344CB8AC3E}">
        <p14:creationId xmlns:p14="http://schemas.microsoft.com/office/powerpoint/2010/main" val="305941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8061B9-7D20-F193-A88F-1B28D663F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de-DE" sz="5200"/>
              <a:t>Content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D09151CE-67CD-FA28-5DF8-226FFBFAB9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63240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660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FC272-97AF-578C-EF08-FFE71544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Spike Development (</a:t>
            </a:r>
            <a:r>
              <a:rPr lang="de-DE" dirty="0" err="1"/>
              <a:t>Physiology</a:t>
            </a:r>
            <a:r>
              <a:rPr lang="de-DE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5F981B-2473-4363-8937-2D02A1E02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67610"/>
            <a:ext cx="6896677" cy="507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57F8930-3FFF-D2B6-D295-E655DBCD3CE4}"/>
              </a:ext>
            </a:extLst>
          </p:cNvPr>
          <p:cNvSpPr txBox="1"/>
          <p:nvPr/>
        </p:nvSpPr>
        <p:spPr>
          <a:xfrm>
            <a:off x="7884502" y="6268438"/>
            <a:ext cx="3088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 tooltip="https://as-botanicalstudies.springeropen.com/articles/10.1186/s40529-019-0261-2"/>
              </a:rPr>
              <a:t>Source: (</a:t>
            </a:r>
            <a:r>
              <a:rPr lang="de-DE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 tooltip="https://as-botanicalstudies.springeropen.com/articles/10.1186/s40529-019-0261-2"/>
              </a:rPr>
              <a:t>Boussora</a:t>
            </a:r>
            <a:r>
              <a:rPr lang="de-DE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 tooltip="https://as-botanicalstudies.springeropen.com/articles/10.1186/s40529-019-0261-2"/>
              </a:rPr>
              <a:t> </a:t>
            </a:r>
            <a:r>
              <a:rPr lang="de-DE" sz="1800" i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 tooltip="https://as-botanicalstudies.springeropen.com/articles/10.1186/s40529-019-0261-2"/>
              </a:rPr>
              <a:t>et al.</a:t>
            </a:r>
            <a:r>
              <a:rPr lang="de-DE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 tooltip="https://as-botanicalstudies.springeropen.com/articles/10.1186/s40529-019-0261-2"/>
              </a:rPr>
              <a:t>, 2019)</a:t>
            </a:r>
            <a:endParaRPr lang="de-D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893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3D3DD-81FD-1CEC-AF84-A5A6E69D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Floret</a:t>
            </a:r>
            <a:r>
              <a:rPr lang="de-DE" dirty="0"/>
              <a:t> and </a:t>
            </a:r>
            <a:r>
              <a:rPr lang="de-DE" dirty="0" err="1"/>
              <a:t>grain</a:t>
            </a:r>
            <a:r>
              <a:rPr lang="de-DE" dirty="0"/>
              <a:t> </a:t>
            </a:r>
            <a:r>
              <a:rPr lang="de-DE" dirty="0" err="1"/>
              <a:t>abortion</a:t>
            </a:r>
            <a:r>
              <a:rPr lang="de-DE" dirty="0"/>
              <a:t> (</a:t>
            </a:r>
            <a:r>
              <a:rPr lang="de-DE" dirty="0" err="1"/>
              <a:t>Physiology</a:t>
            </a:r>
            <a:r>
              <a:rPr lang="de-DE" dirty="0"/>
              <a:t>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8D190E-FE50-201C-C4BF-C822704485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50"/>
          <a:stretch/>
        </p:blipFill>
        <p:spPr>
          <a:xfrm>
            <a:off x="838200" y="1690688"/>
            <a:ext cx="7364701" cy="385735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C51A5B3-94E8-42BB-D068-8E336F921DD9}"/>
              </a:ext>
            </a:extLst>
          </p:cNvPr>
          <p:cNvSpPr txBox="1"/>
          <p:nvPr/>
        </p:nvSpPr>
        <p:spPr>
          <a:xfrm>
            <a:off x="8024241" y="4997512"/>
            <a:ext cx="2706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(Source: Tien Cheng Wang)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767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A5DF1-304D-36FE-3DAC-01A918DE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Hypotheses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D033D7-37DC-249F-6BC9-664397251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Treatments with early sowing will have higher grain counts compared to those with late sowing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Treatments with early sowing will have higher counts of larger and medium grains compared to those with late sowing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should not be a significant difference between floret numbers </a:t>
            </a:r>
            <a:r>
              <a:rPr lang="en-US"/>
              <a:t>between batches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264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Breitbild</PresentationFormat>
  <Paragraphs>17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Contribution of ear development to yield stability in winter wheat</vt:lpstr>
      <vt:lpstr>Content</vt:lpstr>
      <vt:lpstr>Spike Development (Physiology)</vt:lpstr>
      <vt:lpstr>Floret and grain abortion (Physiology)</vt:lpstr>
      <vt:lpstr>Hypotheses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Contribution of ear development to yield stability in winter wheat</dc:title>
  <dc:creator>Nourian Wasella</dc:creator>
  <cp:lastModifiedBy>Nourian Wasella</cp:lastModifiedBy>
  <cp:revision>1</cp:revision>
  <dcterms:created xsi:type="dcterms:W3CDTF">2023-07-12T22:24:16Z</dcterms:created>
  <dcterms:modified xsi:type="dcterms:W3CDTF">2023-07-14T12:52:41Z</dcterms:modified>
</cp:coreProperties>
</file>