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576743-9874-412A-AA22-80A0AD787AD4}" v="123" dt="2024-01-19T11:52:43.0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9471" y="2028135"/>
            <a:ext cx="3393057" cy="90673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Browallia New"/>
                <a:cs typeface="Calibri Light"/>
              </a:rPr>
              <a:t>CYBERSHIELD</a:t>
            </a:r>
            <a:endParaRPr lang="en-US" b="1">
              <a:solidFill>
                <a:schemeClr val="bg1"/>
              </a:solidFill>
              <a:latin typeface="Browallia New"/>
              <a:cs typeface="Browallia New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F61C4C5-86B2-6A69-009F-FCBC03FB3E0E}"/>
              </a:ext>
            </a:extLst>
          </p:cNvPr>
          <p:cNvSpPr txBox="1">
            <a:spLocks/>
          </p:cNvSpPr>
          <p:nvPr/>
        </p:nvSpPr>
        <p:spPr>
          <a:xfrm>
            <a:off x="4393720" y="1116610"/>
            <a:ext cx="33930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Browallia New"/>
                <a:cs typeface="Calibri Light"/>
              </a:rPr>
              <a:t>CYBERSHIELD</a:t>
            </a:r>
            <a:endParaRPr lang="en-US" b="1">
              <a:solidFill>
                <a:schemeClr val="bg1"/>
              </a:solidFill>
              <a:latin typeface="Browallia New"/>
              <a:cs typeface="Browallia New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F419D97-136C-823A-58E7-D3EADEBE0251}"/>
              </a:ext>
            </a:extLst>
          </p:cNvPr>
          <p:cNvSpPr txBox="1">
            <a:spLocks/>
          </p:cNvSpPr>
          <p:nvPr/>
        </p:nvSpPr>
        <p:spPr>
          <a:xfrm>
            <a:off x="4393720" y="210837"/>
            <a:ext cx="33930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Browallia New"/>
                <a:cs typeface="Calibri Light"/>
              </a:rPr>
              <a:t>CYBERSHIELD</a:t>
            </a:r>
            <a:endParaRPr lang="en-US" b="1">
              <a:solidFill>
                <a:schemeClr val="bg1"/>
              </a:solidFill>
              <a:latin typeface="Browallia New"/>
              <a:cs typeface="Browallia New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7374462-25F0-3D15-B99C-9B1857B3C959}"/>
              </a:ext>
            </a:extLst>
          </p:cNvPr>
          <p:cNvSpPr txBox="1">
            <a:spLocks/>
          </p:cNvSpPr>
          <p:nvPr/>
        </p:nvSpPr>
        <p:spPr>
          <a:xfrm>
            <a:off x="4393719" y="2971289"/>
            <a:ext cx="33930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Browallia New"/>
                <a:cs typeface="Calibri Light"/>
              </a:rPr>
              <a:t>CYBERSHIELD</a:t>
            </a:r>
            <a:endParaRPr lang="en-US" b="1">
              <a:solidFill>
                <a:schemeClr val="bg1"/>
              </a:solidFill>
              <a:latin typeface="Browallia New"/>
              <a:cs typeface="Browallia New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E0B6597-E55D-1934-42A4-F3F78019390A}"/>
              </a:ext>
            </a:extLst>
          </p:cNvPr>
          <p:cNvSpPr txBox="1">
            <a:spLocks/>
          </p:cNvSpPr>
          <p:nvPr/>
        </p:nvSpPr>
        <p:spPr>
          <a:xfrm>
            <a:off x="4393720" y="4782837"/>
            <a:ext cx="33930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Browallia New"/>
                <a:cs typeface="Calibri Light"/>
              </a:rPr>
              <a:t>CYBERSHIELD</a:t>
            </a:r>
            <a:endParaRPr lang="en-US" b="1">
              <a:solidFill>
                <a:schemeClr val="bg1"/>
              </a:solidFill>
              <a:latin typeface="Browallia New"/>
              <a:cs typeface="Browallia New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1A1E0F0-04C8-C3EF-729A-A2D988F8D8F3}"/>
              </a:ext>
            </a:extLst>
          </p:cNvPr>
          <p:cNvSpPr txBox="1">
            <a:spLocks/>
          </p:cNvSpPr>
          <p:nvPr/>
        </p:nvSpPr>
        <p:spPr>
          <a:xfrm>
            <a:off x="4393720" y="3877062"/>
            <a:ext cx="33930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Browallia New"/>
                <a:cs typeface="Calibri Light"/>
              </a:rPr>
              <a:t>CYBERSHIELD</a:t>
            </a:r>
            <a:endParaRPr lang="en-US" b="1">
              <a:solidFill>
                <a:schemeClr val="bg1"/>
              </a:solidFill>
              <a:latin typeface="Browallia New"/>
              <a:cs typeface="Browallia New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7A7EE8C-F731-3748-B638-D3A5970517B0}"/>
              </a:ext>
            </a:extLst>
          </p:cNvPr>
          <p:cNvSpPr txBox="1">
            <a:spLocks/>
          </p:cNvSpPr>
          <p:nvPr/>
        </p:nvSpPr>
        <p:spPr>
          <a:xfrm>
            <a:off x="4393719" y="5688609"/>
            <a:ext cx="33930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Browallia New"/>
                <a:cs typeface="Calibri Light"/>
              </a:rPr>
              <a:t>CYBERSHIELD</a:t>
            </a:r>
            <a:endParaRPr lang="en-US" b="1">
              <a:solidFill>
                <a:schemeClr val="bg1"/>
              </a:solidFill>
              <a:latin typeface="Browallia New"/>
              <a:cs typeface="Browallia New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8" grpId="0"/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6000" b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D7B566-DAEB-F529-1A8A-802F4CCE6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E0F7-D548-A1DE-3730-9261ABCFE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9471" y="2977041"/>
            <a:ext cx="3393057" cy="90673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Browallia New"/>
                <a:cs typeface="Calibri Light"/>
              </a:rPr>
              <a:t>CYBERSHIELD</a:t>
            </a:r>
            <a:endParaRPr lang="en-US" b="1">
              <a:solidFill>
                <a:schemeClr val="bg1"/>
              </a:solidFill>
              <a:latin typeface="Browallia New"/>
              <a:cs typeface="Browallia New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D7F9093-B5D7-B8D5-85A1-82FB38C8A750}"/>
              </a:ext>
            </a:extLst>
          </p:cNvPr>
          <p:cNvSpPr txBox="1">
            <a:spLocks/>
          </p:cNvSpPr>
          <p:nvPr/>
        </p:nvSpPr>
        <p:spPr>
          <a:xfrm>
            <a:off x="4393720" y="2971289"/>
            <a:ext cx="33930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Browallia New"/>
                <a:cs typeface="Calibri Light"/>
              </a:rPr>
              <a:t>CYBERSHIELD</a:t>
            </a:r>
            <a:endParaRPr lang="en-US" b="1">
              <a:solidFill>
                <a:schemeClr val="bg1"/>
              </a:solidFill>
              <a:latin typeface="Browallia New"/>
              <a:cs typeface="Browallia New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BEB562-5BD9-1AB0-5083-B23D29017CEF}"/>
              </a:ext>
            </a:extLst>
          </p:cNvPr>
          <p:cNvSpPr txBox="1">
            <a:spLocks/>
          </p:cNvSpPr>
          <p:nvPr/>
        </p:nvSpPr>
        <p:spPr>
          <a:xfrm>
            <a:off x="4393720" y="2971290"/>
            <a:ext cx="33930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Browallia New"/>
                <a:cs typeface="Calibri Light"/>
              </a:rPr>
              <a:t>CYBERSHIELD</a:t>
            </a:r>
            <a:endParaRPr lang="en-US" b="1">
              <a:solidFill>
                <a:schemeClr val="bg1"/>
              </a:solidFill>
              <a:latin typeface="Browallia New"/>
              <a:cs typeface="Browallia New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D5C557A-8CF8-BF57-5A19-28D17ED01900}"/>
              </a:ext>
            </a:extLst>
          </p:cNvPr>
          <p:cNvSpPr txBox="1">
            <a:spLocks/>
          </p:cNvSpPr>
          <p:nvPr/>
        </p:nvSpPr>
        <p:spPr>
          <a:xfrm>
            <a:off x="4393719" y="2971289"/>
            <a:ext cx="33930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Browallia New"/>
                <a:cs typeface="Calibri Light"/>
              </a:rPr>
              <a:t>CYBERSHIELD</a:t>
            </a:r>
            <a:endParaRPr lang="en-US" b="1">
              <a:solidFill>
                <a:schemeClr val="bg1"/>
              </a:solidFill>
              <a:latin typeface="Browallia New"/>
              <a:cs typeface="Browallia New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E946290-3F8C-3541-F874-779CAFD49C4D}"/>
              </a:ext>
            </a:extLst>
          </p:cNvPr>
          <p:cNvSpPr txBox="1">
            <a:spLocks/>
          </p:cNvSpPr>
          <p:nvPr/>
        </p:nvSpPr>
        <p:spPr>
          <a:xfrm>
            <a:off x="4393720" y="2971290"/>
            <a:ext cx="33930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Browallia New"/>
                <a:cs typeface="Calibri Light"/>
              </a:rPr>
              <a:t>CYBERSHIELD</a:t>
            </a:r>
            <a:endParaRPr lang="en-US" b="1">
              <a:solidFill>
                <a:schemeClr val="bg1"/>
              </a:solidFill>
              <a:latin typeface="Browallia New"/>
              <a:cs typeface="Browallia New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354ECA0-A8C4-21A6-0124-93189D70F686}"/>
              </a:ext>
            </a:extLst>
          </p:cNvPr>
          <p:cNvSpPr txBox="1">
            <a:spLocks/>
          </p:cNvSpPr>
          <p:nvPr/>
        </p:nvSpPr>
        <p:spPr>
          <a:xfrm>
            <a:off x="4393720" y="2971288"/>
            <a:ext cx="33930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Browallia New"/>
                <a:cs typeface="Calibri Light"/>
              </a:rPr>
              <a:t>CYBERSHIELD</a:t>
            </a:r>
            <a:endParaRPr lang="en-US" b="1">
              <a:solidFill>
                <a:schemeClr val="bg1"/>
              </a:solidFill>
              <a:latin typeface="Browallia New"/>
              <a:cs typeface="Browallia New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015DB3F-AA1D-76F1-2C90-E9DD00275096}"/>
              </a:ext>
            </a:extLst>
          </p:cNvPr>
          <p:cNvSpPr txBox="1">
            <a:spLocks/>
          </p:cNvSpPr>
          <p:nvPr/>
        </p:nvSpPr>
        <p:spPr>
          <a:xfrm>
            <a:off x="4393719" y="2971288"/>
            <a:ext cx="33930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Browallia New"/>
                <a:cs typeface="Calibri Light"/>
              </a:rPr>
              <a:t>CYBERSHIELD</a:t>
            </a:r>
            <a:endParaRPr lang="en-US" b="1">
              <a:solidFill>
                <a:schemeClr val="bg1"/>
              </a:solidFill>
              <a:latin typeface="Browallia New"/>
              <a:cs typeface="Browallia New"/>
            </a:endParaRPr>
          </a:p>
        </p:txBody>
      </p:sp>
    </p:spTree>
    <p:extLst>
      <p:ext uri="{BB962C8B-B14F-4D97-AF65-F5344CB8AC3E}">
        <p14:creationId xmlns:p14="http://schemas.microsoft.com/office/powerpoint/2010/main" val="36735060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6000" b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28B783-4871-F4F6-6F0B-D11BBDA2D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F2848FB9-1CEB-1AD7-C8BA-C46B0FBE2A61}"/>
              </a:ext>
            </a:extLst>
          </p:cNvPr>
          <p:cNvSpPr txBox="1">
            <a:spLocks/>
          </p:cNvSpPr>
          <p:nvPr/>
        </p:nvSpPr>
        <p:spPr>
          <a:xfrm>
            <a:off x="3819" y="2283"/>
            <a:ext cx="33930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HGGothicE"/>
                <a:ea typeface="HGGothicE"/>
                <a:cs typeface="Calibri Light"/>
              </a:rPr>
              <a:t>CYBERSHIELD</a:t>
            </a:r>
            <a:endParaRPr lang="en-US" b="1">
              <a:latin typeface="HGGothicE"/>
              <a:ea typeface="HGGothicE"/>
              <a:cs typeface="Browallia New"/>
            </a:endParaRPr>
          </a:p>
        </p:txBody>
      </p:sp>
    </p:spTree>
    <p:extLst>
      <p:ext uri="{BB962C8B-B14F-4D97-AF65-F5344CB8AC3E}">
        <p14:creationId xmlns:p14="http://schemas.microsoft.com/office/powerpoint/2010/main" val="18305598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94A9CD-A2E4-38B0-182C-128B16AB5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92D19F73-9BEB-C5B3-7926-6BE00F71FFF5}"/>
              </a:ext>
            </a:extLst>
          </p:cNvPr>
          <p:cNvSpPr txBox="1">
            <a:spLocks/>
          </p:cNvSpPr>
          <p:nvPr/>
        </p:nvSpPr>
        <p:spPr>
          <a:xfrm>
            <a:off x="1028700" y="1967266"/>
            <a:ext cx="278705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CYBERSHIELD</a:t>
            </a:r>
          </a:p>
        </p:txBody>
      </p:sp>
      <p:pic>
        <p:nvPicPr>
          <p:cNvPr id="25" name="Picture 24" descr="A logo with a glowing circle&#10;&#10;Description automatically generated">
            <a:extLst>
              <a:ext uri="{FF2B5EF4-FFF2-40B4-BE49-F238E27FC236}">
                <a16:creationId xmlns:a16="http://schemas.microsoft.com/office/drawing/2014/main" id="{7ACC4C01-A063-2F6A-90CC-710693326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296" y="643466"/>
            <a:ext cx="556873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360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CYBERSHIELD</vt:lpstr>
      <vt:lpstr>CYBERSHIELD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73</cp:revision>
  <dcterms:created xsi:type="dcterms:W3CDTF">2024-01-19T11:31:54Z</dcterms:created>
  <dcterms:modified xsi:type="dcterms:W3CDTF">2024-01-19T11:53:13Z</dcterms:modified>
</cp:coreProperties>
</file>