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3FE8B-8865-4D98-AFC0-D1CA91E6AADF}" v="758" dt="2024-01-30T21:49:03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lanche" userId="04c50e3eaf0c31c6" providerId="Windows Live" clId="Web-{C8D3FE8B-8865-4D98-AFC0-D1CA91E6AADF}"/>
    <pc:docChg chg="addSld modSld">
      <pc:chgData name="Thomas Planche" userId="04c50e3eaf0c31c6" providerId="Windows Live" clId="Web-{C8D3FE8B-8865-4D98-AFC0-D1CA91E6AADF}" dt="2024-01-30T21:49:03.521" v="712" actId="1076"/>
      <pc:docMkLst>
        <pc:docMk/>
      </pc:docMkLst>
      <pc:sldChg chg="addSp delSp modSp mod setBg">
        <pc:chgData name="Thomas Planche" userId="04c50e3eaf0c31c6" providerId="Windows Live" clId="Web-{C8D3FE8B-8865-4D98-AFC0-D1CA91E6AADF}" dt="2024-01-30T21:47:16.831" v="694" actId="1076"/>
        <pc:sldMkLst>
          <pc:docMk/>
          <pc:sldMk cId="3784089036" sldId="256"/>
        </pc:sldMkLst>
        <pc:spChg chg="mod">
          <ac:chgData name="Thomas Planche" userId="04c50e3eaf0c31c6" providerId="Windows Live" clId="Web-{C8D3FE8B-8865-4D98-AFC0-D1CA91E6AADF}" dt="2024-01-30T19:58:50.315" v="189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Thomas Planche" userId="04c50e3eaf0c31c6" providerId="Windows Live" clId="Web-{C8D3FE8B-8865-4D98-AFC0-D1CA91E6AADF}" dt="2024-01-30T19:57:30.250" v="107" actId="1076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Thomas Planche" userId="04c50e3eaf0c31c6" providerId="Windows Live" clId="Web-{C8D3FE8B-8865-4D98-AFC0-D1CA91E6AADF}" dt="2024-01-30T19:58:12.236" v="140"/>
          <ac:spMkLst>
            <pc:docMk/>
            <pc:sldMk cId="3784089036" sldId="256"/>
            <ac:spMk id="5" creationId="{AFABD70F-3005-7A43-5AB9-8E95991E7109}"/>
          </ac:spMkLst>
        </pc:spChg>
        <pc:spChg chg="add del mod">
          <ac:chgData name="Thomas Planche" userId="04c50e3eaf0c31c6" providerId="Windows Live" clId="Web-{C8D3FE8B-8865-4D98-AFC0-D1CA91E6AADF}" dt="2024-01-30T21:47:16.831" v="694" actId="1076"/>
          <ac:spMkLst>
            <pc:docMk/>
            <pc:sldMk cId="3784089036" sldId="256"/>
            <ac:spMk id="7" creationId="{42FB6C29-380B-3D07-77B4-B17D40A2F7A0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8" creationId="{577D6B2E-37A3-429E-A37C-F30ED6487282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10" creationId="{5CEAD642-85CF-4750-8432-7C80C901F001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12" creationId="{FA33EEAE-15D5-4119-8C1E-89D943F911EF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14" creationId="{730D8B3B-9B80-4025-B934-26DC7D7CD231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16" creationId="{1064D5D5-227B-4F66-9AEA-46F570E793BD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18" creationId="{646B67A4-D328-4747-A82B-65E84FA46368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20" creationId="{B5A1B09C-1565-46F8-B70F-621C5EB48A09}"/>
          </ac:spMkLst>
        </pc:spChg>
        <pc:spChg chg="add">
          <ac:chgData name="Thomas Planche" userId="04c50e3eaf0c31c6" providerId="Windows Live" clId="Web-{C8D3FE8B-8865-4D98-AFC0-D1CA91E6AADF}" dt="2024-01-30T19:27:46.051" v="19"/>
          <ac:spMkLst>
            <pc:docMk/>
            <pc:sldMk cId="3784089036" sldId="256"/>
            <ac:spMk id="22" creationId="{8C516CC8-80AC-446C-A56E-9F54B7210402}"/>
          </ac:spMkLst>
        </pc:spChg>
        <pc:picChg chg="add mod">
          <ac:chgData name="Thomas Planche" userId="04c50e3eaf0c31c6" providerId="Windows Live" clId="Web-{C8D3FE8B-8865-4D98-AFC0-D1CA91E6AADF}" dt="2024-01-30T21:47:11.393" v="693" actId="1076"/>
          <ac:picMkLst>
            <pc:docMk/>
            <pc:sldMk cId="3784089036" sldId="256"/>
            <ac:picMk id="4" creationId="{4D0CC3A1-A5D4-0478-6B4D-7AE82602C48B}"/>
          </ac:picMkLst>
        </pc:picChg>
      </pc:sldChg>
      <pc:sldChg chg="addSp modSp new mod setBg">
        <pc:chgData name="Thomas Planche" userId="04c50e3eaf0c31c6" providerId="Windows Live" clId="Web-{C8D3FE8B-8865-4D98-AFC0-D1CA91E6AADF}" dt="2024-01-30T21:46:27.236" v="688" actId="20577"/>
        <pc:sldMkLst>
          <pc:docMk/>
          <pc:sldMk cId="943049949" sldId="257"/>
        </pc:sldMkLst>
        <pc:spChg chg="mod">
          <ac:chgData name="Thomas Planche" userId="04c50e3eaf0c31c6" providerId="Windows Live" clId="Web-{C8D3FE8B-8865-4D98-AFC0-D1CA91E6AADF}" dt="2024-01-30T20:08:09.411" v="413" actId="1076"/>
          <ac:spMkLst>
            <pc:docMk/>
            <pc:sldMk cId="943049949" sldId="257"/>
            <ac:spMk id="2" creationId="{B69B5188-0F4A-8D6D-9129-6F337FFB4AF2}"/>
          </ac:spMkLst>
        </pc:spChg>
        <pc:spChg chg="mod">
          <ac:chgData name="Thomas Planche" userId="04c50e3eaf0c31c6" providerId="Windows Live" clId="Web-{C8D3FE8B-8865-4D98-AFC0-D1CA91E6AADF}" dt="2024-01-30T21:46:27.236" v="688" actId="20577"/>
          <ac:spMkLst>
            <pc:docMk/>
            <pc:sldMk cId="943049949" sldId="257"/>
            <ac:spMk id="3" creationId="{6CFC2787-08E9-7D64-CFAB-6B030DFEA0FC}"/>
          </ac:spMkLst>
        </pc:spChg>
        <pc:spChg chg="add">
          <ac:chgData name="Thomas Planche" userId="04c50e3eaf0c31c6" providerId="Windows Live" clId="Web-{C8D3FE8B-8865-4D98-AFC0-D1CA91E6AADF}" dt="2024-01-30T19:56:02.091" v="89"/>
          <ac:spMkLst>
            <pc:docMk/>
            <pc:sldMk cId="943049949" sldId="257"/>
            <ac:spMk id="8" creationId="{1B15ED52-F352-441B-82BF-E0EA34836D08}"/>
          </ac:spMkLst>
        </pc:spChg>
        <pc:spChg chg="add">
          <ac:chgData name="Thomas Planche" userId="04c50e3eaf0c31c6" providerId="Windows Live" clId="Web-{C8D3FE8B-8865-4D98-AFC0-D1CA91E6AADF}" dt="2024-01-30T19:56:02.091" v="89"/>
          <ac:spMkLst>
            <pc:docMk/>
            <pc:sldMk cId="943049949" sldId="257"/>
            <ac:spMk id="10" creationId="{3B2E3793-BFE6-45A2-9B7B-E18844431C99}"/>
          </ac:spMkLst>
        </pc:spChg>
        <pc:spChg chg="add">
          <ac:chgData name="Thomas Planche" userId="04c50e3eaf0c31c6" providerId="Windows Live" clId="Web-{C8D3FE8B-8865-4D98-AFC0-D1CA91E6AADF}" dt="2024-01-30T19:56:02.091" v="89"/>
          <ac:spMkLst>
            <pc:docMk/>
            <pc:sldMk cId="943049949" sldId="257"/>
            <ac:spMk id="12" creationId="{BC4C4868-CB8F-4AF9-9CDB-8108F2C19B67}"/>
          </ac:spMkLst>
        </pc:spChg>
        <pc:spChg chg="add">
          <ac:chgData name="Thomas Planche" userId="04c50e3eaf0c31c6" providerId="Windows Live" clId="Web-{C8D3FE8B-8865-4D98-AFC0-D1CA91E6AADF}" dt="2024-01-30T19:56:02.091" v="89"/>
          <ac:spMkLst>
            <pc:docMk/>
            <pc:sldMk cId="943049949" sldId="257"/>
            <ac:spMk id="14" creationId="{375E0459-6403-40CD-989D-56A4407CA12E}"/>
          </ac:spMkLst>
        </pc:spChg>
        <pc:spChg chg="add">
          <ac:chgData name="Thomas Planche" userId="04c50e3eaf0c31c6" providerId="Windows Live" clId="Web-{C8D3FE8B-8865-4D98-AFC0-D1CA91E6AADF}" dt="2024-01-30T19:56:02.091" v="89"/>
          <ac:spMkLst>
            <pc:docMk/>
            <pc:sldMk cId="943049949" sldId="257"/>
            <ac:spMk id="16" creationId="{53E5B1A8-3AC9-4BD1-9BBC-78CA94F2D1BA}"/>
          </ac:spMkLst>
        </pc:spChg>
        <pc:picChg chg="add mod">
          <ac:chgData name="Thomas Planche" userId="04c50e3eaf0c31c6" providerId="Windows Live" clId="Web-{C8D3FE8B-8865-4D98-AFC0-D1CA91E6AADF}" dt="2024-01-30T20:08:01.911" v="412" actId="1076"/>
          <ac:picMkLst>
            <pc:docMk/>
            <pc:sldMk cId="943049949" sldId="257"/>
            <ac:picMk id="4" creationId="{7FB950E3-8ABE-69F2-5FED-17C9B974171F}"/>
          </ac:picMkLst>
        </pc:picChg>
      </pc:sldChg>
      <pc:sldChg chg="addSp modSp new mod setBg">
        <pc:chgData name="Thomas Planche" userId="04c50e3eaf0c31c6" providerId="Windows Live" clId="Web-{C8D3FE8B-8865-4D98-AFC0-D1CA91E6AADF}" dt="2024-01-30T20:08:40.084" v="427" actId="1076"/>
        <pc:sldMkLst>
          <pc:docMk/>
          <pc:sldMk cId="4234119149" sldId="258"/>
        </pc:sldMkLst>
        <pc:spChg chg="mod">
          <ac:chgData name="Thomas Planche" userId="04c50e3eaf0c31c6" providerId="Windows Live" clId="Web-{C8D3FE8B-8865-4D98-AFC0-D1CA91E6AADF}" dt="2024-01-30T20:00:14.599" v="204" actId="20577"/>
          <ac:spMkLst>
            <pc:docMk/>
            <pc:sldMk cId="4234119149" sldId="258"/>
            <ac:spMk id="2" creationId="{A246BBE4-CD4A-4932-A01E-8044F3523894}"/>
          </ac:spMkLst>
        </pc:spChg>
        <pc:spChg chg="mod">
          <ac:chgData name="Thomas Planche" userId="04c50e3eaf0c31c6" providerId="Windows Live" clId="Web-{C8D3FE8B-8865-4D98-AFC0-D1CA91E6AADF}" dt="2024-01-30T20:08:40.084" v="427" actId="1076"/>
          <ac:spMkLst>
            <pc:docMk/>
            <pc:sldMk cId="4234119149" sldId="258"/>
            <ac:spMk id="3" creationId="{45905C25-365D-B841-1B82-FAC467792033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8" creationId="{DEE2AD96-B495-4E06-9291-B71706F728CB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10" creationId="{53CF6D67-C5A8-4ADD-9E8E-1E38CA1D3166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12" creationId="{86909FA0-B515-4681-B7A8-FA281D133B94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14" creationId="{21C9FE86-FCC3-4A31-AA1C-C882262B7FE7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16" creationId="{7D96243B-ECED-4B71-8E06-AE9A285EAD20}"/>
          </ac:spMkLst>
        </pc:spChg>
        <pc:spChg chg="add">
          <ac:chgData name="Thomas Planche" userId="04c50e3eaf0c31c6" providerId="Windows Live" clId="Web-{C8D3FE8B-8865-4D98-AFC0-D1CA91E6AADF}" dt="2024-01-30T19:56:07.013" v="90"/>
          <ac:spMkLst>
            <pc:docMk/>
            <pc:sldMk cId="4234119149" sldId="258"/>
            <ac:spMk id="18" creationId="{A09989E4-EFDC-4A90-A633-E0525FB4139E}"/>
          </ac:spMkLst>
        </pc:spChg>
      </pc:sldChg>
      <pc:sldChg chg="addSp delSp modSp new mod setBg">
        <pc:chgData name="Thomas Planche" userId="04c50e3eaf0c31c6" providerId="Windows Live" clId="Web-{C8D3FE8B-8865-4D98-AFC0-D1CA91E6AADF}" dt="2024-01-30T20:07:11.519" v="404" actId="20577"/>
        <pc:sldMkLst>
          <pc:docMk/>
          <pc:sldMk cId="3170844705" sldId="259"/>
        </pc:sldMkLst>
        <pc:spChg chg="mod">
          <ac:chgData name="Thomas Planche" userId="04c50e3eaf0c31c6" providerId="Windows Live" clId="Web-{C8D3FE8B-8865-4D98-AFC0-D1CA91E6AADF}" dt="2024-01-30T20:07:11.519" v="404" actId="20577"/>
          <ac:spMkLst>
            <pc:docMk/>
            <pc:sldMk cId="3170844705" sldId="259"/>
            <ac:spMk id="2" creationId="{5687DC90-1E20-AC71-592B-20EF39C018DB}"/>
          </ac:spMkLst>
        </pc:spChg>
        <pc:spChg chg="del mod">
          <ac:chgData name="Thomas Planche" userId="04c50e3eaf0c31c6" providerId="Windows Live" clId="Web-{C8D3FE8B-8865-4D98-AFC0-D1CA91E6AADF}" dt="2024-01-30T20:03:45.340" v="326"/>
          <ac:spMkLst>
            <pc:docMk/>
            <pc:sldMk cId="3170844705" sldId="259"/>
            <ac:spMk id="3" creationId="{D76B129F-2560-BE3F-EE59-4DC1D01CC9D8}"/>
          </ac:spMkLst>
        </pc:spChg>
        <pc:spChg chg="add mod">
          <ac:chgData name="Thomas Planche" userId="04c50e3eaf0c31c6" providerId="Windows Live" clId="Web-{C8D3FE8B-8865-4D98-AFC0-D1CA91E6AADF}" dt="2024-01-30T20:06:51.049" v="392" actId="1076"/>
          <ac:spMkLst>
            <pc:docMk/>
            <pc:sldMk cId="3170844705" sldId="259"/>
            <ac:spMk id="4" creationId="{AD320531-F52E-EE60-2B97-4675CD86726C}"/>
          </ac:spMkLst>
        </pc:spChg>
        <pc:spChg chg="add mod">
          <ac:chgData name="Thomas Planche" userId="04c50e3eaf0c31c6" providerId="Windows Live" clId="Web-{C8D3FE8B-8865-4D98-AFC0-D1CA91E6AADF}" dt="2024-01-30T20:07:06.487" v="402" actId="20577"/>
          <ac:spMkLst>
            <pc:docMk/>
            <pc:sldMk cId="3170844705" sldId="259"/>
            <ac:spMk id="5" creationId="{45840A9F-CD13-6F09-92D0-4539827D30A5}"/>
          </ac:spMkLst>
        </pc:spChg>
        <pc:spChg chg="add mod">
          <ac:chgData name="Thomas Planche" userId="04c50e3eaf0c31c6" providerId="Windows Live" clId="Web-{C8D3FE8B-8865-4D98-AFC0-D1CA91E6AADF}" dt="2024-01-30T20:06:58.409" v="397" actId="20577"/>
          <ac:spMkLst>
            <pc:docMk/>
            <pc:sldMk cId="3170844705" sldId="259"/>
            <ac:spMk id="6" creationId="{FAFA563F-D207-1CB3-92E3-9AA1282942F7}"/>
          </ac:spMkLst>
        </pc:spChg>
        <pc:spChg chg="add">
          <ac:chgData name="Thomas Planche" userId="04c50e3eaf0c31c6" providerId="Windows Live" clId="Web-{C8D3FE8B-8865-4D98-AFC0-D1CA91E6AADF}" dt="2024-01-30T19:56:11.998" v="91"/>
          <ac:spMkLst>
            <pc:docMk/>
            <pc:sldMk cId="3170844705" sldId="259"/>
            <ac:spMk id="8" creationId="{1B15ED52-F352-441B-82BF-E0EA34836D08}"/>
          </ac:spMkLst>
        </pc:spChg>
        <pc:spChg chg="add">
          <ac:chgData name="Thomas Planche" userId="04c50e3eaf0c31c6" providerId="Windows Live" clId="Web-{C8D3FE8B-8865-4D98-AFC0-D1CA91E6AADF}" dt="2024-01-30T19:56:11.998" v="91"/>
          <ac:spMkLst>
            <pc:docMk/>
            <pc:sldMk cId="3170844705" sldId="259"/>
            <ac:spMk id="10" creationId="{3B2E3793-BFE6-45A2-9B7B-E18844431C99}"/>
          </ac:spMkLst>
        </pc:spChg>
        <pc:spChg chg="add">
          <ac:chgData name="Thomas Planche" userId="04c50e3eaf0c31c6" providerId="Windows Live" clId="Web-{C8D3FE8B-8865-4D98-AFC0-D1CA91E6AADF}" dt="2024-01-30T19:56:11.998" v="91"/>
          <ac:spMkLst>
            <pc:docMk/>
            <pc:sldMk cId="3170844705" sldId="259"/>
            <ac:spMk id="12" creationId="{BC4C4868-CB8F-4AF9-9CDB-8108F2C19B67}"/>
          </ac:spMkLst>
        </pc:spChg>
        <pc:spChg chg="add">
          <ac:chgData name="Thomas Planche" userId="04c50e3eaf0c31c6" providerId="Windows Live" clId="Web-{C8D3FE8B-8865-4D98-AFC0-D1CA91E6AADF}" dt="2024-01-30T19:56:11.998" v="91"/>
          <ac:spMkLst>
            <pc:docMk/>
            <pc:sldMk cId="3170844705" sldId="259"/>
            <ac:spMk id="14" creationId="{375E0459-6403-40CD-989D-56A4407CA12E}"/>
          </ac:spMkLst>
        </pc:spChg>
        <pc:spChg chg="add">
          <ac:chgData name="Thomas Planche" userId="04c50e3eaf0c31c6" providerId="Windows Live" clId="Web-{C8D3FE8B-8865-4D98-AFC0-D1CA91E6AADF}" dt="2024-01-30T19:56:11.998" v="91"/>
          <ac:spMkLst>
            <pc:docMk/>
            <pc:sldMk cId="3170844705" sldId="259"/>
            <ac:spMk id="16" creationId="{53E5B1A8-3AC9-4BD1-9BBC-78CA94F2D1BA}"/>
          </ac:spMkLst>
        </pc:spChg>
      </pc:sldChg>
      <pc:sldChg chg="addSp delSp modSp new mod setBg">
        <pc:chgData name="Thomas Planche" userId="04c50e3eaf0c31c6" providerId="Windows Live" clId="Web-{C8D3FE8B-8865-4D98-AFC0-D1CA91E6AADF}" dt="2024-01-30T21:46:03.642" v="686" actId="20577"/>
        <pc:sldMkLst>
          <pc:docMk/>
          <pc:sldMk cId="3639595196" sldId="260"/>
        </pc:sldMkLst>
        <pc:spChg chg="mod">
          <ac:chgData name="Thomas Planche" userId="04c50e3eaf0c31c6" providerId="Windows Live" clId="Web-{C8D3FE8B-8865-4D98-AFC0-D1CA91E6AADF}" dt="2024-01-30T20:14:41.361" v="459" actId="20577"/>
          <ac:spMkLst>
            <pc:docMk/>
            <pc:sldMk cId="3639595196" sldId="260"/>
            <ac:spMk id="2" creationId="{68874CC1-1B9B-9F77-6048-322E7F040346}"/>
          </ac:spMkLst>
        </pc:spChg>
        <pc:spChg chg="add del mo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3" creationId="{79E97D52-B306-4A24-1E9B-BD9586F7AB24}"/>
          </ac:spMkLst>
        </pc:spChg>
        <pc:spChg chg="add del">
          <ac:chgData name="Thomas Planche" userId="04c50e3eaf0c31c6" providerId="Windows Live" clId="Web-{C8D3FE8B-8865-4D98-AFC0-D1CA91E6AADF}" dt="2024-01-30T19:56:25.983" v="93"/>
          <ac:spMkLst>
            <pc:docMk/>
            <pc:sldMk cId="3639595196" sldId="260"/>
            <ac:spMk id="8" creationId="{A7AE9375-4664-4DB2-922D-2782A6E439AC}"/>
          </ac:spMkLst>
        </pc:spChg>
        <pc:spChg chg="add del">
          <ac:chgData name="Thomas Planche" userId="04c50e3eaf0c31c6" providerId="Windows Live" clId="Web-{C8D3FE8B-8865-4D98-AFC0-D1CA91E6AADF}" dt="2024-01-30T19:56:25.983" v="93"/>
          <ac:spMkLst>
            <pc:docMk/>
            <pc:sldMk cId="3639595196" sldId="260"/>
            <ac:spMk id="12" creationId="{9DD005C1-8C51-42D6-9BEE-B9B83849743D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4" creationId="{730D8B3B-9B80-4025-B934-26DC7D7CD231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5" creationId="{577D6B2E-37A3-429E-A37C-F30ED6487282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6" creationId="{1064D5D5-227B-4F66-9AEA-46F570E793BD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7" creationId="{5CEAD642-85CF-4750-8432-7C80C901F001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8" creationId="{646B67A4-D328-4747-A82B-65E84FA46368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19" creationId="{FA33EEAE-15D5-4119-8C1E-89D943F911EF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20" creationId="{B5A1B09C-1565-46F8-B70F-621C5EB48A09}"/>
          </ac:spMkLst>
        </pc:spChg>
        <pc:spChg chg="add del">
          <ac:chgData name="Thomas Planche" userId="04c50e3eaf0c31c6" providerId="Windows Live" clId="Web-{C8D3FE8B-8865-4D98-AFC0-D1CA91E6AADF}" dt="2024-01-30T19:56:29.358" v="95"/>
          <ac:spMkLst>
            <pc:docMk/>
            <pc:sldMk cId="3639595196" sldId="260"/>
            <ac:spMk id="22" creationId="{8C516CC8-80AC-446C-A56E-9F54B7210402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4" creationId="{DEE2AD96-B495-4E06-9291-B71706F728CB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5" creationId="{53CF6D67-C5A8-4ADD-9E8E-1E38CA1D3166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6" creationId="{86909FA0-B515-4681-B7A8-FA281D133B94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7" creationId="{21C9FE86-FCC3-4A31-AA1C-C882262B7FE7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8" creationId="{7D96243B-ECED-4B71-8E06-AE9A285EAD20}"/>
          </ac:spMkLst>
        </pc:spChg>
        <pc:spChg chg="add">
          <ac:chgData name="Thomas Planche" userId="04c50e3eaf0c31c6" providerId="Windows Live" clId="Web-{C8D3FE8B-8865-4D98-AFC0-D1CA91E6AADF}" dt="2024-01-30T19:56:29.373" v="96"/>
          <ac:spMkLst>
            <pc:docMk/>
            <pc:sldMk cId="3639595196" sldId="260"/>
            <ac:spMk id="29" creationId="{A09989E4-EFDC-4A90-A633-E0525FB4139E}"/>
          </ac:spMkLst>
        </pc:spChg>
        <pc:spChg chg="add del mod">
          <ac:chgData name="Thomas Planche" userId="04c50e3eaf0c31c6" providerId="Windows Live" clId="Web-{C8D3FE8B-8865-4D98-AFC0-D1CA91E6AADF}" dt="2024-01-30T21:46:03.642" v="686" actId="20577"/>
          <ac:spMkLst>
            <pc:docMk/>
            <pc:sldMk cId="3639595196" sldId="260"/>
            <ac:spMk id="30" creationId="{79E97D52-B306-4A24-1E9B-BD9586F7AB24}"/>
          </ac:spMkLst>
        </pc:spChg>
        <pc:graphicFrameChg chg="add del mod ord modGraphic">
          <ac:chgData name="Thomas Planche" userId="04c50e3eaf0c31c6" providerId="Windows Live" clId="Web-{C8D3FE8B-8865-4D98-AFC0-D1CA91E6AADF}" dt="2024-01-30T20:14:46.018" v="461"/>
          <ac:graphicFrameMkLst>
            <pc:docMk/>
            <pc:sldMk cId="3639595196" sldId="260"/>
            <ac:graphicFrameMk id="4" creationId="{4E78BB21-0049-DB7F-F25A-C70CBDDF9AA4}"/>
          </ac:graphicFrameMkLst>
        </pc:graphicFrameChg>
        <pc:picChg chg="add del mod">
          <ac:chgData name="Thomas Planche" userId="04c50e3eaf0c31c6" providerId="Windows Live" clId="Web-{C8D3FE8B-8865-4D98-AFC0-D1CA91E6AADF}" dt="2024-01-30T21:42:47.543" v="486"/>
          <ac:picMkLst>
            <pc:docMk/>
            <pc:sldMk cId="3639595196" sldId="260"/>
            <ac:picMk id="3" creationId="{A0BE02A3-02C4-EBAB-CDAB-50399C69B038}"/>
          </ac:picMkLst>
        </pc:picChg>
        <pc:picChg chg="add mod">
          <ac:chgData name="Thomas Planche" userId="04c50e3eaf0c31c6" providerId="Windows Live" clId="Web-{C8D3FE8B-8865-4D98-AFC0-D1CA91E6AADF}" dt="2024-01-30T21:42:54.621" v="488" actId="1076"/>
          <ac:picMkLst>
            <pc:docMk/>
            <pc:sldMk cId="3639595196" sldId="260"/>
            <ac:picMk id="4" creationId="{0D45D154-8794-28EE-8489-1BEC1AF6B6BD}"/>
          </ac:picMkLst>
        </pc:picChg>
        <pc:picChg chg="add mod">
          <ac:chgData name="Thomas Planche" userId="04c50e3eaf0c31c6" providerId="Windows Live" clId="Web-{C8D3FE8B-8865-4D98-AFC0-D1CA91E6AADF}" dt="2024-01-30T21:43:16.200" v="490" actId="1076"/>
          <ac:picMkLst>
            <pc:docMk/>
            <pc:sldMk cId="3639595196" sldId="260"/>
            <ac:picMk id="5" creationId="{D7178798-2491-9AEA-924D-0D2E9B8C85CF}"/>
          </ac:picMkLst>
        </pc:picChg>
        <pc:cxnChg chg="add del">
          <ac:chgData name="Thomas Planche" userId="04c50e3eaf0c31c6" providerId="Windows Live" clId="Web-{C8D3FE8B-8865-4D98-AFC0-D1CA91E6AADF}" dt="2024-01-30T19:56:25.983" v="93"/>
          <ac:cxnSpMkLst>
            <pc:docMk/>
            <pc:sldMk cId="3639595196" sldId="260"/>
            <ac:cxnSpMk id="10" creationId="{EE504C98-6397-41C1-A8D8-2D9C4ED307E0}"/>
          </ac:cxnSpMkLst>
        </pc:cxnChg>
      </pc:sldChg>
      <pc:sldChg chg="addSp delSp modSp new mod setBg">
        <pc:chgData name="Thomas Planche" userId="04c50e3eaf0c31c6" providerId="Windows Live" clId="Web-{C8D3FE8B-8865-4D98-AFC0-D1CA91E6AADF}" dt="2024-01-30T21:49:03.521" v="712" actId="1076"/>
        <pc:sldMkLst>
          <pc:docMk/>
          <pc:sldMk cId="123730559" sldId="261"/>
        </pc:sldMkLst>
        <pc:spChg chg="mod">
          <ac:chgData name="Thomas Planche" userId="04c50e3eaf0c31c6" providerId="Windows Live" clId="Web-{C8D3FE8B-8865-4D98-AFC0-D1CA91E6AADF}" dt="2024-01-30T21:48:56.584" v="710" actId="1076"/>
          <ac:spMkLst>
            <pc:docMk/>
            <pc:sldMk cId="123730559" sldId="261"/>
            <ac:spMk id="2" creationId="{97A441B8-67C7-F19A-5DF6-08DE30187F12}"/>
          </ac:spMkLst>
        </pc:spChg>
        <pc:spChg chg="del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3" creationId="{F44DBA2C-C19E-76EE-50A6-4BC24C056E01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8" creationId="{577D6B2E-37A3-429E-A37C-F30ED6487282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10" creationId="{5CEAD642-85CF-4750-8432-7C80C901F001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12" creationId="{FA33EEAE-15D5-4119-8C1E-89D943F911EF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14" creationId="{730D8B3B-9B80-4025-B934-26DC7D7CD231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16" creationId="{1064D5D5-227B-4F66-9AEA-46F570E793BD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18" creationId="{646B67A4-D328-4747-A82B-65E84FA46368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20" creationId="{B5A1B09C-1565-46F8-B70F-621C5EB48A09}"/>
          </ac:spMkLst>
        </pc:spChg>
        <pc:spChg chg="add">
          <ac:chgData name="Thomas Planche" userId="04c50e3eaf0c31c6" providerId="Windows Live" clId="Web-{C8D3FE8B-8865-4D98-AFC0-D1CA91E6AADF}" dt="2024-01-30T19:55:56.904" v="88"/>
          <ac:spMkLst>
            <pc:docMk/>
            <pc:sldMk cId="123730559" sldId="261"/>
            <ac:spMk id="22" creationId="{8C516CC8-80AC-446C-A56E-9F54B7210402}"/>
          </ac:spMkLst>
        </pc:spChg>
        <pc:picChg chg="add mod">
          <ac:chgData name="Thomas Planche" userId="04c50e3eaf0c31c6" providerId="Windows Live" clId="Web-{C8D3FE8B-8865-4D98-AFC0-D1CA91E6AADF}" dt="2024-01-30T21:49:03.521" v="712" actId="1076"/>
          <ac:picMkLst>
            <pc:docMk/>
            <pc:sldMk cId="123730559" sldId="261"/>
            <ac:picMk id="3" creationId="{251EDAA3-DEC8-8042-9CA2-B01AE12B44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467" y="-885991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rgbClr val="FFFFFF"/>
                </a:solidFill>
                <a:ea typeface="+mj-lt"/>
                <a:cs typeface="+mj-lt"/>
              </a:rPr>
              <a:t>Notre </a:t>
            </a:r>
            <a:r>
              <a:rPr lang="de-DE" b="1" dirty="0" err="1">
                <a:solidFill>
                  <a:srgbClr val="FFFFFF"/>
                </a:solidFill>
                <a:ea typeface="+mj-lt"/>
                <a:cs typeface="+mj-lt"/>
              </a:rPr>
              <a:t>projet</a:t>
            </a:r>
            <a:r>
              <a:rPr lang="de-DE" b="1" dirty="0">
                <a:solidFill>
                  <a:srgbClr val="FFFFFF"/>
                </a:solidFill>
                <a:ea typeface="+mj-lt"/>
                <a:cs typeface="+mj-lt"/>
              </a:rPr>
              <a:t>: </a:t>
            </a:r>
            <a:r>
              <a:rPr lang="de-DE" b="1" dirty="0" err="1">
                <a:solidFill>
                  <a:srgbClr val="FFFFFF"/>
                </a:solidFill>
                <a:ea typeface="+mj-lt"/>
                <a:cs typeface="+mj-lt"/>
              </a:rPr>
              <a:t>CyberShield</a:t>
            </a:r>
            <a:endParaRPr lang="fr-FR" b="1" dirty="0" err="1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276497" y="608491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By Thomas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4" name="Image 3" descr="Une image contenant cercle, Graphique, symbole, lampe&#10;&#10;Description générée automatiquement">
            <a:extLst>
              <a:ext uri="{FF2B5EF4-FFF2-40B4-BE49-F238E27FC236}">
                <a16:creationId xmlns:a16="http://schemas.microsoft.com/office/drawing/2014/main" id="{4D0CC3A1-A5D4-0478-6B4D-7AE82602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95" y="704335"/>
            <a:ext cx="4806778" cy="480677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2FB6C29-380B-3D07-77B4-B17D40A2F7A0}"/>
              </a:ext>
            </a:extLst>
          </p:cNvPr>
          <p:cNvSpPr txBox="1">
            <a:spLocks/>
          </p:cNvSpPr>
          <p:nvPr/>
        </p:nvSpPr>
        <p:spPr>
          <a:xfrm>
            <a:off x="318843" y="2248249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b="1" dirty="0" err="1">
                <a:solidFill>
                  <a:srgbClr val="FFFFFF"/>
                </a:solidFill>
                <a:cs typeface="Calibri Light"/>
              </a:rPr>
              <a:t>Un</a:t>
            </a:r>
            <a:r>
              <a:rPr lang="de-DE" sz="44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4400" b="1" dirty="0" err="1">
                <a:solidFill>
                  <a:srgbClr val="FFFFFF"/>
                </a:solidFill>
                <a:cs typeface="Calibri Light"/>
              </a:rPr>
              <a:t>Gestionnaire</a:t>
            </a:r>
            <a:r>
              <a:rPr lang="de-DE" sz="4400" b="1" dirty="0">
                <a:solidFill>
                  <a:srgbClr val="FFFFFF"/>
                </a:solidFill>
                <a:cs typeface="Calibri Light"/>
              </a:rPr>
              <a:t> de </a:t>
            </a:r>
            <a:r>
              <a:rPr lang="de-DE" sz="4400" b="1" dirty="0" err="1">
                <a:solidFill>
                  <a:srgbClr val="FFFFFF"/>
                </a:solidFill>
                <a:cs typeface="Calibri Light"/>
              </a:rPr>
              <a:t>mots</a:t>
            </a:r>
            <a:r>
              <a:rPr lang="de-DE" sz="4400" b="1" dirty="0">
                <a:solidFill>
                  <a:srgbClr val="FFFFFF"/>
                </a:solidFill>
                <a:cs typeface="Calibri Light"/>
              </a:rPr>
              <a:t> de passe </a:t>
            </a:r>
            <a:r>
              <a:rPr lang="de-DE" sz="4400" b="1" dirty="0" err="1">
                <a:solidFill>
                  <a:srgbClr val="FFFFFF"/>
                </a:solidFill>
                <a:cs typeface="Calibri Light"/>
              </a:rPr>
              <a:t>entièrement</a:t>
            </a:r>
            <a:r>
              <a:rPr lang="de-DE" sz="4400" b="1" dirty="0">
                <a:solidFill>
                  <a:srgbClr val="FFFFFF"/>
                </a:solidFill>
                <a:cs typeface="Calibri Light"/>
              </a:rPr>
              <a:t> en </a:t>
            </a:r>
            <a:r>
              <a:rPr lang="de-DE" sz="4400" b="1" dirty="0" err="1">
                <a:solidFill>
                  <a:srgbClr val="FFFFFF"/>
                </a:solidFill>
                <a:cs typeface="Calibri Light"/>
              </a:rPr>
              <a:t>python</a:t>
            </a:r>
            <a:endParaRPr lang="de-DE" sz="4400" b="1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9B5188-0F4A-8D6D-9129-6F337FFB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08838"/>
            <a:ext cx="9895951" cy="10336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 Light"/>
              </a:rPr>
              <a:t>Le principe du </a:t>
            </a:r>
            <a:r>
              <a:rPr lang="fr-FR" dirty="0">
                <a:solidFill>
                  <a:srgbClr val="FFFFFF"/>
                </a:solidFill>
              </a:rPr>
              <a:t>hachage</a:t>
            </a:r>
            <a:endParaRPr lang="fr-FR" dirty="0">
              <a:solidFill>
                <a:srgbClr val="FFFFFF"/>
              </a:solidFill>
              <a:cs typeface="Calibri Light"/>
            </a:endParaRPr>
          </a:p>
          <a:p>
            <a:endParaRPr lang="fr-FR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C2787-08E9-7D64-CFAB-6B030DFE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67037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Le </a:t>
            </a:r>
            <a:r>
              <a:rPr lang="en-US" sz="2000" dirty="0" err="1">
                <a:ea typeface="+mn-lt"/>
                <a:cs typeface="+mn-lt"/>
              </a:rPr>
              <a:t>hashage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est</a:t>
            </a:r>
            <a:r>
              <a:rPr lang="en-US" sz="2000" dirty="0">
                <a:ea typeface="+mn-lt"/>
                <a:cs typeface="+mn-lt"/>
              </a:rPr>
              <a:t> un processus qui </a:t>
            </a:r>
            <a:r>
              <a:rPr lang="en-US" sz="2000" dirty="0" err="1">
                <a:ea typeface="+mn-lt"/>
                <a:cs typeface="+mn-lt"/>
              </a:rPr>
              <a:t>convertit</a:t>
            </a:r>
            <a:r>
              <a:rPr lang="en-US" sz="2000" dirty="0">
                <a:ea typeface="+mn-lt"/>
                <a:cs typeface="+mn-lt"/>
              </a:rPr>
              <a:t> des données (</a:t>
            </a:r>
            <a:r>
              <a:rPr lang="en-US" sz="2000" dirty="0" err="1">
                <a:ea typeface="+mn-lt"/>
                <a:cs typeface="+mn-lt"/>
              </a:rPr>
              <a:t>comme</a:t>
            </a:r>
            <a:r>
              <a:rPr lang="en-US" sz="2000" dirty="0">
                <a:ea typeface="+mn-lt"/>
                <a:cs typeface="+mn-lt"/>
              </a:rPr>
              <a:t> un mot de passe)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chaîne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caractères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alphanumériques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généralement</a:t>
            </a:r>
            <a:r>
              <a:rPr lang="en-US" sz="2000" dirty="0">
                <a:ea typeface="+mn-lt"/>
                <a:cs typeface="+mn-lt"/>
              </a:rPr>
              <a:t> de longueur fixe, </a:t>
            </a:r>
            <a:r>
              <a:rPr lang="en-US" sz="2000" dirty="0" err="1">
                <a:ea typeface="+mn-lt"/>
                <a:cs typeface="+mn-lt"/>
              </a:rPr>
              <a:t>appelée</a:t>
            </a:r>
            <a:r>
              <a:rPr lang="en-US" sz="2000" dirty="0">
                <a:ea typeface="+mn-lt"/>
                <a:cs typeface="+mn-lt"/>
              </a:rPr>
              <a:t> "hash". Cela </a:t>
            </a:r>
            <a:r>
              <a:rPr lang="en-US" sz="2000" dirty="0" err="1">
                <a:ea typeface="+mn-lt"/>
                <a:cs typeface="+mn-lt"/>
              </a:rPr>
              <a:t>est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réalisé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l'aide</a:t>
            </a:r>
            <a:r>
              <a:rPr lang="en-US" sz="2000" dirty="0">
                <a:ea typeface="+mn-lt"/>
                <a:cs typeface="+mn-lt"/>
              </a:rPr>
              <a:t> d'un </a:t>
            </a:r>
            <a:r>
              <a:rPr lang="en-US" sz="2000" dirty="0" err="1">
                <a:ea typeface="+mn-lt"/>
                <a:cs typeface="+mn-lt"/>
              </a:rPr>
              <a:t>algorithme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hachage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L'objectif</a:t>
            </a:r>
            <a:r>
              <a:rPr lang="en-US" sz="2000" dirty="0">
                <a:ea typeface="+mn-lt"/>
                <a:cs typeface="+mn-lt"/>
              </a:rPr>
              <a:t> principal </a:t>
            </a:r>
            <a:r>
              <a:rPr lang="en-US" sz="2000" dirty="0" err="1">
                <a:ea typeface="+mn-lt"/>
                <a:cs typeface="+mn-lt"/>
              </a:rPr>
              <a:t>est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sécuriser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fr-FR" sz="2000" dirty="0">
                <a:ea typeface="+mn-lt"/>
                <a:cs typeface="+mn-lt"/>
              </a:rPr>
              <a:t>informations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les transformant de manière </a:t>
            </a:r>
            <a:r>
              <a:rPr lang="en-US" sz="2000" dirty="0" err="1">
                <a:ea typeface="+mn-lt"/>
                <a:cs typeface="+mn-lt"/>
              </a:rPr>
              <a:t>irréversible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Ainsi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même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petite modification des données </a:t>
            </a:r>
            <a:r>
              <a:rPr lang="en-US" sz="2000" dirty="0" err="1">
                <a:ea typeface="+mn-lt"/>
                <a:cs typeface="+mn-lt"/>
              </a:rPr>
              <a:t>d'origine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entraîne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changement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significatif</a:t>
            </a:r>
            <a:r>
              <a:rPr lang="en-US" sz="2000" dirty="0">
                <a:ea typeface="+mn-lt"/>
                <a:cs typeface="+mn-lt"/>
              </a:rPr>
              <a:t> dans le hash </a:t>
            </a:r>
            <a:r>
              <a:rPr lang="en-US" sz="2000" dirty="0" err="1">
                <a:ea typeface="+mn-lt"/>
                <a:cs typeface="+mn-lt"/>
              </a:rPr>
              <a:t>résultant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FB950E3-8ABE-69F2-5FED-17C9B974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567113"/>
            <a:ext cx="5153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46BBE4-CD4A-4932-A01E-8044F352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cs typeface="Calibri Light"/>
              </a:rPr>
              <a:t>Les Fonctions dans </a:t>
            </a:r>
            <a:r>
              <a:rPr lang="fr-FR" sz="4000" dirty="0" err="1">
                <a:solidFill>
                  <a:srgbClr val="FFFFFF"/>
                </a:solidFill>
                <a:cs typeface="Calibri Light"/>
              </a:rPr>
              <a:t>CyberShield</a:t>
            </a:r>
            <a:endParaRPr lang="fr-FR" sz="4000" dirty="0" err="1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905C25-365D-B841-1B82-FAC46779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708" y="935230"/>
            <a:ext cx="6729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+mj-lt"/>
                <a:ea typeface="+mj-ea"/>
                <a:cs typeface="Calibri Light"/>
              </a:rPr>
              <a:t>Notre programme est constitué de différents fichiers en python:</a:t>
            </a:r>
            <a:endParaRPr lang="fr-FR" sz="1800">
              <a:latin typeface="Calibri Ligh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account.py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 Ce fichier permet la sauvegarde des comptes du logiciel dans le fichier account.txt, il permet aussi la connexion en vérifiant les identifiants.</a:t>
            </a:r>
            <a:endParaRPr lang="en-US" sz="1800">
              <a:latin typeface="+mj-l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Classes.py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Ce fichier contient la structure principal de toutes les interfaces de notre logiciel. Il contient donc des fonctions qui sont </a:t>
            </a:r>
            <a:r>
              <a:rPr lang="fr-FR" sz="1800" err="1">
                <a:latin typeface="+mj-lt"/>
                <a:ea typeface="+mj-ea"/>
                <a:cs typeface="Calibri Light"/>
              </a:rPr>
              <a:t>récurentes</a:t>
            </a:r>
            <a:r>
              <a:rPr lang="fr-FR" sz="1800" dirty="0">
                <a:latin typeface="+mj-lt"/>
                <a:ea typeface="+mj-ea"/>
                <a:cs typeface="Calibri Light"/>
              </a:rPr>
              <a:t> à </a:t>
            </a:r>
            <a:r>
              <a:rPr lang="fr-FR" sz="1800" err="1">
                <a:latin typeface="+mj-lt"/>
                <a:ea typeface="+mj-ea"/>
                <a:cs typeface="Calibri Light"/>
              </a:rPr>
              <a:t>tout</a:t>
            </a:r>
            <a:r>
              <a:rPr lang="fr-FR" sz="1800" dirty="0">
                <a:latin typeface="+mj-lt"/>
                <a:ea typeface="+mj-ea"/>
                <a:cs typeface="Calibri Light"/>
              </a:rPr>
              <a:t> nos fichiers.</a:t>
            </a:r>
            <a:endParaRPr lang="en-US" sz="1800">
              <a:latin typeface="+mj-l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Connection_window.py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Ce fichier contient l'interface de connexion, l'utilisateur qui a déjà un compte peut se connecter avec son nom d'utilisateur et son mot de passe. Ce fichier est intimement liés avec account.py</a:t>
            </a:r>
            <a:br>
              <a:rPr lang="en-US" sz="1800" dirty="0">
                <a:latin typeface="+mj-lt"/>
                <a:ea typeface="+mj-ea"/>
                <a:cs typeface="Calibri Light"/>
              </a:rPr>
            </a:br>
            <a:endParaRPr lang="en-US" sz="1800">
              <a:latin typeface="+mj-l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Create_account_window.py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 Ce fichier contient l'interface de création de compte, l'utilisateur peut y créer un compte en remplissant un nom d'utilisateur et un mot de passe. Ce fichier est intimement liés avec account.py</a:t>
            </a:r>
            <a:endParaRPr lang="en-US" sz="1800">
              <a:latin typeface="+mj-l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Entry_window.py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 Ce fichier contient l'interface d'entrée du logiciel. L'utilisateur peut choisir de créer un compte ou de se connecter.</a:t>
            </a:r>
            <a:endParaRPr lang="en-US" sz="1800">
              <a:latin typeface="Calibri Light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Gestion_data_user.py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Ce fichier permet la gestion des données utilisateur</a:t>
            </a:r>
          </a:p>
          <a:p>
            <a:pPr marL="0" indent="0">
              <a:buNone/>
            </a:pPr>
            <a:r>
              <a:rPr lang="fr-FR" sz="1800" b="1" dirty="0">
                <a:latin typeface="+mj-lt"/>
                <a:ea typeface="+mj-ea"/>
                <a:cs typeface="Calibri Light"/>
              </a:rPr>
              <a:t>Main_window.py</a:t>
            </a:r>
            <a:r>
              <a:rPr lang="fr-FR" sz="1800" dirty="0">
                <a:latin typeface="+mj-lt"/>
                <a:ea typeface="+mj-ea"/>
                <a:cs typeface="Calibri Light"/>
              </a:rPr>
              <a:t> Ce fichier contient l'interface principal du logiciel. Une fois connecté, l'utilisateur peux y </a:t>
            </a:r>
            <a:r>
              <a:rPr lang="fr-FR" sz="1800" err="1">
                <a:latin typeface="+mj-lt"/>
                <a:ea typeface="+mj-ea"/>
                <a:cs typeface="Calibri Light"/>
              </a:rPr>
              <a:t>acceder</a:t>
            </a:r>
            <a:r>
              <a:rPr lang="fr-FR" sz="1800" dirty="0">
                <a:latin typeface="+mj-lt"/>
                <a:ea typeface="+mj-ea"/>
                <a:cs typeface="Calibri Light"/>
              </a:rPr>
              <a:t> et enregistré ses mots de passe.</a:t>
            </a:r>
          </a:p>
          <a:p>
            <a:endParaRPr lang="fr-FR" sz="18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1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87DC90-1E20-AC71-592B-20EF39C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Les Fichiers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320531-F52E-EE60-2B97-4675CD86726C}"/>
              </a:ext>
            </a:extLst>
          </p:cNvPr>
          <p:cNvSpPr txBox="1"/>
          <p:nvPr/>
        </p:nvSpPr>
        <p:spPr>
          <a:xfrm>
            <a:off x="190500" y="1666875"/>
            <a:ext cx="35909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+mj-lt"/>
                <a:ea typeface="+mj-ea"/>
                <a:cs typeface="Calibri Light"/>
              </a:rPr>
              <a:t>Current_user.json</a:t>
            </a:r>
            <a:r>
              <a:rPr lang="en-US" sz="2000" b="1" dirty="0">
                <a:latin typeface="+mj-lt"/>
                <a:ea typeface="+mj-ea"/>
                <a:cs typeface="Calibri Light"/>
              </a:rPr>
              <a:t>:</a:t>
            </a:r>
            <a:endParaRPr lang="en-US" sz="2000" dirty="0">
              <a:latin typeface="+mj-lt"/>
              <a:ea typeface="+mj-ea"/>
              <a:cs typeface="Calibri Light"/>
            </a:endParaRPr>
          </a:p>
          <a:p>
            <a:r>
              <a:rPr lang="en-US" sz="2000" dirty="0">
                <a:latin typeface="+mj-lt"/>
                <a:ea typeface="+mj-ea"/>
                <a:cs typeface="Calibri Light"/>
              </a:rPr>
              <a:t>Ce </a:t>
            </a:r>
            <a:r>
              <a:rPr lang="en-US" sz="2000" err="1">
                <a:latin typeface="+mj-lt"/>
                <a:ea typeface="+mj-ea"/>
                <a:cs typeface="Calibri Light"/>
              </a:rPr>
              <a:t>fichier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stocke</a:t>
            </a:r>
            <a:r>
              <a:rPr lang="en-US" sz="2000" dirty="0">
                <a:latin typeface="+mj-lt"/>
                <a:ea typeface="+mj-ea"/>
                <a:cs typeface="Calibri Light"/>
              </a:rPr>
              <a:t> le nom </a:t>
            </a:r>
            <a:r>
              <a:rPr lang="en-US" sz="2000" err="1">
                <a:latin typeface="+mj-lt"/>
                <a:ea typeface="+mj-ea"/>
                <a:cs typeface="Calibri Light"/>
              </a:rPr>
              <a:t>d'utilisateur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lorsqu'il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est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connecté</a:t>
            </a:r>
            <a:r>
              <a:rPr lang="en-US" sz="2000" dirty="0">
                <a:latin typeface="+mj-lt"/>
                <a:ea typeface="+mj-ea"/>
                <a:cs typeface="Calibri Light"/>
              </a:rPr>
              <a:t>, </a:t>
            </a:r>
            <a:r>
              <a:rPr lang="en-US" sz="2000" err="1">
                <a:latin typeface="+mj-lt"/>
                <a:ea typeface="+mj-ea"/>
                <a:cs typeface="Calibri Light"/>
              </a:rPr>
              <a:t>cela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permet</a:t>
            </a:r>
            <a:r>
              <a:rPr lang="en-US" sz="2000" dirty="0">
                <a:latin typeface="+mj-lt"/>
                <a:ea typeface="+mj-ea"/>
                <a:cs typeface="Calibri Light"/>
              </a:rPr>
              <a:t> de stocker </a:t>
            </a:r>
            <a:r>
              <a:rPr lang="en-US" sz="2000" err="1">
                <a:latin typeface="+mj-lt"/>
                <a:ea typeface="+mj-ea"/>
                <a:cs typeface="Calibri Light"/>
              </a:rPr>
              <a:t>cette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valeur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 pour </a:t>
            </a:r>
            <a:r>
              <a:rPr lang="en-US" sz="2000" err="1">
                <a:latin typeface="+mj-lt"/>
                <a:ea typeface="+mj-ea"/>
                <a:cs typeface="Calibri Light"/>
              </a:rPr>
              <a:t>être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récupérés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immediatement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en</a:t>
            </a:r>
            <a:r>
              <a:rPr lang="en-US" sz="2000" dirty="0">
                <a:latin typeface="+mj-lt"/>
                <a:ea typeface="+mj-ea"/>
                <a:cs typeface="Calibri Light"/>
              </a:rPr>
              <a:t> </a:t>
            </a:r>
            <a:r>
              <a:rPr lang="en-US" sz="2000" err="1">
                <a:latin typeface="+mj-lt"/>
                <a:ea typeface="+mj-ea"/>
                <a:cs typeface="Calibri Light"/>
              </a:rPr>
              <a:t>cas</a:t>
            </a:r>
            <a:r>
              <a:rPr lang="en-US" sz="2000" dirty="0">
                <a:latin typeface="+mj-lt"/>
                <a:ea typeface="+mj-ea"/>
                <a:cs typeface="Calibri Light"/>
              </a:rPr>
              <a:t> de </a:t>
            </a:r>
            <a:r>
              <a:rPr lang="en-US" sz="2000" err="1">
                <a:latin typeface="+mj-lt"/>
                <a:ea typeface="+mj-ea"/>
                <a:cs typeface="Calibri Light"/>
              </a:rPr>
              <a:t>besoin</a:t>
            </a:r>
            <a:endParaRPr lang="en-US" sz="2000">
              <a:latin typeface="+mj-lt"/>
              <a:ea typeface="+mj-ea"/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40A9F-CD13-6F09-92D0-4539827D30A5}"/>
              </a:ext>
            </a:extLst>
          </p:cNvPr>
          <p:cNvSpPr txBox="1"/>
          <p:nvPr/>
        </p:nvSpPr>
        <p:spPr>
          <a:xfrm>
            <a:off x="8848725" y="1714500"/>
            <a:ext cx="274320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+mj-lt"/>
                <a:ea typeface="+mj-ea"/>
                <a:cs typeface="Calibri Light"/>
              </a:rPr>
              <a:t>User.json</a:t>
            </a:r>
            <a:r>
              <a:rPr lang="en-US" sz="2000" b="1" dirty="0">
                <a:latin typeface="+mj-lt"/>
                <a:ea typeface="+mj-ea"/>
                <a:cs typeface="Calibri Light"/>
              </a:rPr>
              <a:t> :</a:t>
            </a:r>
            <a:endParaRPr lang="fr-FR" sz="2000">
              <a:cs typeface="Calibri" panose="020F0502020204030204"/>
            </a:endParaRPr>
          </a:p>
          <a:p>
            <a:r>
              <a:rPr lang="en-US" sz="2000" err="1">
                <a:latin typeface="+mj-lt"/>
                <a:ea typeface="+mj-ea"/>
                <a:cs typeface="Calibri Light"/>
              </a:rPr>
              <a:t>Chaque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utilisateur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 qui </a:t>
            </a:r>
            <a:r>
              <a:rPr lang="en-US" sz="2000" err="1">
                <a:latin typeface="+mj-lt"/>
                <a:ea typeface="+mj-ea"/>
                <a:cs typeface="Calibri Light"/>
              </a:rPr>
              <a:t>stocke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ses</a:t>
            </a:r>
            <a:r>
              <a:rPr lang="en-US" sz="2000" dirty="0">
                <a:latin typeface="+mj-lt"/>
                <a:ea typeface="+mj-ea"/>
                <a:cs typeface="Calibri Light"/>
              </a:rPr>
              <a:t> données sur le </a:t>
            </a:r>
            <a:r>
              <a:rPr lang="en-US" sz="2000" err="1">
                <a:latin typeface="+mj-lt"/>
                <a:ea typeface="+mj-ea"/>
                <a:cs typeface="Calibri Light"/>
              </a:rPr>
              <a:t>logiciel</a:t>
            </a:r>
            <a:r>
              <a:rPr lang="en-US" sz="2000" dirty="0">
                <a:latin typeface="+mj-lt"/>
                <a:ea typeface="+mj-ea"/>
                <a:cs typeface="Calibri Light"/>
              </a:rPr>
              <a:t> a </a:t>
            </a:r>
            <a:r>
              <a:rPr lang="en-US" sz="2000" err="1">
                <a:latin typeface="+mj-lt"/>
                <a:ea typeface="+mj-ea"/>
                <a:cs typeface="Calibri Light"/>
              </a:rPr>
              <a:t>automatiquement</a:t>
            </a:r>
            <a:r>
              <a:rPr lang="en-US" sz="2000" dirty="0">
                <a:latin typeface="+mj-lt"/>
                <a:ea typeface="+mj-ea"/>
                <a:cs typeface="Calibri Light"/>
              </a:rPr>
              <a:t> un </a:t>
            </a:r>
            <a:r>
              <a:rPr lang="en-US" sz="2000" err="1">
                <a:latin typeface="+mj-lt"/>
                <a:ea typeface="+mj-ea"/>
                <a:cs typeface="Calibri Light"/>
              </a:rPr>
              <a:t>fichier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commencant</a:t>
            </a:r>
            <a:r>
              <a:rPr lang="en-US" sz="2000" dirty="0">
                <a:latin typeface="+mj-lt"/>
                <a:ea typeface="+mj-ea"/>
                <a:cs typeface="Calibri Light"/>
              </a:rPr>
              <a:t> par son nom </a:t>
            </a:r>
            <a:r>
              <a:rPr lang="en-US" sz="2000" err="1">
                <a:latin typeface="+mj-lt"/>
                <a:ea typeface="+mj-ea"/>
                <a:cs typeface="Calibri Light"/>
              </a:rPr>
              <a:t>d'utilisateur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. Il </a:t>
            </a:r>
            <a:r>
              <a:rPr lang="en-US" sz="2000" err="1">
                <a:latin typeface="+mj-lt"/>
                <a:ea typeface="+mj-ea"/>
                <a:cs typeface="Calibri Light"/>
              </a:rPr>
              <a:t>contient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donc</a:t>
            </a:r>
            <a:r>
              <a:rPr lang="en-US" sz="2000" dirty="0">
                <a:latin typeface="+mj-lt"/>
                <a:ea typeface="+mj-ea"/>
                <a:cs typeface="Calibri Light"/>
              </a:rPr>
              <a:t> les </a:t>
            </a:r>
            <a:r>
              <a:rPr lang="en-US" sz="2000" err="1">
                <a:latin typeface="+mj-lt"/>
                <a:ea typeface="+mj-ea"/>
                <a:cs typeface="Calibri Light"/>
              </a:rPr>
              <a:t>informations</a:t>
            </a:r>
            <a:r>
              <a:rPr lang="en-US" sz="2000" dirty="0">
                <a:latin typeface="+mj-lt"/>
                <a:ea typeface="+mj-ea"/>
                <a:cs typeface="Calibri Light"/>
              </a:rPr>
              <a:t> et données de </a:t>
            </a:r>
            <a:r>
              <a:rPr lang="en-US" sz="2000" err="1">
                <a:latin typeface="+mj-lt"/>
                <a:ea typeface="+mj-ea"/>
                <a:cs typeface="Calibri Light"/>
              </a:rPr>
              <a:t>l'utilisateur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en</a:t>
            </a:r>
            <a:r>
              <a:rPr lang="en-US" sz="2000" dirty="0">
                <a:latin typeface="+mj-lt"/>
                <a:ea typeface="+mj-ea"/>
                <a:cs typeface="Calibri Light"/>
              </a:rPr>
              <a:t> question.​</a:t>
            </a:r>
            <a:endParaRPr lang="en-US" sz="2000">
              <a:ea typeface="+mj-ea"/>
            </a:endParaRPr>
          </a:p>
          <a:p>
            <a:r>
              <a:rPr lang="en-US" dirty="0">
                <a:solidFill>
                  <a:srgbClr val="A7DBF7"/>
                </a:solidFill>
                <a:latin typeface="Consolas"/>
                <a:cs typeface="Segoe UI"/>
              </a:rPr>
              <a:t>​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FA563F-D207-1CB3-92E3-9AA1282942F7}"/>
              </a:ext>
            </a:extLst>
          </p:cNvPr>
          <p:cNvSpPr txBox="1"/>
          <p:nvPr/>
        </p:nvSpPr>
        <p:spPr>
          <a:xfrm>
            <a:off x="4257675" y="1666875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  <a:ea typeface="+mj-ea"/>
                <a:cs typeface="Calibri Light"/>
              </a:rPr>
              <a:t>Account.txt:</a:t>
            </a:r>
            <a:endParaRPr lang="fr-FR" sz="2000">
              <a:cs typeface="Calibri"/>
            </a:endParaRPr>
          </a:p>
          <a:p>
            <a:r>
              <a:rPr lang="en-US" sz="2000" dirty="0">
                <a:latin typeface="+mj-lt"/>
                <a:ea typeface="+mj-ea"/>
                <a:cs typeface="Calibri Light"/>
              </a:rPr>
              <a:t>Ce </a:t>
            </a:r>
            <a:r>
              <a:rPr lang="en-US" sz="2000" err="1">
                <a:latin typeface="+mj-lt"/>
                <a:ea typeface="+mj-ea"/>
                <a:cs typeface="Calibri Light"/>
              </a:rPr>
              <a:t>fichier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texte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stocke</a:t>
            </a:r>
            <a:r>
              <a:rPr lang="en-US" sz="2000" dirty="0">
                <a:latin typeface="+mj-lt"/>
                <a:ea typeface="+mj-ea"/>
                <a:cs typeface="Calibri Light"/>
              </a:rPr>
              <a:t> les </a:t>
            </a:r>
            <a:r>
              <a:rPr lang="en-US" sz="2000" err="1">
                <a:latin typeface="+mj-lt"/>
                <a:ea typeface="+mj-ea"/>
                <a:cs typeface="Calibri Light"/>
              </a:rPr>
              <a:t>comptes</a:t>
            </a:r>
            <a:r>
              <a:rPr lang="en-US" sz="2000" dirty="0">
                <a:latin typeface="+mj-lt"/>
                <a:ea typeface="+mj-ea"/>
                <a:cs typeface="Calibri Light"/>
              </a:rPr>
              <a:t> des </a:t>
            </a:r>
            <a:r>
              <a:rPr lang="en-US" sz="2000" err="1">
                <a:latin typeface="+mj-lt"/>
                <a:ea typeface="+mj-ea"/>
                <a:cs typeface="Calibri Light"/>
              </a:rPr>
              <a:t>utilisateurs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incluant</a:t>
            </a:r>
            <a:r>
              <a:rPr lang="en-US" sz="2000" dirty="0">
                <a:latin typeface="+mj-lt"/>
                <a:ea typeface="+mj-ea"/>
                <a:cs typeface="Calibri Light"/>
              </a:rPr>
              <a:t> le mot de passe et le nom </a:t>
            </a:r>
            <a:r>
              <a:rPr lang="en-US" sz="2000" err="1">
                <a:latin typeface="+mj-lt"/>
                <a:ea typeface="+mj-ea"/>
                <a:cs typeface="Calibri Light"/>
              </a:rPr>
              <a:t>d'utilisateur</a:t>
            </a:r>
            <a:r>
              <a:rPr lang="en-US" sz="2000" dirty="0">
                <a:latin typeface="+mj-lt"/>
                <a:ea typeface="+mj-ea"/>
                <a:cs typeface="Calibri Light"/>
              </a:rPr>
              <a:t>. Il </a:t>
            </a:r>
            <a:r>
              <a:rPr lang="en-US" sz="2000" err="1">
                <a:latin typeface="+mj-lt"/>
                <a:ea typeface="+mj-ea"/>
                <a:cs typeface="Calibri Light"/>
              </a:rPr>
              <a:t>permet</a:t>
            </a:r>
            <a:r>
              <a:rPr lang="en-US" sz="2000" dirty="0">
                <a:latin typeface="+mj-lt"/>
                <a:ea typeface="+mj-ea"/>
                <a:cs typeface="Calibri Light"/>
              </a:rPr>
              <a:t> </a:t>
            </a:r>
            <a:r>
              <a:rPr lang="en-US" sz="2000" err="1">
                <a:latin typeface="+mj-lt"/>
                <a:ea typeface="+mj-ea"/>
                <a:cs typeface="Calibri Light"/>
              </a:rPr>
              <a:t>donc</a:t>
            </a:r>
            <a:r>
              <a:rPr lang="en-US" sz="2000" dirty="0">
                <a:latin typeface="+mj-lt"/>
                <a:ea typeface="+mj-ea"/>
                <a:cs typeface="Calibri Light"/>
              </a:rPr>
              <a:t> la connection</a:t>
            </a:r>
            <a:r>
              <a:rPr lang="fr-FR" sz="2000" dirty="0">
                <a:latin typeface="+mj-lt"/>
                <a:ea typeface="+mj-ea"/>
                <a:cs typeface="Calibri Light"/>
              </a:rPr>
              <a:t>​</a:t>
            </a:r>
            <a:endParaRPr lang="fr-FR" sz="200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08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874CC1-1B9B-9F77-6048-322E7F04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cs typeface="Calibri Light"/>
              </a:rPr>
              <a:t>Notre utilisation des IA génératives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79E97D52-B306-4A24-1E9B-BD9586F7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727" y="1576237"/>
            <a:ext cx="6139311" cy="5546047"/>
          </a:xfrm>
        </p:spPr>
        <p:txBody>
          <a:bodyPr anchor="ctr">
            <a:normAutofit/>
          </a:bodyPr>
          <a:lstStyle/>
          <a:p>
            <a:r>
              <a:rPr lang="fr-FR" sz="2000" dirty="0">
                <a:cs typeface="Calibri"/>
              </a:rPr>
              <a:t>Bien évidemment, </a:t>
            </a:r>
            <a:r>
              <a:rPr lang="fr-FR" sz="2000" dirty="0" err="1">
                <a:cs typeface="Calibri"/>
              </a:rPr>
              <a:t>Chatgpt</a:t>
            </a:r>
            <a:r>
              <a:rPr lang="fr-FR" sz="2000" dirty="0">
                <a:cs typeface="Calibri"/>
              </a:rPr>
              <a:t> n'</a:t>
            </a:r>
            <a:r>
              <a:rPr lang="fr-FR" sz="2000" dirty="0" err="1">
                <a:cs typeface="Calibri"/>
              </a:rPr>
              <a:t>aurrai</a:t>
            </a:r>
            <a:r>
              <a:rPr lang="fr-FR" sz="2000" dirty="0">
                <a:cs typeface="Calibri"/>
              </a:rPr>
              <a:t> pas pu créer de lui-même un projet aussi complexe.</a:t>
            </a:r>
          </a:p>
          <a:p>
            <a:endParaRPr lang="fr-FR" sz="2000" dirty="0">
              <a:cs typeface="Calibri"/>
            </a:endParaRP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Néanmoins, il nous a beaucoup aidé dans différentes situations: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-Résolution de problèmes</a:t>
            </a:r>
          </a:p>
          <a:p>
            <a:pPr marL="0" indent="0">
              <a:buNone/>
            </a:pPr>
            <a:r>
              <a:rPr lang="fr-FR" sz="2000" dirty="0">
                <a:cs typeface="Calibri"/>
              </a:rPr>
              <a:t>-Expliquer (comprendre structure </a:t>
            </a:r>
            <a:r>
              <a:rPr lang="fr-FR" sz="2000" dirty="0" err="1">
                <a:cs typeface="Calibri" panose="020F0502020204030204"/>
              </a:rPr>
              <a:t>Tkinter</a:t>
            </a:r>
            <a:r>
              <a:rPr lang="fr-FR" sz="2000" dirty="0">
                <a:cs typeface="Calibri" panose="020F0502020204030204"/>
              </a:rPr>
              <a:t>, </a:t>
            </a:r>
            <a:r>
              <a:rPr lang="fr-FR" sz="2000" dirty="0" err="1">
                <a:cs typeface="Calibri" panose="020F0502020204030204"/>
              </a:rPr>
              <a:t>Bcrypt</a:t>
            </a:r>
            <a:r>
              <a:rPr lang="fr-FR" sz="2000" dirty="0">
                <a:cs typeface="Calibri" panose="020F0502020204030204"/>
              </a:rPr>
              <a:t> </a:t>
            </a:r>
            <a:r>
              <a:rPr lang="fr-FR" sz="2000" dirty="0" err="1">
                <a:cs typeface="Calibri" panose="020F0502020204030204"/>
              </a:rPr>
              <a:t>ect</a:t>
            </a:r>
            <a:r>
              <a:rPr lang="fr-FR" sz="2000" dirty="0">
                <a:cs typeface="Calibri" panose="020F0502020204030204"/>
              </a:rPr>
              <a:t>.)</a:t>
            </a:r>
          </a:p>
          <a:p>
            <a:pPr marL="0" indent="0">
              <a:buNone/>
            </a:pPr>
            <a:r>
              <a:rPr lang="fr-FR" sz="2000" dirty="0">
                <a:cs typeface="Calibri" panose="020F0502020204030204"/>
              </a:rPr>
              <a:t>-Commenter le code</a:t>
            </a:r>
          </a:p>
        </p:txBody>
      </p:sp>
      <p:pic>
        <p:nvPicPr>
          <p:cNvPr id="4" name="Image 3" descr="ChatGPT — Wikipédia">
            <a:extLst>
              <a:ext uri="{FF2B5EF4-FFF2-40B4-BE49-F238E27FC236}">
                <a16:creationId xmlns:a16="http://schemas.microsoft.com/office/drawing/2014/main" id="{0D45D154-8794-28EE-8489-1BEC1AF6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51" y="307551"/>
            <a:ext cx="2143125" cy="2143125"/>
          </a:xfrm>
          <a:prstGeom prst="rect">
            <a:avLst/>
          </a:prstGeom>
        </p:spPr>
      </p:pic>
      <p:pic>
        <p:nvPicPr>
          <p:cNvPr id="5" name="Image 4" descr="Tabnine Enterprise – Marketplace – Console Google Cloud">
            <a:extLst>
              <a:ext uri="{FF2B5EF4-FFF2-40B4-BE49-F238E27FC236}">
                <a16:creationId xmlns:a16="http://schemas.microsoft.com/office/drawing/2014/main" id="{D7178798-2491-9AEA-924D-0D2E9B8C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68" y="311239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A441B8-67C7-F19A-5DF6-08DE3018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161" y="-1302259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cs typeface="Calibri Light"/>
              </a:rPr>
              <a:t>Merci !!!</a:t>
            </a:r>
            <a:endParaRPr lang="en-US" sz="80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251EDAA3-DEC8-8042-9CA2-B01AE12B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11" y="3814323"/>
            <a:ext cx="6935744" cy="20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Notre projet: CyberShield</vt:lpstr>
      <vt:lpstr>Le principe du hachage </vt:lpstr>
      <vt:lpstr>Les Fonctions dans CyberShield</vt:lpstr>
      <vt:lpstr>Les Fichiers Data</vt:lpstr>
      <vt:lpstr>Notre utilisation des IA génératives</vt:lpstr>
      <vt:lpstr>Merci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CyberShield</dc:title>
  <dc:creator/>
  <cp:lastModifiedBy/>
  <cp:revision>156</cp:revision>
  <dcterms:created xsi:type="dcterms:W3CDTF">2024-01-30T19:26:54Z</dcterms:created>
  <dcterms:modified xsi:type="dcterms:W3CDTF">2024-01-30T21:49:06Z</dcterms:modified>
</cp:coreProperties>
</file>