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9EEBA8F-642E-4A5E-AE0A-87163BDC325D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6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19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600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94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611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722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612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119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25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95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01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9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94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68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09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63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03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EBA8F-642E-4A5E-AE0A-87163BDC325D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443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8045" y="263479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Notre Projet </a:t>
            </a:r>
            <a:r>
              <a:rPr lang="fr-FR" dirty="0" smtClean="0"/>
              <a:t>de </a:t>
            </a:r>
            <a:r>
              <a:rPr lang="fr-FR" dirty="0" smtClean="0"/>
              <a:t>NSI</a:t>
            </a:r>
            <a:br>
              <a:rPr lang="fr-FR" dirty="0" smtClean="0"/>
            </a:br>
            <a:r>
              <a:rPr lang="fr-FR" dirty="0" err="1" smtClean="0">
                <a:solidFill>
                  <a:srgbClr val="FF0000"/>
                </a:solidFill>
              </a:rPr>
              <a:t>BibliOworld</a:t>
            </a:r>
            <a:r>
              <a:rPr lang="fr-FR" dirty="0">
                <a:solidFill>
                  <a:srgbClr val="FF0000"/>
                </a:solidFill>
              </a:rPr>
              <a:t/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733212" y="5946776"/>
            <a:ext cx="3814355" cy="666204"/>
          </a:xfrm>
        </p:spPr>
        <p:txBody>
          <a:bodyPr>
            <a:normAutofit/>
          </a:bodyPr>
          <a:lstStyle/>
          <a:p>
            <a:r>
              <a:rPr lang="fr-FR" dirty="0" smtClean="0"/>
              <a:t>Par Baptiste, Thomas et Hugo</a:t>
            </a:r>
            <a:endParaRPr lang="fr-FR" dirty="0"/>
          </a:p>
        </p:txBody>
      </p:sp>
      <p:pic>
        <p:nvPicPr>
          <p:cNvPr id="1026" name="Picture 2" descr="Bibliothèque municipale en ligne - Ville de Soul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123473" y="2651080"/>
            <a:ext cx="6140721" cy="307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0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r-FR" dirty="0" smtClean="0"/>
              <a:t>-Gestion des erreurs dans la base de donnée </a:t>
            </a:r>
            <a:r>
              <a:rPr lang="fr-FR" dirty="0" err="1" smtClean="0"/>
              <a:t>Main_Data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 smtClean="0"/>
              <a:t>-Création de résumé / description pour nos œuvres</a:t>
            </a:r>
          </a:p>
          <a:p>
            <a:pPr marL="457200" lvl="1" indent="0">
              <a:buNone/>
            </a:pPr>
            <a:r>
              <a:rPr lang="fr-FR" dirty="0" smtClean="0"/>
              <a:t>-Résolution d’erreurs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utilisation des IA génératives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05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L’architecture de notre Site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avons choisis 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740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de nous avoir écoutés !!!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4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</TotalTime>
  <Words>55</Words>
  <Application>Microsoft Office PowerPoint</Application>
  <PresentationFormat>Grand écran</PresentationFormat>
  <Paragraphs>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Notre Projet de NSI BibliOworld </vt:lpstr>
      <vt:lpstr>Notre utilisation des IA génératives</vt:lpstr>
      <vt:lpstr>L’architecture de notre Site web</vt:lpstr>
      <vt:lpstr>Merci de nous avoir écoutés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NSI : Biblioword</dc:title>
  <dc:creator>schuliar</dc:creator>
  <cp:lastModifiedBy>planche</cp:lastModifiedBy>
  <cp:revision>5</cp:revision>
  <dcterms:created xsi:type="dcterms:W3CDTF">2024-05-15T08:42:33Z</dcterms:created>
  <dcterms:modified xsi:type="dcterms:W3CDTF">2024-05-16T10:04:18Z</dcterms:modified>
</cp:coreProperties>
</file>