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8" r:id="rId3"/>
    <p:sldId id="257" r:id="rId4"/>
    <p:sldId id="259" r:id="rId5"/>
    <p:sldId id="260" r:id="rId6"/>
    <p:sldId id="262" r:id="rId7"/>
    <p:sldId id="261"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BE743B-798F-4D09-B264-9A426EF00E66}" v="1" dt="2024-05-21T14:55:19.037"/>
    <p1510:client id="{1D19DDB7-B8E1-4E01-9775-52B95D5ABB41}" v="9" dt="2024-05-21T14:56:31.549"/>
    <p1510:client id="{69F21330-301E-4FA3-98C5-8BA66ABBB35B}" v="154" dt="2024-05-21T16:18:46.617"/>
    <p1510:client id="{8CB80CEF-F6B5-430F-85EF-6F518B54D1CB}" v="146" dt="2024-05-21T06:31:21.449"/>
    <p1510:client id="{D8CA2C82-8F82-45BA-8CE3-BA8D1467538E}" v="55" dt="2024-05-21T14:54:27.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82" d="100"/>
          <a:sy n="82" d="100"/>
        </p:scale>
        <p:origin x="5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E880F6-D1A9-4485-AAAD-F907DACC6DF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37048E91-C142-424B-94F3-AAE69AD03FB1}">
      <dgm:prSet/>
      <dgm:spPr/>
      <dgm:t>
        <a:bodyPr/>
        <a:lstStyle/>
        <a:p>
          <a:pPr>
            <a:lnSpc>
              <a:spcPct val="100000"/>
            </a:lnSpc>
            <a:defRPr cap="all"/>
          </a:pPr>
          <a:r>
            <a:rPr lang="fr-FR"/>
            <a:t>Nous souhaitons développer une Bibiothèque en ligne Libre de Droit.</a:t>
          </a:r>
          <a:endParaRPr lang="en-US"/>
        </a:p>
      </dgm:t>
    </dgm:pt>
    <dgm:pt modelId="{88ACA801-1628-4FC9-9F4C-50EB4A770C07}" type="parTrans" cxnId="{28D987F8-C141-452B-B566-6AB5C76BFD5B}">
      <dgm:prSet/>
      <dgm:spPr/>
      <dgm:t>
        <a:bodyPr/>
        <a:lstStyle/>
        <a:p>
          <a:endParaRPr lang="en-US"/>
        </a:p>
      </dgm:t>
    </dgm:pt>
    <dgm:pt modelId="{2A121177-66D1-48D4-83E2-9C1026D3967C}" type="sibTrans" cxnId="{28D987F8-C141-452B-B566-6AB5C76BFD5B}">
      <dgm:prSet/>
      <dgm:spPr/>
      <dgm:t>
        <a:bodyPr/>
        <a:lstStyle/>
        <a:p>
          <a:endParaRPr lang="en-US"/>
        </a:p>
      </dgm:t>
    </dgm:pt>
    <dgm:pt modelId="{89C08453-825B-4398-A529-47CDB0D15D03}">
      <dgm:prSet/>
      <dgm:spPr/>
      <dgm:t>
        <a:bodyPr/>
        <a:lstStyle/>
        <a:p>
          <a:pPr>
            <a:lnSpc>
              <a:spcPct val="100000"/>
            </a:lnSpc>
            <a:defRPr cap="all"/>
          </a:pPr>
          <a:r>
            <a:rPr lang="fr-FR"/>
            <a:t>Sur un seul et même site, n'importe qui peut accèder aux livres libres de Droit grâce à notre base de données qui regroupent des oeuvres du monde entier.</a:t>
          </a:r>
          <a:endParaRPr lang="en-US"/>
        </a:p>
      </dgm:t>
    </dgm:pt>
    <dgm:pt modelId="{09E9135E-C352-456B-A66B-3AA80AC6C45D}" type="parTrans" cxnId="{4B7F9A39-E897-48C8-A8C1-252F52BFEBF1}">
      <dgm:prSet/>
      <dgm:spPr/>
      <dgm:t>
        <a:bodyPr/>
        <a:lstStyle/>
        <a:p>
          <a:endParaRPr lang="en-US"/>
        </a:p>
      </dgm:t>
    </dgm:pt>
    <dgm:pt modelId="{614D66F5-2CB9-4E51-B2C7-BBCBAEB54C41}" type="sibTrans" cxnId="{4B7F9A39-E897-48C8-A8C1-252F52BFEBF1}">
      <dgm:prSet/>
      <dgm:spPr/>
      <dgm:t>
        <a:bodyPr/>
        <a:lstStyle/>
        <a:p>
          <a:endParaRPr lang="en-US"/>
        </a:p>
      </dgm:t>
    </dgm:pt>
    <dgm:pt modelId="{53C7AF21-30B7-481F-8B4E-2F04C61C3B8A}">
      <dgm:prSet/>
      <dgm:spPr/>
      <dgm:t>
        <a:bodyPr/>
        <a:lstStyle/>
        <a:p>
          <a:pPr>
            <a:lnSpc>
              <a:spcPct val="100000"/>
            </a:lnSpc>
            <a:defRPr cap="all"/>
          </a:pPr>
          <a:r>
            <a:rPr lang="fr-FR"/>
            <a:t>La Web Application sera codé exclusivement en HTML CSS et JAVASCRIPT</a:t>
          </a:r>
          <a:endParaRPr lang="en-US"/>
        </a:p>
      </dgm:t>
    </dgm:pt>
    <dgm:pt modelId="{5B48AF82-977F-46EA-9F1A-6E8320EC1397}" type="parTrans" cxnId="{85C80C7F-2B76-4E62-A2DA-31FA33199601}">
      <dgm:prSet/>
      <dgm:spPr/>
      <dgm:t>
        <a:bodyPr/>
        <a:lstStyle/>
        <a:p>
          <a:endParaRPr lang="en-US"/>
        </a:p>
      </dgm:t>
    </dgm:pt>
    <dgm:pt modelId="{D161390D-D8D8-43C1-BB6B-377A0B876A99}" type="sibTrans" cxnId="{85C80C7F-2B76-4E62-A2DA-31FA33199601}">
      <dgm:prSet/>
      <dgm:spPr/>
      <dgm:t>
        <a:bodyPr/>
        <a:lstStyle/>
        <a:p>
          <a:endParaRPr lang="en-US"/>
        </a:p>
      </dgm:t>
    </dgm:pt>
    <dgm:pt modelId="{67A3DC83-460A-46FC-8C98-08967C5E6293}">
      <dgm:prSet/>
      <dgm:spPr/>
      <dgm:t>
        <a:bodyPr/>
        <a:lstStyle/>
        <a:p>
          <a:pPr>
            <a:lnSpc>
              <a:spcPct val="100000"/>
            </a:lnSpc>
            <a:defRPr cap="all"/>
          </a:pPr>
          <a:r>
            <a:rPr lang="fr-FR"/>
            <a:t>Le site sera structuré en plusieurs pages.</a:t>
          </a:r>
          <a:endParaRPr lang="en-US"/>
        </a:p>
      </dgm:t>
    </dgm:pt>
    <dgm:pt modelId="{AF0EEF98-EBD6-4778-9381-2984FA5E9184}" type="parTrans" cxnId="{50A48F38-544B-44B3-A18A-C638EAEC5F7F}">
      <dgm:prSet/>
      <dgm:spPr/>
      <dgm:t>
        <a:bodyPr/>
        <a:lstStyle/>
        <a:p>
          <a:endParaRPr lang="en-US"/>
        </a:p>
      </dgm:t>
    </dgm:pt>
    <dgm:pt modelId="{D7A31F80-DD8B-424E-AC10-9E0631D77D1D}" type="sibTrans" cxnId="{50A48F38-544B-44B3-A18A-C638EAEC5F7F}">
      <dgm:prSet/>
      <dgm:spPr/>
      <dgm:t>
        <a:bodyPr/>
        <a:lstStyle/>
        <a:p>
          <a:endParaRPr lang="en-US"/>
        </a:p>
      </dgm:t>
    </dgm:pt>
    <dgm:pt modelId="{1902A240-36F5-4970-B56C-47880DA55110}">
      <dgm:prSet/>
      <dgm:spPr/>
      <dgm:t>
        <a:bodyPr/>
        <a:lstStyle/>
        <a:p>
          <a:pPr>
            <a:lnSpc>
              <a:spcPct val="100000"/>
            </a:lnSpc>
            <a:defRPr cap="all"/>
          </a:pPr>
          <a:r>
            <a:rPr lang="fr-FR"/>
            <a:t>-La page principal: Elle sera la page d'accueil, les utilisateurs pourront chercher l'oeuvre qu'ils souhaitent grâce à la barre de recherche.</a:t>
          </a:r>
          <a:endParaRPr lang="en-US"/>
        </a:p>
      </dgm:t>
    </dgm:pt>
    <dgm:pt modelId="{B7C359F6-099A-48F0-BFA0-F7FABEAB9624}" type="parTrans" cxnId="{F938C7D4-2503-4624-9487-0E1921E9F86D}">
      <dgm:prSet/>
      <dgm:spPr/>
      <dgm:t>
        <a:bodyPr/>
        <a:lstStyle/>
        <a:p>
          <a:endParaRPr lang="en-US"/>
        </a:p>
      </dgm:t>
    </dgm:pt>
    <dgm:pt modelId="{A1F48AF6-40AF-4B57-9784-3FE5CC9098FB}" type="sibTrans" cxnId="{F938C7D4-2503-4624-9487-0E1921E9F86D}">
      <dgm:prSet/>
      <dgm:spPr/>
      <dgm:t>
        <a:bodyPr/>
        <a:lstStyle/>
        <a:p>
          <a:endParaRPr lang="en-US"/>
        </a:p>
      </dgm:t>
    </dgm:pt>
    <dgm:pt modelId="{4B688304-EE25-4A78-B990-BDFD48D3B6F5}">
      <dgm:prSet/>
      <dgm:spPr/>
      <dgm:t>
        <a:bodyPr/>
        <a:lstStyle/>
        <a:p>
          <a:pPr>
            <a:lnSpc>
              <a:spcPct val="100000"/>
            </a:lnSpc>
            <a:defRPr cap="all"/>
          </a:pPr>
          <a:r>
            <a:rPr lang="fr-FR"/>
            <a:t>-Les Pages secondaires: Ce seront les pages dediées aux oeuvres, les utilisateurs avant de commencer leur lecture pourront connaître le résumer de l'oeuvre et pourront commenter le livre.</a:t>
          </a:r>
          <a:endParaRPr lang="en-US"/>
        </a:p>
      </dgm:t>
    </dgm:pt>
    <dgm:pt modelId="{5897D405-11BB-4850-B7CD-513C7BDF6F57}" type="parTrans" cxnId="{94B0F340-74D0-4A38-A4CC-59BA6B97A441}">
      <dgm:prSet/>
      <dgm:spPr/>
      <dgm:t>
        <a:bodyPr/>
        <a:lstStyle/>
        <a:p>
          <a:endParaRPr lang="en-US"/>
        </a:p>
      </dgm:t>
    </dgm:pt>
    <dgm:pt modelId="{756A4E8D-6D22-4AD4-8612-7141E68F8362}" type="sibTrans" cxnId="{94B0F340-74D0-4A38-A4CC-59BA6B97A441}">
      <dgm:prSet/>
      <dgm:spPr/>
      <dgm:t>
        <a:bodyPr/>
        <a:lstStyle/>
        <a:p>
          <a:endParaRPr lang="en-US"/>
        </a:p>
      </dgm:t>
    </dgm:pt>
    <dgm:pt modelId="{6ED249CE-B7F0-4581-9559-D82FA10AB12B}">
      <dgm:prSet/>
      <dgm:spPr/>
      <dgm:t>
        <a:bodyPr/>
        <a:lstStyle/>
        <a:p>
          <a:pPr>
            <a:lnSpc>
              <a:spcPct val="100000"/>
            </a:lnSpc>
            <a:defRPr cap="all"/>
          </a:pPr>
          <a:r>
            <a:rPr lang="fr-FR"/>
            <a:t>-La page de formulaire: L'utilisateur aurra la popssiibiluté de nous proposer un livre afin que nous le rajoutions</a:t>
          </a:r>
          <a:endParaRPr lang="en-US"/>
        </a:p>
      </dgm:t>
    </dgm:pt>
    <dgm:pt modelId="{C67CB5C2-D6D8-43A0-8F50-F323D2E72519}" type="parTrans" cxnId="{1097600D-A70B-40A9-A127-F003848E56B9}">
      <dgm:prSet/>
      <dgm:spPr/>
      <dgm:t>
        <a:bodyPr/>
        <a:lstStyle/>
        <a:p>
          <a:endParaRPr lang="en-US"/>
        </a:p>
      </dgm:t>
    </dgm:pt>
    <dgm:pt modelId="{DA888CEE-96B4-46E8-80C9-A9D6290C7B0E}" type="sibTrans" cxnId="{1097600D-A70B-40A9-A127-F003848E56B9}">
      <dgm:prSet/>
      <dgm:spPr/>
      <dgm:t>
        <a:bodyPr/>
        <a:lstStyle/>
        <a:p>
          <a:endParaRPr lang="en-US"/>
        </a:p>
      </dgm:t>
    </dgm:pt>
    <dgm:pt modelId="{4423E3CE-47DA-475F-BB95-709F7E74848E}" type="pres">
      <dgm:prSet presAssocID="{6AE880F6-D1A9-4485-AAAD-F907DACC6DFB}" presName="root" presStyleCnt="0">
        <dgm:presLayoutVars>
          <dgm:dir/>
          <dgm:resizeHandles val="exact"/>
        </dgm:presLayoutVars>
      </dgm:prSet>
      <dgm:spPr/>
    </dgm:pt>
    <dgm:pt modelId="{1AECAFE9-43D7-4B7D-BC67-F522FB44E12C}" type="pres">
      <dgm:prSet presAssocID="{37048E91-C142-424B-94F3-AAE69AD03FB1}" presName="compNode" presStyleCnt="0"/>
      <dgm:spPr/>
    </dgm:pt>
    <dgm:pt modelId="{E91CA2F0-6087-4F83-A552-092A0EABB4CB}" type="pres">
      <dgm:prSet presAssocID="{37048E91-C142-424B-94F3-AAE69AD03FB1}" presName="iconBgRect" presStyleLbl="bgShp" presStyleIdx="0" presStyleCnt="7"/>
      <dgm:spPr/>
    </dgm:pt>
    <dgm:pt modelId="{40869341-F424-4E7C-9F7B-C351CA5A4D4E}" type="pres">
      <dgm:prSet presAssocID="{37048E91-C142-424B-94F3-AAE69AD03FB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uge"/>
        </a:ext>
      </dgm:extLst>
    </dgm:pt>
    <dgm:pt modelId="{BB0C6924-274E-4B5C-9B2B-010BB01BBD17}" type="pres">
      <dgm:prSet presAssocID="{37048E91-C142-424B-94F3-AAE69AD03FB1}" presName="spaceRect" presStyleCnt="0"/>
      <dgm:spPr/>
    </dgm:pt>
    <dgm:pt modelId="{225A3E00-3C2D-4C9D-8A6A-49AAABA8B75E}" type="pres">
      <dgm:prSet presAssocID="{37048E91-C142-424B-94F3-AAE69AD03FB1}" presName="textRect" presStyleLbl="revTx" presStyleIdx="0" presStyleCnt="7">
        <dgm:presLayoutVars>
          <dgm:chMax val="1"/>
          <dgm:chPref val="1"/>
        </dgm:presLayoutVars>
      </dgm:prSet>
      <dgm:spPr/>
    </dgm:pt>
    <dgm:pt modelId="{04B2ADBB-B668-41C4-A66E-2C9BF1144718}" type="pres">
      <dgm:prSet presAssocID="{2A121177-66D1-48D4-83E2-9C1026D3967C}" presName="sibTrans" presStyleCnt="0"/>
      <dgm:spPr/>
    </dgm:pt>
    <dgm:pt modelId="{F116391D-D413-426D-9AFB-C025EC7FE973}" type="pres">
      <dgm:prSet presAssocID="{89C08453-825B-4398-A529-47CDB0D15D03}" presName="compNode" presStyleCnt="0"/>
      <dgm:spPr/>
    </dgm:pt>
    <dgm:pt modelId="{6E65B1D0-7FEB-4598-849F-98C43B7A2356}" type="pres">
      <dgm:prSet presAssocID="{89C08453-825B-4398-A529-47CDB0D15D03}" presName="iconBgRect" presStyleLbl="bgShp" presStyleIdx="1" presStyleCnt="7"/>
      <dgm:spPr/>
    </dgm:pt>
    <dgm:pt modelId="{21175A8D-01A8-42FD-93A8-0AB11CC8A488}" type="pres">
      <dgm:prSet presAssocID="{89C08453-825B-4398-A529-47CDB0D15D0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vres"/>
        </a:ext>
      </dgm:extLst>
    </dgm:pt>
    <dgm:pt modelId="{2365E20F-444A-4FEA-B180-593C98C6605C}" type="pres">
      <dgm:prSet presAssocID="{89C08453-825B-4398-A529-47CDB0D15D03}" presName="spaceRect" presStyleCnt="0"/>
      <dgm:spPr/>
    </dgm:pt>
    <dgm:pt modelId="{F20E0719-188D-4124-9E05-CCB1278F8EBE}" type="pres">
      <dgm:prSet presAssocID="{89C08453-825B-4398-A529-47CDB0D15D03}" presName="textRect" presStyleLbl="revTx" presStyleIdx="1" presStyleCnt="7">
        <dgm:presLayoutVars>
          <dgm:chMax val="1"/>
          <dgm:chPref val="1"/>
        </dgm:presLayoutVars>
      </dgm:prSet>
      <dgm:spPr/>
    </dgm:pt>
    <dgm:pt modelId="{6B82F3B3-F247-4284-8670-B58E0CA02D5B}" type="pres">
      <dgm:prSet presAssocID="{614D66F5-2CB9-4E51-B2C7-BBCBAEB54C41}" presName="sibTrans" presStyleCnt="0"/>
      <dgm:spPr/>
    </dgm:pt>
    <dgm:pt modelId="{A71CF0C7-7C0E-4B7A-ADCF-44BC8C2FBD87}" type="pres">
      <dgm:prSet presAssocID="{53C7AF21-30B7-481F-8B4E-2F04C61C3B8A}" presName="compNode" presStyleCnt="0"/>
      <dgm:spPr/>
    </dgm:pt>
    <dgm:pt modelId="{C2BC7D56-406F-4FF2-9439-361CB3236B18}" type="pres">
      <dgm:prSet presAssocID="{53C7AF21-30B7-481F-8B4E-2F04C61C3B8A}" presName="iconBgRect" presStyleLbl="bgShp" presStyleIdx="2" presStyleCnt="7"/>
      <dgm:spPr/>
    </dgm:pt>
    <dgm:pt modelId="{F71CE99F-F006-4103-BFBB-DD04F752EEA7}" type="pres">
      <dgm:prSet presAssocID="{53C7AF21-30B7-481F-8B4E-2F04C61C3B8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85D68A19-B0A5-4F73-9D1C-649529FE90BE}" type="pres">
      <dgm:prSet presAssocID="{53C7AF21-30B7-481F-8B4E-2F04C61C3B8A}" presName="spaceRect" presStyleCnt="0"/>
      <dgm:spPr/>
    </dgm:pt>
    <dgm:pt modelId="{1C4F604F-A3AD-4654-99AA-93375545426D}" type="pres">
      <dgm:prSet presAssocID="{53C7AF21-30B7-481F-8B4E-2F04C61C3B8A}" presName="textRect" presStyleLbl="revTx" presStyleIdx="2" presStyleCnt="7">
        <dgm:presLayoutVars>
          <dgm:chMax val="1"/>
          <dgm:chPref val="1"/>
        </dgm:presLayoutVars>
      </dgm:prSet>
      <dgm:spPr/>
    </dgm:pt>
    <dgm:pt modelId="{70AF806E-3BB1-44A4-B47A-F5BC4E6B887E}" type="pres">
      <dgm:prSet presAssocID="{D161390D-D8D8-43C1-BB6B-377A0B876A99}" presName="sibTrans" presStyleCnt="0"/>
      <dgm:spPr/>
    </dgm:pt>
    <dgm:pt modelId="{19857597-CB6C-4665-8CD4-A4B16AEC6CFF}" type="pres">
      <dgm:prSet presAssocID="{67A3DC83-460A-46FC-8C98-08967C5E6293}" presName="compNode" presStyleCnt="0"/>
      <dgm:spPr/>
    </dgm:pt>
    <dgm:pt modelId="{C1B69A4A-54CE-44FA-9AFE-EAFE7387A377}" type="pres">
      <dgm:prSet presAssocID="{67A3DC83-460A-46FC-8C98-08967C5E6293}" presName="iconBgRect" presStyleLbl="bgShp" presStyleIdx="3" presStyleCnt="7"/>
      <dgm:spPr/>
    </dgm:pt>
    <dgm:pt modelId="{3E65CB51-9CDF-4284-A478-E1AC4C13D203}" type="pres">
      <dgm:prSet presAssocID="{67A3DC83-460A-46FC-8C98-08967C5E629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ument"/>
        </a:ext>
      </dgm:extLst>
    </dgm:pt>
    <dgm:pt modelId="{9F251101-F48D-4565-A6A1-B640592C3741}" type="pres">
      <dgm:prSet presAssocID="{67A3DC83-460A-46FC-8C98-08967C5E6293}" presName="spaceRect" presStyleCnt="0"/>
      <dgm:spPr/>
    </dgm:pt>
    <dgm:pt modelId="{F499E6F9-25D4-4955-B9EA-DD03BFA7C6A3}" type="pres">
      <dgm:prSet presAssocID="{67A3DC83-460A-46FC-8C98-08967C5E6293}" presName="textRect" presStyleLbl="revTx" presStyleIdx="3" presStyleCnt="7">
        <dgm:presLayoutVars>
          <dgm:chMax val="1"/>
          <dgm:chPref val="1"/>
        </dgm:presLayoutVars>
      </dgm:prSet>
      <dgm:spPr/>
    </dgm:pt>
    <dgm:pt modelId="{F38CDCC3-4442-4446-9720-999E74D75DC4}" type="pres">
      <dgm:prSet presAssocID="{D7A31F80-DD8B-424E-AC10-9E0631D77D1D}" presName="sibTrans" presStyleCnt="0"/>
      <dgm:spPr/>
    </dgm:pt>
    <dgm:pt modelId="{2A225574-A71A-42B0-8224-B26A07F87456}" type="pres">
      <dgm:prSet presAssocID="{1902A240-36F5-4970-B56C-47880DA55110}" presName="compNode" presStyleCnt="0"/>
      <dgm:spPr/>
    </dgm:pt>
    <dgm:pt modelId="{A6FD0CFA-C4FA-47F3-BCE4-B14A49F974A6}" type="pres">
      <dgm:prSet presAssocID="{1902A240-36F5-4970-B56C-47880DA55110}" presName="iconBgRect" presStyleLbl="bgShp" presStyleIdx="4" presStyleCnt="7"/>
      <dgm:spPr/>
    </dgm:pt>
    <dgm:pt modelId="{6A8F1874-427D-401F-B9BC-7E69A5C70A07}" type="pres">
      <dgm:prSet presAssocID="{1902A240-36F5-4970-B56C-47880DA5511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itations"/>
        </a:ext>
      </dgm:extLst>
    </dgm:pt>
    <dgm:pt modelId="{07D03414-38BC-4E6E-9415-1119864FFABD}" type="pres">
      <dgm:prSet presAssocID="{1902A240-36F5-4970-B56C-47880DA55110}" presName="spaceRect" presStyleCnt="0"/>
      <dgm:spPr/>
    </dgm:pt>
    <dgm:pt modelId="{9C7D2546-0964-415D-86F2-AC6ACCF80C48}" type="pres">
      <dgm:prSet presAssocID="{1902A240-36F5-4970-B56C-47880DA55110}" presName="textRect" presStyleLbl="revTx" presStyleIdx="4" presStyleCnt="7">
        <dgm:presLayoutVars>
          <dgm:chMax val="1"/>
          <dgm:chPref val="1"/>
        </dgm:presLayoutVars>
      </dgm:prSet>
      <dgm:spPr/>
    </dgm:pt>
    <dgm:pt modelId="{14D5528D-AC84-4AC3-8617-A9C8A90D075D}" type="pres">
      <dgm:prSet presAssocID="{A1F48AF6-40AF-4B57-9784-3FE5CC9098FB}" presName="sibTrans" presStyleCnt="0"/>
      <dgm:spPr/>
    </dgm:pt>
    <dgm:pt modelId="{E91EF0E6-D5D8-447C-83AA-8161A462DA2D}" type="pres">
      <dgm:prSet presAssocID="{4B688304-EE25-4A78-B990-BDFD48D3B6F5}" presName="compNode" presStyleCnt="0"/>
      <dgm:spPr/>
    </dgm:pt>
    <dgm:pt modelId="{8EEAE70B-2CF3-40F2-AE86-5A33D3DF6853}" type="pres">
      <dgm:prSet presAssocID="{4B688304-EE25-4A78-B990-BDFD48D3B6F5}" presName="iconBgRect" presStyleLbl="bgShp" presStyleIdx="5" presStyleCnt="7"/>
      <dgm:spPr/>
    </dgm:pt>
    <dgm:pt modelId="{6CB6923A-527B-4899-904C-FFF973BE956F}" type="pres">
      <dgm:prSet presAssocID="{4B688304-EE25-4A78-B990-BDFD48D3B6F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apier"/>
        </a:ext>
      </dgm:extLst>
    </dgm:pt>
    <dgm:pt modelId="{466318B7-12C1-4104-ACE7-56D87EB6C7F0}" type="pres">
      <dgm:prSet presAssocID="{4B688304-EE25-4A78-B990-BDFD48D3B6F5}" presName="spaceRect" presStyleCnt="0"/>
      <dgm:spPr/>
    </dgm:pt>
    <dgm:pt modelId="{088AA297-82A6-4D08-B6D6-59E63079A5E0}" type="pres">
      <dgm:prSet presAssocID="{4B688304-EE25-4A78-B990-BDFD48D3B6F5}" presName="textRect" presStyleLbl="revTx" presStyleIdx="5" presStyleCnt="7">
        <dgm:presLayoutVars>
          <dgm:chMax val="1"/>
          <dgm:chPref val="1"/>
        </dgm:presLayoutVars>
      </dgm:prSet>
      <dgm:spPr/>
    </dgm:pt>
    <dgm:pt modelId="{5167172C-7427-4885-A372-A01EDEF2966A}" type="pres">
      <dgm:prSet presAssocID="{756A4E8D-6D22-4AD4-8612-7141E68F8362}" presName="sibTrans" presStyleCnt="0"/>
      <dgm:spPr/>
    </dgm:pt>
    <dgm:pt modelId="{942EB468-1CA7-4838-A548-68F16D74B4C7}" type="pres">
      <dgm:prSet presAssocID="{6ED249CE-B7F0-4581-9559-D82FA10AB12B}" presName="compNode" presStyleCnt="0"/>
      <dgm:spPr/>
    </dgm:pt>
    <dgm:pt modelId="{E3D7650D-A4F7-4F7C-84B8-7AA932129856}" type="pres">
      <dgm:prSet presAssocID="{6ED249CE-B7F0-4581-9559-D82FA10AB12B}" presName="iconBgRect" presStyleLbl="bgShp" presStyleIdx="6" presStyleCnt="7"/>
      <dgm:spPr/>
    </dgm:pt>
    <dgm:pt modelId="{50276FBF-2CEE-46E8-8769-D44223D1D51C}" type="pres">
      <dgm:prSet presAssocID="{6ED249CE-B7F0-4581-9559-D82FA10AB12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Rouble"/>
        </a:ext>
      </dgm:extLst>
    </dgm:pt>
    <dgm:pt modelId="{61460BD9-3C47-4EF5-85ED-B8B54872DCDD}" type="pres">
      <dgm:prSet presAssocID="{6ED249CE-B7F0-4581-9559-D82FA10AB12B}" presName="spaceRect" presStyleCnt="0"/>
      <dgm:spPr/>
    </dgm:pt>
    <dgm:pt modelId="{07AD838D-0D17-4D05-B2A8-6838AD5BF406}" type="pres">
      <dgm:prSet presAssocID="{6ED249CE-B7F0-4581-9559-D82FA10AB12B}" presName="textRect" presStyleLbl="revTx" presStyleIdx="6" presStyleCnt="7">
        <dgm:presLayoutVars>
          <dgm:chMax val="1"/>
          <dgm:chPref val="1"/>
        </dgm:presLayoutVars>
      </dgm:prSet>
      <dgm:spPr/>
    </dgm:pt>
  </dgm:ptLst>
  <dgm:cxnLst>
    <dgm:cxn modelId="{1097600D-A70B-40A9-A127-F003848E56B9}" srcId="{6AE880F6-D1A9-4485-AAAD-F907DACC6DFB}" destId="{6ED249CE-B7F0-4581-9559-D82FA10AB12B}" srcOrd="6" destOrd="0" parTransId="{C67CB5C2-D6D8-43A0-8F50-F323D2E72519}" sibTransId="{DA888CEE-96B4-46E8-80C9-A9D6290C7B0E}"/>
    <dgm:cxn modelId="{50A48F38-544B-44B3-A18A-C638EAEC5F7F}" srcId="{6AE880F6-D1A9-4485-AAAD-F907DACC6DFB}" destId="{67A3DC83-460A-46FC-8C98-08967C5E6293}" srcOrd="3" destOrd="0" parTransId="{AF0EEF98-EBD6-4778-9381-2984FA5E9184}" sibTransId="{D7A31F80-DD8B-424E-AC10-9E0631D77D1D}"/>
    <dgm:cxn modelId="{4B7F9A39-E897-48C8-A8C1-252F52BFEBF1}" srcId="{6AE880F6-D1A9-4485-AAAD-F907DACC6DFB}" destId="{89C08453-825B-4398-A529-47CDB0D15D03}" srcOrd="1" destOrd="0" parTransId="{09E9135E-C352-456B-A66B-3AA80AC6C45D}" sibTransId="{614D66F5-2CB9-4E51-B2C7-BBCBAEB54C41}"/>
    <dgm:cxn modelId="{94B0F340-74D0-4A38-A4CC-59BA6B97A441}" srcId="{6AE880F6-D1A9-4485-AAAD-F907DACC6DFB}" destId="{4B688304-EE25-4A78-B990-BDFD48D3B6F5}" srcOrd="5" destOrd="0" parTransId="{5897D405-11BB-4850-B7CD-513C7BDF6F57}" sibTransId="{756A4E8D-6D22-4AD4-8612-7141E68F8362}"/>
    <dgm:cxn modelId="{0644BF61-04B7-41C0-9056-E33CC153846F}" type="presOf" srcId="{1902A240-36F5-4970-B56C-47880DA55110}" destId="{9C7D2546-0964-415D-86F2-AC6ACCF80C48}" srcOrd="0" destOrd="0" presId="urn:microsoft.com/office/officeart/2018/5/layout/IconCircleLabelList"/>
    <dgm:cxn modelId="{B3D3CC68-1F64-4628-BCC0-90D38DC0DFC1}" type="presOf" srcId="{6ED249CE-B7F0-4581-9559-D82FA10AB12B}" destId="{07AD838D-0D17-4D05-B2A8-6838AD5BF406}" srcOrd="0" destOrd="0" presId="urn:microsoft.com/office/officeart/2018/5/layout/IconCircleLabelList"/>
    <dgm:cxn modelId="{F32A404F-8C14-4C81-B3E3-9079A42D3CA0}" type="presOf" srcId="{37048E91-C142-424B-94F3-AAE69AD03FB1}" destId="{225A3E00-3C2D-4C9D-8A6A-49AAABA8B75E}" srcOrd="0" destOrd="0" presId="urn:microsoft.com/office/officeart/2018/5/layout/IconCircleLabelList"/>
    <dgm:cxn modelId="{B4E6766F-A509-48B2-993B-D40DC9AAC484}" type="presOf" srcId="{6AE880F6-D1A9-4485-AAAD-F907DACC6DFB}" destId="{4423E3CE-47DA-475F-BB95-709F7E74848E}" srcOrd="0" destOrd="0" presId="urn:microsoft.com/office/officeart/2018/5/layout/IconCircleLabelList"/>
    <dgm:cxn modelId="{E1198E79-7938-4256-8A35-EFCFA51D733F}" type="presOf" srcId="{53C7AF21-30B7-481F-8B4E-2F04C61C3B8A}" destId="{1C4F604F-A3AD-4654-99AA-93375545426D}" srcOrd="0" destOrd="0" presId="urn:microsoft.com/office/officeart/2018/5/layout/IconCircleLabelList"/>
    <dgm:cxn modelId="{85C80C7F-2B76-4E62-A2DA-31FA33199601}" srcId="{6AE880F6-D1A9-4485-AAAD-F907DACC6DFB}" destId="{53C7AF21-30B7-481F-8B4E-2F04C61C3B8A}" srcOrd="2" destOrd="0" parTransId="{5B48AF82-977F-46EA-9F1A-6E8320EC1397}" sibTransId="{D161390D-D8D8-43C1-BB6B-377A0B876A99}"/>
    <dgm:cxn modelId="{E1F4F8A6-25B8-4C15-9586-B5059E5C6BFE}" type="presOf" srcId="{89C08453-825B-4398-A529-47CDB0D15D03}" destId="{F20E0719-188D-4124-9E05-CCB1278F8EBE}" srcOrd="0" destOrd="0" presId="urn:microsoft.com/office/officeart/2018/5/layout/IconCircleLabelList"/>
    <dgm:cxn modelId="{B61BC0C4-0B3F-4E77-8937-D95D5A037A37}" type="presOf" srcId="{4B688304-EE25-4A78-B990-BDFD48D3B6F5}" destId="{088AA297-82A6-4D08-B6D6-59E63079A5E0}" srcOrd="0" destOrd="0" presId="urn:microsoft.com/office/officeart/2018/5/layout/IconCircleLabelList"/>
    <dgm:cxn modelId="{F938C7D4-2503-4624-9487-0E1921E9F86D}" srcId="{6AE880F6-D1A9-4485-AAAD-F907DACC6DFB}" destId="{1902A240-36F5-4970-B56C-47880DA55110}" srcOrd="4" destOrd="0" parTransId="{B7C359F6-099A-48F0-BFA0-F7FABEAB9624}" sibTransId="{A1F48AF6-40AF-4B57-9784-3FE5CC9098FB}"/>
    <dgm:cxn modelId="{60BFE4F6-01A8-405C-983D-4B277C020411}" type="presOf" srcId="{67A3DC83-460A-46FC-8C98-08967C5E6293}" destId="{F499E6F9-25D4-4955-B9EA-DD03BFA7C6A3}" srcOrd="0" destOrd="0" presId="urn:microsoft.com/office/officeart/2018/5/layout/IconCircleLabelList"/>
    <dgm:cxn modelId="{28D987F8-C141-452B-B566-6AB5C76BFD5B}" srcId="{6AE880F6-D1A9-4485-AAAD-F907DACC6DFB}" destId="{37048E91-C142-424B-94F3-AAE69AD03FB1}" srcOrd="0" destOrd="0" parTransId="{88ACA801-1628-4FC9-9F4C-50EB4A770C07}" sibTransId="{2A121177-66D1-48D4-83E2-9C1026D3967C}"/>
    <dgm:cxn modelId="{82FD0940-7137-4C2C-86C8-E0601765F358}" type="presParOf" srcId="{4423E3CE-47DA-475F-BB95-709F7E74848E}" destId="{1AECAFE9-43D7-4B7D-BC67-F522FB44E12C}" srcOrd="0" destOrd="0" presId="urn:microsoft.com/office/officeart/2018/5/layout/IconCircleLabelList"/>
    <dgm:cxn modelId="{5FBCFB52-B809-411E-ABE2-F79F2C82517E}" type="presParOf" srcId="{1AECAFE9-43D7-4B7D-BC67-F522FB44E12C}" destId="{E91CA2F0-6087-4F83-A552-092A0EABB4CB}" srcOrd="0" destOrd="0" presId="urn:microsoft.com/office/officeart/2018/5/layout/IconCircleLabelList"/>
    <dgm:cxn modelId="{715FC0B9-BE1C-4AD4-A2CA-CDA0268D230E}" type="presParOf" srcId="{1AECAFE9-43D7-4B7D-BC67-F522FB44E12C}" destId="{40869341-F424-4E7C-9F7B-C351CA5A4D4E}" srcOrd="1" destOrd="0" presId="urn:microsoft.com/office/officeart/2018/5/layout/IconCircleLabelList"/>
    <dgm:cxn modelId="{6E73B1A1-3AFE-4A99-9DE2-11CFB0A73072}" type="presParOf" srcId="{1AECAFE9-43D7-4B7D-BC67-F522FB44E12C}" destId="{BB0C6924-274E-4B5C-9B2B-010BB01BBD17}" srcOrd="2" destOrd="0" presId="urn:microsoft.com/office/officeart/2018/5/layout/IconCircleLabelList"/>
    <dgm:cxn modelId="{0624A2A8-57BE-4ED0-AF3E-8ABA446971B6}" type="presParOf" srcId="{1AECAFE9-43D7-4B7D-BC67-F522FB44E12C}" destId="{225A3E00-3C2D-4C9D-8A6A-49AAABA8B75E}" srcOrd="3" destOrd="0" presId="urn:microsoft.com/office/officeart/2018/5/layout/IconCircleLabelList"/>
    <dgm:cxn modelId="{B0D0F7DC-F80B-4C5D-90B9-D7D77CAEBBBE}" type="presParOf" srcId="{4423E3CE-47DA-475F-BB95-709F7E74848E}" destId="{04B2ADBB-B668-41C4-A66E-2C9BF1144718}" srcOrd="1" destOrd="0" presId="urn:microsoft.com/office/officeart/2018/5/layout/IconCircleLabelList"/>
    <dgm:cxn modelId="{89AB84FD-8AFF-412F-9EAF-D2B565375F6E}" type="presParOf" srcId="{4423E3CE-47DA-475F-BB95-709F7E74848E}" destId="{F116391D-D413-426D-9AFB-C025EC7FE973}" srcOrd="2" destOrd="0" presId="urn:microsoft.com/office/officeart/2018/5/layout/IconCircleLabelList"/>
    <dgm:cxn modelId="{A5D5EFF1-8A46-4096-9A61-07E7272D97F8}" type="presParOf" srcId="{F116391D-D413-426D-9AFB-C025EC7FE973}" destId="{6E65B1D0-7FEB-4598-849F-98C43B7A2356}" srcOrd="0" destOrd="0" presId="urn:microsoft.com/office/officeart/2018/5/layout/IconCircleLabelList"/>
    <dgm:cxn modelId="{F906457A-5A89-47EF-97F0-107CCB0AD20D}" type="presParOf" srcId="{F116391D-D413-426D-9AFB-C025EC7FE973}" destId="{21175A8D-01A8-42FD-93A8-0AB11CC8A488}" srcOrd="1" destOrd="0" presId="urn:microsoft.com/office/officeart/2018/5/layout/IconCircleLabelList"/>
    <dgm:cxn modelId="{6A93A070-E9F2-40EF-A3EB-C8E1AA25F585}" type="presParOf" srcId="{F116391D-D413-426D-9AFB-C025EC7FE973}" destId="{2365E20F-444A-4FEA-B180-593C98C6605C}" srcOrd="2" destOrd="0" presId="urn:microsoft.com/office/officeart/2018/5/layout/IconCircleLabelList"/>
    <dgm:cxn modelId="{85515FC2-F826-4358-875B-43DDC10D74E8}" type="presParOf" srcId="{F116391D-D413-426D-9AFB-C025EC7FE973}" destId="{F20E0719-188D-4124-9E05-CCB1278F8EBE}" srcOrd="3" destOrd="0" presId="urn:microsoft.com/office/officeart/2018/5/layout/IconCircleLabelList"/>
    <dgm:cxn modelId="{B89714E2-6BB5-4562-B9DD-A3EDE8F07922}" type="presParOf" srcId="{4423E3CE-47DA-475F-BB95-709F7E74848E}" destId="{6B82F3B3-F247-4284-8670-B58E0CA02D5B}" srcOrd="3" destOrd="0" presId="urn:microsoft.com/office/officeart/2018/5/layout/IconCircleLabelList"/>
    <dgm:cxn modelId="{5CE45CB8-EEA1-4F1F-BBEA-D6397E27D483}" type="presParOf" srcId="{4423E3CE-47DA-475F-BB95-709F7E74848E}" destId="{A71CF0C7-7C0E-4B7A-ADCF-44BC8C2FBD87}" srcOrd="4" destOrd="0" presId="urn:microsoft.com/office/officeart/2018/5/layout/IconCircleLabelList"/>
    <dgm:cxn modelId="{05CE5BE7-3546-4069-A0AB-08FF38D6EB12}" type="presParOf" srcId="{A71CF0C7-7C0E-4B7A-ADCF-44BC8C2FBD87}" destId="{C2BC7D56-406F-4FF2-9439-361CB3236B18}" srcOrd="0" destOrd="0" presId="urn:microsoft.com/office/officeart/2018/5/layout/IconCircleLabelList"/>
    <dgm:cxn modelId="{E73A96DF-FFD6-4AB0-8809-FCAFC3C9322D}" type="presParOf" srcId="{A71CF0C7-7C0E-4B7A-ADCF-44BC8C2FBD87}" destId="{F71CE99F-F006-4103-BFBB-DD04F752EEA7}" srcOrd="1" destOrd="0" presId="urn:microsoft.com/office/officeart/2018/5/layout/IconCircleLabelList"/>
    <dgm:cxn modelId="{7574DE74-8F3C-43D9-A4E8-56E6BB128E18}" type="presParOf" srcId="{A71CF0C7-7C0E-4B7A-ADCF-44BC8C2FBD87}" destId="{85D68A19-B0A5-4F73-9D1C-649529FE90BE}" srcOrd="2" destOrd="0" presId="urn:microsoft.com/office/officeart/2018/5/layout/IconCircleLabelList"/>
    <dgm:cxn modelId="{343E970E-09FB-4107-AAB1-58DB24CAA317}" type="presParOf" srcId="{A71CF0C7-7C0E-4B7A-ADCF-44BC8C2FBD87}" destId="{1C4F604F-A3AD-4654-99AA-93375545426D}" srcOrd="3" destOrd="0" presId="urn:microsoft.com/office/officeart/2018/5/layout/IconCircleLabelList"/>
    <dgm:cxn modelId="{0BDA0A4C-9280-46CA-9B21-E612848D71D4}" type="presParOf" srcId="{4423E3CE-47DA-475F-BB95-709F7E74848E}" destId="{70AF806E-3BB1-44A4-B47A-F5BC4E6B887E}" srcOrd="5" destOrd="0" presId="urn:microsoft.com/office/officeart/2018/5/layout/IconCircleLabelList"/>
    <dgm:cxn modelId="{5711E881-AF31-4AA4-93E4-79A2C6ABBBA9}" type="presParOf" srcId="{4423E3CE-47DA-475F-BB95-709F7E74848E}" destId="{19857597-CB6C-4665-8CD4-A4B16AEC6CFF}" srcOrd="6" destOrd="0" presId="urn:microsoft.com/office/officeart/2018/5/layout/IconCircleLabelList"/>
    <dgm:cxn modelId="{6287B036-47D1-44B4-9B97-C5CFB6E82A28}" type="presParOf" srcId="{19857597-CB6C-4665-8CD4-A4B16AEC6CFF}" destId="{C1B69A4A-54CE-44FA-9AFE-EAFE7387A377}" srcOrd="0" destOrd="0" presId="urn:microsoft.com/office/officeart/2018/5/layout/IconCircleLabelList"/>
    <dgm:cxn modelId="{70308226-8CAE-4D60-8BAF-F26D7232D6D6}" type="presParOf" srcId="{19857597-CB6C-4665-8CD4-A4B16AEC6CFF}" destId="{3E65CB51-9CDF-4284-A478-E1AC4C13D203}" srcOrd="1" destOrd="0" presId="urn:microsoft.com/office/officeart/2018/5/layout/IconCircleLabelList"/>
    <dgm:cxn modelId="{E49B978B-6AF2-4D44-9BF8-C88336DA5BA2}" type="presParOf" srcId="{19857597-CB6C-4665-8CD4-A4B16AEC6CFF}" destId="{9F251101-F48D-4565-A6A1-B640592C3741}" srcOrd="2" destOrd="0" presId="urn:microsoft.com/office/officeart/2018/5/layout/IconCircleLabelList"/>
    <dgm:cxn modelId="{3C29D4FC-9A90-4191-B4DF-8AB1E4FDFA4E}" type="presParOf" srcId="{19857597-CB6C-4665-8CD4-A4B16AEC6CFF}" destId="{F499E6F9-25D4-4955-B9EA-DD03BFA7C6A3}" srcOrd="3" destOrd="0" presId="urn:microsoft.com/office/officeart/2018/5/layout/IconCircleLabelList"/>
    <dgm:cxn modelId="{39D198FA-F412-439C-A84D-E395A6CEE8A6}" type="presParOf" srcId="{4423E3CE-47DA-475F-BB95-709F7E74848E}" destId="{F38CDCC3-4442-4446-9720-999E74D75DC4}" srcOrd="7" destOrd="0" presId="urn:microsoft.com/office/officeart/2018/5/layout/IconCircleLabelList"/>
    <dgm:cxn modelId="{783FFAE9-2ECC-48D1-92C3-E853CA8E19DE}" type="presParOf" srcId="{4423E3CE-47DA-475F-BB95-709F7E74848E}" destId="{2A225574-A71A-42B0-8224-B26A07F87456}" srcOrd="8" destOrd="0" presId="urn:microsoft.com/office/officeart/2018/5/layout/IconCircleLabelList"/>
    <dgm:cxn modelId="{6949A038-0BD4-4476-AE20-5EC5211CF3C8}" type="presParOf" srcId="{2A225574-A71A-42B0-8224-B26A07F87456}" destId="{A6FD0CFA-C4FA-47F3-BCE4-B14A49F974A6}" srcOrd="0" destOrd="0" presId="urn:microsoft.com/office/officeart/2018/5/layout/IconCircleLabelList"/>
    <dgm:cxn modelId="{88029E3D-28D7-4AD6-B1F8-00A2ECA613A7}" type="presParOf" srcId="{2A225574-A71A-42B0-8224-B26A07F87456}" destId="{6A8F1874-427D-401F-B9BC-7E69A5C70A07}" srcOrd="1" destOrd="0" presId="urn:microsoft.com/office/officeart/2018/5/layout/IconCircleLabelList"/>
    <dgm:cxn modelId="{6426707D-8B00-4814-B6AC-40A804FCAA19}" type="presParOf" srcId="{2A225574-A71A-42B0-8224-B26A07F87456}" destId="{07D03414-38BC-4E6E-9415-1119864FFABD}" srcOrd="2" destOrd="0" presId="urn:microsoft.com/office/officeart/2018/5/layout/IconCircleLabelList"/>
    <dgm:cxn modelId="{A8A3D1F6-0FEF-48D5-8E50-925CA8D44B9C}" type="presParOf" srcId="{2A225574-A71A-42B0-8224-B26A07F87456}" destId="{9C7D2546-0964-415D-86F2-AC6ACCF80C48}" srcOrd="3" destOrd="0" presId="urn:microsoft.com/office/officeart/2018/5/layout/IconCircleLabelList"/>
    <dgm:cxn modelId="{2EED179D-F50B-42C6-999B-BF835BEA6C09}" type="presParOf" srcId="{4423E3CE-47DA-475F-BB95-709F7E74848E}" destId="{14D5528D-AC84-4AC3-8617-A9C8A90D075D}" srcOrd="9" destOrd="0" presId="urn:microsoft.com/office/officeart/2018/5/layout/IconCircleLabelList"/>
    <dgm:cxn modelId="{6BD088A8-6EB9-43BE-8476-A767AD211C0E}" type="presParOf" srcId="{4423E3CE-47DA-475F-BB95-709F7E74848E}" destId="{E91EF0E6-D5D8-447C-83AA-8161A462DA2D}" srcOrd="10" destOrd="0" presId="urn:microsoft.com/office/officeart/2018/5/layout/IconCircleLabelList"/>
    <dgm:cxn modelId="{14CD7829-6D6D-4768-BDA8-0E3F5F45E8D4}" type="presParOf" srcId="{E91EF0E6-D5D8-447C-83AA-8161A462DA2D}" destId="{8EEAE70B-2CF3-40F2-AE86-5A33D3DF6853}" srcOrd="0" destOrd="0" presId="urn:microsoft.com/office/officeart/2018/5/layout/IconCircleLabelList"/>
    <dgm:cxn modelId="{FE67E1E1-D649-48A5-8696-58ED64CCD36A}" type="presParOf" srcId="{E91EF0E6-D5D8-447C-83AA-8161A462DA2D}" destId="{6CB6923A-527B-4899-904C-FFF973BE956F}" srcOrd="1" destOrd="0" presId="urn:microsoft.com/office/officeart/2018/5/layout/IconCircleLabelList"/>
    <dgm:cxn modelId="{40A9C748-73F0-4BBD-A2DA-047C3AA83E20}" type="presParOf" srcId="{E91EF0E6-D5D8-447C-83AA-8161A462DA2D}" destId="{466318B7-12C1-4104-ACE7-56D87EB6C7F0}" srcOrd="2" destOrd="0" presId="urn:microsoft.com/office/officeart/2018/5/layout/IconCircleLabelList"/>
    <dgm:cxn modelId="{57782819-AB94-466A-9E11-6461A8279D82}" type="presParOf" srcId="{E91EF0E6-D5D8-447C-83AA-8161A462DA2D}" destId="{088AA297-82A6-4D08-B6D6-59E63079A5E0}" srcOrd="3" destOrd="0" presId="urn:microsoft.com/office/officeart/2018/5/layout/IconCircleLabelList"/>
    <dgm:cxn modelId="{3EC23CC3-5F37-4767-AB0B-2BBFF32A6BBE}" type="presParOf" srcId="{4423E3CE-47DA-475F-BB95-709F7E74848E}" destId="{5167172C-7427-4885-A372-A01EDEF2966A}" srcOrd="11" destOrd="0" presId="urn:microsoft.com/office/officeart/2018/5/layout/IconCircleLabelList"/>
    <dgm:cxn modelId="{5E9F6E6E-4BFB-4738-B407-E752826AFADF}" type="presParOf" srcId="{4423E3CE-47DA-475F-BB95-709F7E74848E}" destId="{942EB468-1CA7-4838-A548-68F16D74B4C7}" srcOrd="12" destOrd="0" presId="urn:microsoft.com/office/officeart/2018/5/layout/IconCircleLabelList"/>
    <dgm:cxn modelId="{A2D3D42C-9EA7-4057-81E4-8CCDC5BB6EDE}" type="presParOf" srcId="{942EB468-1CA7-4838-A548-68F16D74B4C7}" destId="{E3D7650D-A4F7-4F7C-84B8-7AA932129856}" srcOrd="0" destOrd="0" presId="urn:microsoft.com/office/officeart/2018/5/layout/IconCircleLabelList"/>
    <dgm:cxn modelId="{34C4754C-503A-4578-8C5B-E15C91BD5BD1}" type="presParOf" srcId="{942EB468-1CA7-4838-A548-68F16D74B4C7}" destId="{50276FBF-2CEE-46E8-8769-D44223D1D51C}" srcOrd="1" destOrd="0" presId="urn:microsoft.com/office/officeart/2018/5/layout/IconCircleLabelList"/>
    <dgm:cxn modelId="{06A96D50-B9C5-4B98-A3D0-23BE996E5D25}" type="presParOf" srcId="{942EB468-1CA7-4838-A548-68F16D74B4C7}" destId="{61460BD9-3C47-4EF5-85ED-B8B54872DCDD}" srcOrd="2" destOrd="0" presId="urn:microsoft.com/office/officeart/2018/5/layout/IconCircleLabelList"/>
    <dgm:cxn modelId="{C5172BF3-E481-4260-89E7-46A1B0BC55DE}" type="presParOf" srcId="{942EB468-1CA7-4838-A548-68F16D74B4C7}" destId="{07AD838D-0D17-4D05-B2A8-6838AD5BF40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F6AC85-50B8-4409-BA66-C7D513ACBC23}" type="doc">
      <dgm:prSet loTypeId="urn:microsoft.com/office/officeart/2005/8/layout/process1" loCatId="process" qsTypeId="urn:microsoft.com/office/officeart/2005/8/quickstyle/simple4" qsCatId="simple" csTypeId="urn:microsoft.com/office/officeart/2005/8/colors/colorful2" csCatId="colorful"/>
      <dgm:spPr/>
      <dgm:t>
        <a:bodyPr/>
        <a:lstStyle/>
        <a:p>
          <a:endParaRPr lang="en-US"/>
        </a:p>
      </dgm:t>
    </dgm:pt>
    <dgm:pt modelId="{FB110D41-3AC4-4A24-BFFF-5D8A0D43B74F}">
      <dgm:prSet/>
      <dgm:spPr/>
      <dgm:t>
        <a:bodyPr/>
        <a:lstStyle/>
        <a:p>
          <a:r>
            <a:rPr lang="fr-FR"/>
            <a:t>-La page page_principale.html est la page d'accueil de notre site. Celle-ci permet à un utilisateur de trouver un livre qui leur correspond grace à notre liste de livre, nos filtres qui permettent de sélectionner un genre littéraire, et notre barre de recherche.</a:t>
          </a:r>
          <a:endParaRPr lang="en-US"/>
        </a:p>
      </dgm:t>
    </dgm:pt>
    <dgm:pt modelId="{C851437E-9A44-4207-BD73-052B12A596ED}" type="parTrans" cxnId="{EABC0685-0DB0-4040-AAD6-2E9EF1FE4516}">
      <dgm:prSet/>
      <dgm:spPr/>
      <dgm:t>
        <a:bodyPr/>
        <a:lstStyle/>
        <a:p>
          <a:endParaRPr lang="en-US"/>
        </a:p>
      </dgm:t>
    </dgm:pt>
    <dgm:pt modelId="{BF222D1A-7C38-4986-A480-90003ECEF5A2}" type="sibTrans" cxnId="{EABC0685-0DB0-4040-AAD6-2E9EF1FE4516}">
      <dgm:prSet/>
      <dgm:spPr/>
      <dgm:t>
        <a:bodyPr/>
        <a:lstStyle/>
        <a:p>
          <a:endParaRPr lang="en-US"/>
        </a:p>
      </dgm:t>
    </dgm:pt>
    <dgm:pt modelId="{AA4573BF-527B-4AE1-AB5A-10F2F8F1BADF}">
      <dgm:prSet/>
      <dgm:spPr/>
      <dgm:t>
        <a:bodyPr/>
        <a:lstStyle/>
        <a:p>
          <a:r>
            <a:rPr lang="fr-FR"/>
            <a:t>-Le fichier page_principale.css est le fichier CSS qui permet le style de la page_principale.html.</a:t>
          </a:r>
          <a:endParaRPr lang="en-US"/>
        </a:p>
      </dgm:t>
    </dgm:pt>
    <dgm:pt modelId="{B2A8A3F3-219E-4F97-9CB8-D04116716C34}" type="parTrans" cxnId="{9E3412B9-C135-4B8B-9A8E-300B4B099A2A}">
      <dgm:prSet/>
      <dgm:spPr/>
      <dgm:t>
        <a:bodyPr/>
        <a:lstStyle/>
        <a:p>
          <a:endParaRPr lang="en-US"/>
        </a:p>
      </dgm:t>
    </dgm:pt>
    <dgm:pt modelId="{C059E9EE-B184-4243-8A14-B8C270EB69A2}" type="sibTrans" cxnId="{9E3412B9-C135-4B8B-9A8E-300B4B099A2A}">
      <dgm:prSet/>
      <dgm:spPr/>
      <dgm:t>
        <a:bodyPr/>
        <a:lstStyle/>
        <a:p>
          <a:endParaRPr lang="en-US"/>
        </a:p>
      </dgm:t>
    </dgm:pt>
    <dgm:pt modelId="{E62DB24A-54E4-4911-BE4C-D9B55142060F}">
      <dgm:prSet/>
      <dgm:spPr/>
      <dgm:t>
        <a:bodyPr/>
        <a:lstStyle/>
        <a:p>
          <a:r>
            <a:rPr lang="fr-FR"/>
            <a:t>-Le fichier page_principale.js est le fichier JavaScript qui permet le bon fonctionnement de la barre de recherche et l'affichage de la liste relative à partir de la base de donnée Main_Data.json</a:t>
          </a:r>
          <a:endParaRPr lang="en-US"/>
        </a:p>
      </dgm:t>
    </dgm:pt>
    <dgm:pt modelId="{A6DF935F-FEDE-44EF-B656-8EF4CFD6162F}" type="parTrans" cxnId="{72786F99-4BCC-4619-859B-BFD9D8B151EC}">
      <dgm:prSet/>
      <dgm:spPr/>
      <dgm:t>
        <a:bodyPr/>
        <a:lstStyle/>
        <a:p>
          <a:endParaRPr lang="en-US"/>
        </a:p>
      </dgm:t>
    </dgm:pt>
    <dgm:pt modelId="{2FB4F11D-8D41-42A5-A19E-B0CD0C14A4BD}" type="sibTrans" cxnId="{72786F99-4BCC-4619-859B-BFD9D8B151EC}">
      <dgm:prSet/>
      <dgm:spPr/>
      <dgm:t>
        <a:bodyPr/>
        <a:lstStyle/>
        <a:p>
          <a:endParaRPr lang="en-US"/>
        </a:p>
      </dgm:t>
    </dgm:pt>
    <dgm:pt modelId="{E40328F6-0422-422B-B212-5119CA07FE59}">
      <dgm:prSet/>
      <dgm:spPr/>
      <dgm:t>
        <a:bodyPr/>
        <a:lstStyle/>
        <a:p>
          <a:r>
            <a:rPr lang="fr-FR"/>
            <a:t>-La page Branch_page.html est le fichier html d'une page relative. Dès que l'on clique sur le nom d'un livre de la liste de la page principale. L'utilisateur est envoyé sur cette page et peut lire le livre sous le format pdf en plus d'avoir accès à un résumé de l'oeuvre.</a:t>
          </a:r>
          <a:endParaRPr lang="en-US"/>
        </a:p>
      </dgm:t>
    </dgm:pt>
    <dgm:pt modelId="{1162E1A7-BE4B-49DD-9E43-A6A21BB564BF}" type="parTrans" cxnId="{0A217E59-D069-492F-BB84-1B324A79165A}">
      <dgm:prSet/>
      <dgm:spPr/>
      <dgm:t>
        <a:bodyPr/>
        <a:lstStyle/>
        <a:p>
          <a:endParaRPr lang="en-US"/>
        </a:p>
      </dgm:t>
    </dgm:pt>
    <dgm:pt modelId="{6727C138-EA84-4E40-8B97-4F125455333E}" type="sibTrans" cxnId="{0A217E59-D069-492F-BB84-1B324A79165A}">
      <dgm:prSet/>
      <dgm:spPr/>
      <dgm:t>
        <a:bodyPr/>
        <a:lstStyle/>
        <a:p>
          <a:endParaRPr lang="en-US"/>
        </a:p>
      </dgm:t>
    </dgm:pt>
    <dgm:pt modelId="{665BC06A-7D43-4BDC-BCD8-3437EFDCAAFF}" type="pres">
      <dgm:prSet presAssocID="{0CF6AC85-50B8-4409-BA66-C7D513ACBC23}" presName="Name0" presStyleCnt="0">
        <dgm:presLayoutVars>
          <dgm:dir/>
          <dgm:resizeHandles val="exact"/>
        </dgm:presLayoutVars>
      </dgm:prSet>
      <dgm:spPr/>
    </dgm:pt>
    <dgm:pt modelId="{9DA078F3-864D-4F72-ACF4-CFC992AAFEEE}" type="pres">
      <dgm:prSet presAssocID="{FB110D41-3AC4-4A24-BFFF-5D8A0D43B74F}" presName="node" presStyleLbl="node1" presStyleIdx="0" presStyleCnt="4">
        <dgm:presLayoutVars>
          <dgm:bulletEnabled val="1"/>
        </dgm:presLayoutVars>
      </dgm:prSet>
      <dgm:spPr/>
    </dgm:pt>
    <dgm:pt modelId="{C84235F8-2990-46B2-AB1E-C6BCE43943AD}" type="pres">
      <dgm:prSet presAssocID="{BF222D1A-7C38-4986-A480-90003ECEF5A2}" presName="sibTrans" presStyleLbl="sibTrans2D1" presStyleIdx="0" presStyleCnt="3"/>
      <dgm:spPr/>
    </dgm:pt>
    <dgm:pt modelId="{38A745B6-6890-4F04-94B4-E9E337D93D02}" type="pres">
      <dgm:prSet presAssocID="{BF222D1A-7C38-4986-A480-90003ECEF5A2}" presName="connectorText" presStyleLbl="sibTrans2D1" presStyleIdx="0" presStyleCnt="3"/>
      <dgm:spPr/>
    </dgm:pt>
    <dgm:pt modelId="{BF653A5F-B655-4489-8B87-926D9109D655}" type="pres">
      <dgm:prSet presAssocID="{AA4573BF-527B-4AE1-AB5A-10F2F8F1BADF}" presName="node" presStyleLbl="node1" presStyleIdx="1" presStyleCnt="4">
        <dgm:presLayoutVars>
          <dgm:bulletEnabled val="1"/>
        </dgm:presLayoutVars>
      </dgm:prSet>
      <dgm:spPr/>
    </dgm:pt>
    <dgm:pt modelId="{F7119E93-C9A6-4A11-A0F6-646644ADEBAB}" type="pres">
      <dgm:prSet presAssocID="{C059E9EE-B184-4243-8A14-B8C270EB69A2}" presName="sibTrans" presStyleLbl="sibTrans2D1" presStyleIdx="1" presStyleCnt="3"/>
      <dgm:spPr/>
    </dgm:pt>
    <dgm:pt modelId="{0357C295-C7A6-4705-8A58-D95A4D0AA912}" type="pres">
      <dgm:prSet presAssocID="{C059E9EE-B184-4243-8A14-B8C270EB69A2}" presName="connectorText" presStyleLbl="sibTrans2D1" presStyleIdx="1" presStyleCnt="3"/>
      <dgm:spPr/>
    </dgm:pt>
    <dgm:pt modelId="{26C28CA4-5F72-4386-A5BA-C7B61DB33F06}" type="pres">
      <dgm:prSet presAssocID="{E62DB24A-54E4-4911-BE4C-D9B55142060F}" presName="node" presStyleLbl="node1" presStyleIdx="2" presStyleCnt="4">
        <dgm:presLayoutVars>
          <dgm:bulletEnabled val="1"/>
        </dgm:presLayoutVars>
      </dgm:prSet>
      <dgm:spPr/>
    </dgm:pt>
    <dgm:pt modelId="{B002AED0-3123-44BF-9942-529AAE0877F3}" type="pres">
      <dgm:prSet presAssocID="{2FB4F11D-8D41-42A5-A19E-B0CD0C14A4BD}" presName="sibTrans" presStyleLbl="sibTrans2D1" presStyleIdx="2" presStyleCnt="3"/>
      <dgm:spPr/>
    </dgm:pt>
    <dgm:pt modelId="{B9E0E994-4444-48D3-8099-9D2B3AFF0533}" type="pres">
      <dgm:prSet presAssocID="{2FB4F11D-8D41-42A5-A19E-B0CD0C14A4BD}" presName="connectorText" presStyleLbl="sibTrans2D1" presStyleIdx="2" presStyleCnt="3"/>
      <dgm:spPr/>
    </dgm:pt>
    <dgm:pt modelId="{C4715A58-64A7-4BE6-96BE-8D6C9468DB7D}" type="pres">
      <dgm:prSet presAssocID="{E40328F6-0422-422B-B212-5119CA07FE59}" presName="node" presStyleLbl="node1" presStyleIdx="3" presStyleCnt="4">
        <dgm:presLayoutVars>
          <dgm:bulletEnabled val="1"/>
        </dgm:presLayoutVars>
      </dgm:prSet>
      <dgm:spPr/>
    </dgm:pt>
  </dgm:ptLst>
  <dgm:cxnLst>
    <dgm:cxn modelId="{1A213409-9AA9-413F-9FE2-524C285063AA}" type="presOf" srcId="{BF222D1A-7C38-4986-A480-90003ECEF5A2}" destId="{38A745B6-6890-4F04-94B4-E9E337D93D02}" srcOrd="1" destOrd="0" presId="urn:microsoft.com/office/officeart/2005/8/layout/process1"/>
    <dgm:cxn modelId="{295FA40A-26FE-40BB-B38E-A60ADC02FE14}" type="presOf" srcId="{2FB4F11D-8D41-42A5-A19E-B0CD0C14A4BD}" destId="{B9E0E994-4444-48D3-8099-9D2B3AFF0533}" srcOrd="1" destOrd="0" presId="urn:microsoft.com/office/officeart/2005/8/layout/process1"/>
    <dgm:cxn modelId="{1996962C-9A30-4D95-8CDF-9EF8945C9261}" type="presOf" srcId="{E40328F6-0422-422B-B212-5119CA07FE59}" destId="{C4715A58-64A7-4BE6-96BE-8D6C9468DB7D}" srcOrd="0" destOrd="0" presId="urn:microsoft.com/office/officeart/2005/8/layout/process1"/>
    <dgm:cxn modelId="{501D3836-3E51-4251-8DE7-1F86C7E3AF12}" type="presOf" srcId="{2FB4F11D-8D41-42A5-A19E-B0CD0C14A4BD}" destId="{B002AED0-3123-44BF-9942-529AAE0877F3}" srcOrd="0" destOrd="0" presId="urn:microsoft.com/office/officeart/2005/8/layout/process1"/>
    <dgm:cxn modelId="{B3EC7043-C100-4796-9351-4B4F471D3480}" type="presOf" srcId="{C059E9EE-B184-4243-8A14-B8C270EB69A2}" destId="{F7119E93-C9A6-4A11-A0F6-646644ADEBAB}" srcOrd="0" destOrd="0" presId="urn:microsoft.com/office/officeart/2005/8/layout/process1"/>
    <dgm:cxn modelId="{5B461773-2883-4B72-98C9-B84772384C14}" type="presOf" srcId="{FB110D41-3AC4-4A24-BFFF-5D8A0D43B74F}" destId="{9DA078F3-864D-4F72-ACF4-CFC992AAFEEE}" srcOrd="0" destOrd="0" presId="urn:microsoft.com/office/officeart/2005/8/layout/process1"/>
    <dgm:cxn modelId="{0A217E59-D069-492F-BB84-1B324A79165A}" srcId="{0CF6AC85-50B8-4409-BA66-C7D513ACBC23}" destId="{E40328F6-0422-422B-B212-5119CA07FE59}" srcOrd="3" destOrd="0" parTransId="{1162E1A7-BE4B-49DD-9E43-A6A21BB564BF}" sibTransId="{6727C138-EA84-4E40-8B97-4F125455333E}"/>
    <dgm:cxn modelId="{EABC0685-0DB0-4040-AAD6-2E9EF1FE4516}" srcId="{0CF6AC85-50B8-4409-BA66-C7D513ACBC23}" destId="{FB110D41-3AC4-4A24-BFFF-5D8A0D43B74F}" srcOrd="0" destOrd="0" parTransId="{C851437E-9A44-4207-BD73-052B12A596ED}" sibTransId="{BF222D1A-7C38-4986-A480-90003ECEF5A2}"/>
    <dgm:cxn modelId="{55D12F99-EDE2-48EC-B088-9A2298D495FC}" type="presOf" srcId="{BF222D1A-7C38-4986-A480-90003ECEF5A2}" destId="{C84235F8-2990-46B2-AB1E-C6BCE43943AD}" srcOrd="0" destOrd="0" presId="urn:microsoft.com/office/officeart/2005/8/layout/process1"/>
    <dgm:cxn modelId="{72786F99-4BCC-4619-859B-BFD9D8B151EC}" srcId="{0CF6AC85-50B8-4409-BA66-C7D513ACBC23}" destId="{E62DB24A-54E4-4911-BE4C-D9B55142060F}" srcOrd="2" destOrd="0" parTransId="{A6DF935F-FEDE-44EF-B656-8EF4CFD6162F}" sibTransId="{2FB4F11D-8D41-42A5-A19E-B0CD0C14A4BD}"/>
    <dgm:cxn modelId="{6347619F-BC3B-434E-9902-F191D6C5E1B2}" type="presOf" srcId="{C059E9EE-B184-4243-8A14-B8C270EB69A2}" destId="{0357C295-C7A6-4705-8A58-D95A4D0AA912}" srcOrd="1" destOrd="0" presId="urn:microsoft.com/office/officeart/2005/8/layout/process1"/>
    <dgm:cxn modelId="{9E3412B9-C135-4B8B-9A8E-300B4B099A2A}" srcId="{0CF6AC85-50B8-4409-BA66-C7D513ACBC23}" destId="{AA4573BF-527B-4AE1-AB5A-10F2F8F1BADF}" srcOrd="1" destOrd="0" parTransId="{B2A8A3F3-219E-4F97-9CB8-D04116716C34}" sibTransId="{C059E9EE-B184-4243-8A14-B8C270EB69A2}"/>
    <dgm:cxn modelId="{465BABBB-FED4-44BC-A996-EB612A9927FC}" type="presOf" srcId="{0CF6AC85-50B8-4409-BA66-C7D513ACBC23}" destId="{665BC06A-7D43-4BDC-BCD8-3437EFDCAAFF}" srcOrd="0" destOrd="0" presId="urn:microsoft.com/office/officeart/2005/8/layout/process1"/>
    <dgm:cxn modelId="{BB55D8BF-1D82-4732-B2F7-0E11086EFBCD}" type="presOf" srcId="{E62DB24A-54E4-4911-BE4C-D9B55142060F}" destId="{26C28CA4-5F72-4386-A5BA-C7B61DB33F06}" srcOrd="0" destOrd="0" presId="urn:microsoft.com/office/officeart/2005/8/layout/process1"/>
    <dgm:cxn modelId="{79CCF1C0-B9B0-471D-A6EC-74FFDBF541F4}" type="presOf" srcId="{AA4573BF-527B-4AE1-AB5A-10F2F8F1BADF}" destId="{BF653A5F-B655-4489-8B87-926D9109D655}" srcOrd="0" destOrd="0" presId="urn:microsoft.com/office/officeart/2005/8/layout/process1"/>
    <dgm:cxn modelId="{E276171A-A9F9-42C3-9BE2-7CA138A1682D}" type="presParOf" srcId="{665BC06A-7D43-4BDC-BCD8-3437EFDCAAFF}" destId="{9DA078F3-864D-4F72-ACF4-CFC992AAFEEE}" srcOrd="0" destOrd="0" presId="urn:microsoft.com/office/officeart/2005/8/layout/process1"/>
    <dgm:cxn modelId="{8FDDADCD-F91F-4C68-9214-920ABD23160B}" type="presParOf" srcId="{665BC06A-7D43-4BDC-BCD8-3437EFDCAAFF}" destId="{C84235F8-2990-46B2-AB1E-C6BCE43943AD}" srcOrd="1" destOrd="0" presId="urn:microsoft.com/office/officeart/2005/8/layout/process1"/>
    <dgm:cxn modelId="{D070D4A9-EB12-44C1-AE20-9D003CDC0DE6}" type="presParOf" srcId="{C84235F8-2990-46B2-AB1E-C6BCE43943AD}" destId="{38A745B6-6890-4F04-94B4-E9E337D93D02}" srcOrd="0" destOrd="0" presId="urn:microsoft.com/office/officeart/2005/8/layout/process1"/>
    <dgm:cxn modelId="{FD4278E2-32CA-4EAC-85E1-5DBE4D376D2B}" type="presParOf" srcId="{665BC06A-7D43-4BDC-BCD8-3437EFDCAAFF}" destId="{BF653A5F-B655-4489-8B87-926D9109D655}" srcOrd="2" destOrd="0" presId="urn:microsoft.com/office/officeart/2005/8/layout/process1"/>
    <dgm:cxn modelId="{12DA0B0F-D65D-454F-811C-1DF90D132CEC}" type="presParOf" srcId="{665BC06A-7D43-4BDC-BCD8-3437EFDCAAFF}" destId="{F7119E93-C9A6-4A11-A0F6-646644ADEBAB}" srcOrd="3" destOrd="0" presId="urn:microsoft.com/office/officeart/2005/8/layout/process1"/>
    <dgm:cxn modelId="{3BDAF770-FF0D-4B68-9D31-BB9B01FEC9AB}" type="presParOf" srcId="{F7119E93-C9A6-4A11-A0F6-646644ADEBAB}" destId="{0357C295-C7A6-4705-8A58-D95A4D0AA912}" srcOrd="0" destOrd="0" presId="urn:microsoft.com/office/officeart/2005/8/layout/process1"/>
    <dgm:cxn modelId="{E687F84A-4991-4D65-BE30-6C3F4392A7F2}" type="presParOf" srcId="{665BC06A-7D43-4BDC-BCD8-3437EFDCAAFF}" destId="{26C28CA4-5F72-4386-A5BA-C7B61DB33F06}" srcOrd="4" destOrd="0" presId="urn:microsoft.com/office/officeart/2005/8/layout/process1"/>
    <dgm:cxn modelId="{7710846C-6253-4075-9661-BD2789192E04}" type="presParOf" srcId="{665BC06A-7D43-4BDC-BCD8-3437EFDCAAFF}" destId="{B002AED0-3123-44BF-9942-529AAE0877F3}" srcOrd="5" destOrd="0" presId="urn:microsoft.com/office/officeart/2005/8/layout/process1"/>
    <dgm:cxn modelId="{769AF8EE-AD17-4F1E-9B08-7AC90CDC9CCC}" type="presParOf" srcId="{B002AED0-3123-44BF-9942-529AAE0877F3}" destId="{B9E0E994-4444-48D3-8099-9D2B3AFF0533}" srcOrd="0" destOrd="0" presId="urn:microsoft.com/office/officeart/2005/8/layout/process1"/>
    <dgm:cxn modelId="{905785A7-8013-4559-9028-B2CC88071817}" type="presParOf" srcId="{665BC06A-7D43-4BDC-BCD8-3437EFDCAAFF}" destId="{C4715A58-64A7-4BE6-96BE-8D6C9468DB7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B353A5-059E-43BC-8A81-4328A58F6580}" type="doc">
      <dgm:prSet loTypeId="urn:microsoft.com/office/officeart/2005/8/layout/process1" loCatId="process" qsTypeId="urn:microsoft.com/office/officeart/2005/8/quickstyle/simple4" qsCatId="simple" csTypeId="urn:microsoft.com/office/officeart/2005/8/colors/colorful1" csCatId="colorful"/>
      <dgm:spPr/>
      <dgm:t>
        <a:bodyPr/>
        <a:lstStyle/>
        <a:p>
          <a:endParaRPr lang="en-US"/>
        </a:p>
      </dgm:t>
    </dgm:pt>
    <dgm:pt modelId="{EFA89052-8525-4A22-95E6-38500D0889A3}">
      <dgm:prSet/>
      <dgm:spPr/>
      <dgm:t>
        <a:bodyPr/>
        <a:lstStyle/>
        <a:p>
          <a:r>
            <a:rPr lang="fr-FR"/>
            <a:t>-La page Branch_page.css est la page CSS de style de notre page Branch Page. Elle permet notamment le cohérence visuelle entre nos différentes pages.​</a:t>
          </a:r>
          <a:endParaRPr lang="en-US"/>
        </a:p>
      </dgm:t>
    </dgm:pt>
    <dgm:pt modelId="{036EEAB4-2C09-48E7-B3AE-046D8158BD83}" type="parTrans" cxnId="{7495AC63-3398-4B94-9CF2-83134EE194F4}">
      <dgm:prSet/>
      <dgm:spPr/>
      <dgm:t>
        <a:bodyPr/>
        <a:lstStyle/>
        <a:p>
          <a:endParaRPr lang="en-US"/>
        </a:p>
      </dgm:t>
    </dgm:pt>
    <dgm:pt modelId="{8C8183B3-8596-4667-AA0A-8646094BCA7A}" type="sibTrans" cxnId="{7495AC63-3398-4B94-9CF2-83134EE194F4}">
      <dgm:prSet/>
      <dgm:spPr/>
      <dgm:t>
        <a:bodyPr/>
        <a:lstStyle/>
        <a:p>
          <a:endParaRPr lang="en-US"/>
        </a:p>
      </dgm:t>
    </dgm:pt>
    <dgm:pt modelId="{84DB223E-EAC4-4958-B41A-6C65A9C3B5F6}">
      <dgm:prSet/>
      <dgm:spPr/>
      <dgm:t>
        <a:bodyPr/>
        <a:lstStyle/>
        <a:p>
          <a:r>
            <a:rPr lang="fr-FR"/>
            <a:t>-La page Branch_page.js est le fichier JavaScript du fichier Branch_page.html. Ce fichier permet la récupération des données du fichier Main_Data.json en fonction du livre sur lequel l'utilisateur a cliqué. Une fois la récupération effectué, notre page peut afficher le pdf ainsi que le titre du livre et une courte description.​</a:t>
          </a:r>
          <a:endParaRPr lang="en-US"/>
        </a:p>
      </dgm:t>
    </dgm:pt>
    <dgm:pt modelId="{6F5CEF07-D17A-4D61-A728-ABF79E5D6CA4}" type="parTrans" cxnId="{8C571F44-C580-429A-925E-57FF966EDFC8}">
      <dgm:prSet/>
      <dgm:spPr/>
      <dgm:t>
        <a:bodyPr/>
        <a:lstStyle/>
        <a:p>
          <a:endParaRPr lang="en-US"/>
        </a:p>
      </dgm:t>
    </dgm:pt>
    <dgm:pt modelId="{52DAEB01-3AD9-4718-A712-D14B9B20FAFE}" type="sibTrans" cxnId="{8C571F44-C580-429A-925E-57FF966EDFC8}">
      <dgm:prSet/>
      <dgm:spPr/>
      <dgm:t>
        <a:bodyPr/>
        <a:lstStyle/>
        <a:p>
          <a:endParaRPr lang="en-US"/>
        </a:p>
      </dgm:t>
    </dgm:pt>
    <dgm:pt modelId="{A5C313D9-9877-408D-8255-2B1E6B129A47}">
      <dgm:prSet/>
      <dgm:spPr/>
      <dgm:t>
        <a:bodyPr/>
        <a:lstStyle/>
        <a:p>
          <a:r>
            <a:rPr lang="fr-FR"/>
            <a:t>-Le fichier page_livres.html est le fichier de formulaire qui permet à un  utilisateur de nous proposer un livre. Ce fichier permet de nous envoyer un mail directement sur cette page. Il a également son équivalent en css et en js pour son fonctionnement.​</a:t>
          </a:r>
          <a:endParaRPr lang="en-US"/>
        </a:p>
      </dgm:t>
    </dgm:pt>
    <dgm:pt modelId="{813D096E-759A-428A-88F6-1E4AD5745F8C}" type="parTrans" cxnId="{CCC43CCC-186C-4BD1-A18A-61057E91B4DF}">
      <dgm:prSet/>
      <dgm:spPr/>
      <dgm:t>
        <a:bodyPr/>
        <a:lstStyle/>
        <a:p>
          <a:endParaRPr lang="en-US"/>
        </a:p>
      </dgm:t>
    </dgm:pt>
    <dgm:pt modelId="{93D9C8D3-ADC1-4E38-A9E5-E42B2E675724}" type="sibTrans" cxnId="{CCC43CCC-186C-4BD1-A18A-61057E91B4DF}">
      <dgm:prSet/>
      <dgm:spPr/>
      <dgm:t>
        <a:bodyPr/>
        <a:lstStyle/>
        <a:p>
          <a:endParaRPr lang="en-US"/>
        </a:p>
      </dgm:t>
    </dgm:pt>
    <dgm:pt modelId="{90439044-F11A-4E0E-8353-73E6A55706EC}" type="pres">
      <dgm:prSet presAssocID="{FDB353A5-059E-43BC-8A81-4328A58F6580}" presName="Name0" presStyleCnt="0">
        <dgm:presLayoutVars>
          <dgm:dir/>
          <dgm:resizeHandles val="exact"/>
        </dgm:presLayoutVars>
      </dgm:prSet>
      <dgm:spPr/>
    </dgm:pt>
    <dgm:pt modelId="{2561EF3C-FF53-441F-8B78-21869D0154F6}" type="pres">
      <dgm:prSet presAssocID="{EFA89052-8525-4A22-95E6-38500D0889A3}" presName="node" presStyleLbl="node1" presStyleIdx="0" presStyleCnt="3">
        <dgm:presLayoutVars>
          <dgm:bulletEnabled val="1"/>
        </dgm:presLayoutVars>
      </dgm:prSet>
      <dgm:spPr/>
    </dgm:pt>
    <dgm:pt modelId="{961D26C7-D1C0-448B-940F-213611927140}" type="pres">
      <dgm:prSet presAssocID="{8C8183B3-8596-4667-AA0A-8646094BCA7A}" presName="sibTrans" presStyleLbl="sibTrans2D1" presStyleIdx="0" presStyleCnt="2"/>
      <dgm:spPr/>
    </dgm:pt>
    <dgm:pt modelId="{34D731AA-1AF1-4A17-A3DB-0EAAA4515F4D}" type="pres">
      <dgm:prSet presAssocID="{8C8183B3-8596-4667-AA0A-8646094BCA7A}" presName="connectorText" presStyleLbl="sibTrans2D1" presStyleIdx="0" presStyleCnt="2"/>
      <dgm:spPr/>
    </dgm:pt>
    <dgm:pt modelId="{C1FAD9F3-50EC-4C4A-B3C1-06C8B4DC909C}" type="pres">
      <dgm:prSet presAssocID="{84DB223E-EAC4-4958-B41A-6C65A9C3B5F6}" presName="node" presStyleLbl="node1" presStyleIdx="1" presStyleCnt="3">
        <dgm:presLayoutVars>
          <dgm:bulletEnabled val="1"/>
        </dgm:presLayoutVars>
      </dgm:prSet>
      <dgm:spPr/>
    </dgm:pt>
    <dgm:pt modelId="{EC1D3209-BB52-4770-8885-A0DF6371D5F6}" type="pres">
      <dgm:prSet presAssocID="{52DAEB01-3AD9-4718-A712-D14B9B20FAFE}" presName="sibTrans" presStyleLbl="sibTrans2D1" presStyleIdx="1" presStyleCnt="2"/>
      <dgm:spPr/>
    </dgm:pt>
    <dgm:pt modelId="{CC7479B1-A938-40AE-91D3-345FD3CE94D9}" type="pres">
      <dgm:prSet presAssocID="{52DAEB01-3AD9-4718-A712-D14B9B20FAFE}" presName="connectorText" presStyleLbl="sibTrans2D1" presStyleIdx="1" presStyleCnt="2"/>
      <dgm:spPr/>
    </dgm:pt>
    <dgm:pt modelId="{6796DD9E-8DFA-451D-A9FB-9C1BD23F9F96}" type="pres">
      <dgm:prSet presAssocID="{A5C313D9-9877-408D-8255-2B1E6B129A47}" presName="node" presStyleLbl="node1" presStyleIdx="2" presStyleCnt="3">
        <dgm:presLayoutVars>
          <dgm:bulletEnabled val="1"/>
        </dgm:presLayoutVars>
      </dgm:prSet>
      <dgm:spPr/>
    </dgm:pt>
  </dgm:ptLst>
  <dgm:cxnLst>
    <dgm:cxn modelId="{ECE46D2B-25DC-44BC-92F1-C709C6D7103A}" type="presOf" srcId="{FDB353A5-059E-43BC-8A81-4328A58F6580}" destId="{90439044-F11A-4E0E-8353-73E6A55706EC}" srcOrd="0" destOrd="0" presId="urn:microsoft.com/office/officeart/2005/8/layout/process1"/>
    <dgm:cxn modelId="{CC7AD85F-935D-4CAB-89DA-00CC7B60AA7E}" type="presOf" srcId="{A5C313D9-9877-408D-8255-2B1E6B129A47}" destId="{6796DD9E-8DFA-451D-A9FB-9C1BD23F9F96}" srcOrd="0" destOrd="0" presId="urn:microsoft.com/office/officeart/2005/8/layout/process1"/>
    <dgm:cxn modelId="{7495AC63-3398-4B94-9CF2-83134EE194F4}" srcId="{FDB353A5-059E-43BC-8A81-4328A58F6580}" destId="{EFA89052-8525-4A22-95E6-38500D0889A3}" srcOrd="0" destOrd="0" parTransId="{036EEAB4-2C09-48E7-B3AE-046D8158BD83}" sibTransId="{8C8183B3-8596-4667-AA0A-8646094BCA7A}"/>
    <dgm:cxn modelId="{8C571F44-C580-429A-925E-57FF966EDFC8}" srcId="{FDB353A5-059E-43BC-8A81-4328A58F6580}" destId="{84DB223E-EAC4-4958-B41A-6C65A9C3B5F6}" srcOrd="1" destOrd="0" parTransId="{6F5CEF07-D17A-4D61-A728-ABF79E5D6CA4}" sibTransId="{52DAEB01-3AD9-4718-A712-D14B9B20FAFE}"/>
    <dgm:cxn modelId="{1A7FB766-9508-434A-A295-D3A14E9DA232}" type="presOf" srcId="{8C8183B3-8596-4667-AA0A-8646094BCA7A}" destId="{34D731AA-1AF1-4A17-A3DB-0EAAA4515F4D}" srcOrd="1" destOrd="0" presId="urn:microsoft.com/office/officeart/2005/8/layout/process1"/>
    <dgm:cxn modelId="{B6C1934A-960D-46EA-96B3-72149243EB00}" type="presOf" srcId="{84DB223E-EAC4-4958-B41A-6C65A9C3B5F6}" destId="{C1FAD9F3-50EC-4C4A-B3C1-06C8B4DC909C}" srcOrd="0" destOrd="0" presId="urn:microsoft.com/office/officeart/2005/8/layout/process1"/>
    <dgm:cxn modelId="{34909B70-6C0F-4BCC-8B46-283319982F76}" type="presOf" srcId="{8C8183B3-8596-4667-AA0A-8646094BCA7A}" destId="{961D26C7-D1C0-448B-940F-213611927140}" srcOrd="0" destOrd="0" presId="urn:microsoft.com/office/officeart/2005/8/layout/process1"/>
    <dgm:cxn modelId="{AE3DAD70-9344-4359-B6F8-9DE492C99097}" type="presOf" srcId="{52DAEB01-3AD9-4718-A712-D14B9B20FAFE}" destId="{EC1D3209-BB52-4770-8885-A0DF6371D5F6}" srcOrd="0" destOrd="0" presId="urn:microsoft.com/office/officeart/2005/8/layout/process1"/>
    <dgm:cxn modelId="{E5ACA68A-ACF9-4968-B665-2075C8CAB426}" type="presOf" srcId="{EFA89052-8525-4A22-95E6-38500D0889A3}" destId="{2561EF3C-FF53-441F-8B78-21869D0154F6}" srcOrd="0" destOrd="0" presId="urn:microsoft.com/office/officeart/2005/8/layout/process1"/>
    <dgm:cxn modelId="{CCC43CCC-186C-4BD1-A18A-61057E91B4DF}" srcId="{FDB353A5-059E-43BC-8A81-4328A58F6580}" destId="{A5C313D9-9877-408D-8255-2B1E6B129A47}" srcOrd="2" destOrd="0" parTransId="{813D096E-759A-428A-88F6-1E4AD5745F8C}" sibTransId="{93D9C8D3-ADC1-4E38-A9E5-E42B2E675724}"/>
    <dgm:cxn modelId="{5C8A21CE-BDF3-44E9-9CC4-AD00B7237C59}" type="presOf" srcId="{52DAEB01-3AD9-4718-A712-D14B9B20FAFE}" destId="{CC7479B1-A938-40AE-91D3-345FD3CE94D9}" srcOrd="1" destOrd="0" presId="urn:microsoft.com/office/officeart/2005/8/layout/process1"/>
    <dgm:cxn modelId="{27944242-278C-4CC1-88DA-642D3D1F5C5F}" type="presParOf" srcId="{90439044-F11A-4E0E-8353-73E6A55706EC}" destId="{2561EF3C-FF53-441F-8B78-21869D0154F6}" srcOrd="0" destOrd="0" presId="urn:microsoft.com/office/officeart/2005/8/layout/process1"/>
    <dgm:cxn modelId="{75C838EF-70E8-4E67-B6B2-3C0C3E895E68}" type="presParOf" srcId="{90439044-F11A-4E0E-8353-73E6A55706EC}" destId="{961D26C7-D1C0-448B-940F-213611927140}" srcOrd="1" destOrd="0" presId="urn:microsoft.com/office/officeart/2005/8/layout/process1"/>
    <dgm:cxn modelId="{32ADCF2D-34CB-40D1-858D-0B4853B76F94}" type="presParOf" srcId="{961D26C7-D1C0-448B-940F-213611927140}" destId="{34D731AA-1AF1-4A17-A3DB-0EAAA4515F4D}" srcOrd="0" destOrd="0" presId="urn:microsoft.com/office/officeart/2005/8/layout/process1"/>
    <dgm:cxn modelId="{96E46A94-7CF4-4CE3-847B-06ECF424226E}" type="presParOf" srcId="{90439044-F11A-4E0E-8353-73E6A55706EC}" destId="{C1FAD9F3-50EC-4C4A-B3C1-06C8B4DC909C}" srcOrd="2" destOrd="0" presId="urn:microsoft.com/office/officeart/2005/8/layout/process1"/>
    <dgm:cxn modelId="{30DE3F16-77EB-4E7D-AC93-A3C5A876C951}" type="presParOf" srcId="{90439044-F11A-4E0E-8353-73E6A55706EC}" destId="{EC1D3209-BB52-4770-8885-A0DF6371D5F6}" srcOrd="3" destOrd="0" presId="urn:microsoft.com/office/officeart/2005/8/layout/process1"/>
    <dgm:cxn modelId="{E7E2F0A0-EA67-48B6-89F5-6E8222BE35D4}" type="presParOf" srcId="{EC1D3209-BB52-4770-8885-A0DF6371D5F6}" destId="{CC7479B1-A938-40AE-91D3-345FD3CE94D9}" srcOrd="0" destOrd="0" presId="urn:microsoft.com/office/officeart/2005/8/layout/process1"/>
    <dgm:cxn modelId="{C51E0A6D-3EE2-4B53-9642-B874A97D8720}" type="presParOf" srcId="{90439044-F11A-4E0E-8353-73E6A55706EC}" destId="{6796DD9E-8DFA-451D-A9FB-9C1BD23F9F9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CA2F0-6087-4F83-A552-092A0EABB4CB}">
      <dsp:nvSpPr>
        <dsp:cNvPr id="0" name=""/>
        <dsp:cNvSpPr/>
      </dsp:nvSpPr>
      <dsp:spPr>
        <a:xfrm>
          <a:off x="255480" y="741064"/>
          <a:ext cx="783826" cy="78382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869341-F424-4E7C-9F7B-C351CA5A4D4E}">
      <dsp:nvSpPr>
        <dsp:cNvPr id="0" name=""/>
        <dsp:cNvSpPr/>
      </dsp:nvSpPr>
      <dsp:spPr>
        <a:xfrm>
          <a:off x="422525" y="908109"/>
          <a:ext cx="449736" cy="4497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5A3E00-3C2D-4C9D-8A6A-49AAABA8B75E}">
      <dsp:nvSpPr>
        <dsp:cNvPr id="0" name=""/>
        <dsp:cNvSpPr/>
      </dsp:nvSpPr>
      <dsp:spPr>
        <a:xfrm>
          <a:off x="4913" y="1769033"/>
          <a:ext cx="1284960" cy="12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fr-FR" sz="1100" kern="1200"/>
            <a:t>Nous souhaitons développer une Bibiothèque en ligne Libre de Droit.</a:t>
          </a:r>
          <a:endParaRPr lang="en-US" sz="1100" kern="1200"/>
        </a:p>
      </dsp:txBody>
      <dsp:txXfrm>
        <a:off x="4913" y="1769033"/>
        <a:ext cx="1284960" cy="1204650"/>
      </dsp:txXfrm>
    </dsp:sp>
    <dsp:sp modelId="{6E65B1D0-7FEB-4598-849F-98C43B7A2356}">
      <dsp:nvSpPr>
        <dsp:cNvPr id="0" name=""/>
        <dsp:cNvSpPr/>
      </dsp:nvSpPr>
      <dsp:spPr>
        <a:xfrm>
          <a:off x="1765309" y="741064"/>
          <a:ext cx="783826" cy="78382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175A8D-01A8-42FD-93A8-0AB11CC8A488}">
      <dsp:nvSpPr>
        <dsp:cNvPr id="0" name=""/>
        <dsp:cNvSpPr/>
      </dsp:nvSpPr>
      <dsp:spPr>
        <a:xfrm>
          <a:off x="1932354" y="908109"/>
          <a:ext cx="449736" cy="4497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E0719-188D-4124-9E05-CCB1278F8EBE}">
      <dsp:nvSpPr>
        <dsp:cNvPr id="0" name=""/>
        <dsp:cNvSpPr/>
      </dsp:nvSpPr>
      <dsp:spPr>
        <a:xfrm>
          <a:off x="1514742" y="1769033"/>
          <a:ext cx="1284960" cy="12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fr-FR" sz="1100" kern="1200"/>
            <a:t>Sur un seul et même site, n'importe qui peut accèder aux livres libres de Droit grâce à notre base de données qui regroupent des oeuvres du monde entier.</a:t>
          </a:r>
          <a:endParaRPr lang="en-US" sz="1100" kern="1200"/>
        </a:p>
      </dsp:txBody>
      <dsp:txXfrm>
        <a:off x="1514742" y="1769033"/>
        <a:ext cx="1284960" cy="1204650"/>
      </dsp:txXfrm>
    </dsp:sp>
    <dsp:sp modelId="{C2BC7D56-406F-4FF2-9439-361CB3236B18}">
      <dsp:nvSpPr>
        <dsp:cNvPr id="0" name=""/>
        <dsp:cNvSpPr/>
      </dsp:nvSpPr>
      <dsp:spPr>
        <a:xfrm>
          <a:off x="3275138" y="741064"/>
          <a:ext cx="783826" cy="78382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1CE99F-F006-4103-BFBB-DD04F752EEA7}">
      <dsp:nvSpPr>
        <dsp:cNvPr id="0" name=""/>
        <dsp:cNvSpPr/>
      </dsp:nvSpPr>
      <dsp:spPr>
        <a:xfrm>
          <a:off x="3442183" y="908109"/>
          <a:ext cx="449736" cy="4497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4F604F-A3AD-4654-99AA-93375545426D}">
      <dsp:nvSpPr>
        <dsp:cNvPr id="0" name=""/>
        <dsp:cNvSpPr/>
      </dsp:nvSpPr>
      <dsp:spPr>
        <a:xfrm>
          <a:off x="3024571" y="1769033"/>
          <a:ext cx="1284960" cy="12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fr-FR" sz="1100" kern="1200"/>
            <a:t>La Web Application sera codé exclusivement en HTML CSS et JAVASCRIPT</a:t>
          </a:r>
          <a:endParaRPr lang="en-US" sz="1100" kern="1200"/>
        </a:p>
      </dsp:txBody>
      <dsp:txXfrm>
        <a:off x="3024571" y="1769033"/>
        <a:ext cx="1284960" cy="1204650"/>
      </dsp:txXfrm>
    </dsp:sp>
    <dsp:sp modelId="{C1B69A4A-54CE-44FA-9AFE-EAFE7387A377}">
      <dsp:nvSpPr>
        <dsp:cNvPr id="0" name=""/>
        <dsp:cNvSpPr/>
      </dsp:nvSpPr>
      <dsp:spPr>
        <a:xfrm>
          <a:off x="4784967" y="741064"/>
          <a:ext cx="783826" cy="78382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65CB51-9CDF-4284-A478-E1AC4C13D203}">
      <dsp:nvSpPr>
        <dsp:cNvPr id="0" name=""/>
        <dsp:cNvSpPr/>
      </dsp:nvSpPr>
      <dsp:spPr>
        <a:xfrm>
          <a:off x="4952012" y="908109"/>
          <a:ext cx="449736" cy="4497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99E6F9-25D4-4955-B9EA-DD03BFA7C6A3}">
      <dsp:nvSpPr>
        <dsp:cNvPr id="0" name=""/>
        <dsp:cNvSpPr/>
      </dsp:nvSpPr>
      <dsp:spPr>
        <a:xfrm>
          <a:off x="4534400" y="1769033"/>
          <a:ext cx="1284960" cy="12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fr-FR" sz="1100" kern="1200"/>
            <a:t>Le site sera structuré en plusieurs pages.</a:t>
          </a:r>
          <a:endParaRPr lang="en-US" sz="1100" kern="1200"/>
        </a:p>
      </dsp:txBody>
      <dsp:txXfrm>
        <a:off x="4534400" y="1769033"/>
        <a:ext cx="1284960" cy="1204650"/>
      </dsp:txXfrm>
    </dsp:sp>
    <dsp:sp modelId="{A6FD0CFA-C4FA-47F3-BCE4-B14A49F974A6}">
      <dsp:nvSpPr>
        <dsp:cNvPr id="0" name=""/>
        <dsp:cNvSpPr/>
      </dsp:nvSpPr>
      <dsp:spPr>
        <a:xfrm>
          <a:off x="6294797" y="741064"/>
          <a:ext cx="783826" cy="78382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8F1874-427D-401F-B9BC-7E69A5C70A07}">
      <dsp:nvSpPr>
        <dsp:cNvPr id="0" name=""/>
        <dsp:cNvSpPr/>
      </dsp:nvSpPr>
      <dsp:spPr>
        <a:xfrm>
          <a:off x="6461841" y="908109"/>
          <a:ext cx="449736" cy="4497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7D2546-0964-415D-86F2-AC6ACCF80C48}">
      <dsp:nvSpPr>
        <dsp:cNvPr id="0" name=""/>
        <dsp:cNvSpPr/>
      </dsp:nvSpPr>
      <dsp:spPr>
        <a:xfrm>
          <a:off x="6044229" y="1769033"/>
          <a:ext cx="1284960" cy="12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fr-FR" sz="1100" kern="1200"/>
            <a:t>-La page principal: Elle sera la page d'accueil, les utilisateurs pourront chercher l'oeuvre qu'ils souhaitent grâce à la barre de recherche.</a:t>
          </a:r>
          <a:endParaRPr lang="en-US" sz="1100" kern="1200"/>
        </a:p>
      </dsp:txBody>
      <dsp:txXfrm>
        <a:off x="6044229" y="1769033"/>
        <a:ext cx="1284960" cy="1204650"/>
      </dsp:txXfrm>
    </dsp:sp>
    <dsp:sp modelId="{8EEAE70B-2CF3-40F2-AE86-5A33D3DF6853}">
      <dsp:nvSpPr>
        <dsp:cNvPr id="0" name=""/>
        <dsp:cNvSpPr/>
      </dsp:nvSpPr>
      <dsp:spPr>
        <a:xfrm>
          <a:off x="7804626" y="741064"/>
          <a:ext cx="783826" cy="78382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B6923A-527B-4899-904C-FFF973BE956F}">
      <dsp:nvSpPr>
        <dsp:cNvPr id="0" name=""/>
        <dsp:cNvSpPr/>
      </dsp:nvSpPr>
      <dsp:spPr>
        <a:xfrm>
          <a:off x="7971671" y="908109"/>
          <a:ext cx="449736" cy="4497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8AA297-82A6-4D08-B6D6-59E63079A5E0}">
      <dsp:nvSpPr>
        <dsp:cNvPr id="0" name=""/>
        <dsp:cNvSpPr/>
      </dsp:nvSpPr>
      <dsp:spPr>
        <a:xfrm>
          <a:off x="7554058" y="1769033"/>
          <a:ext cx="1284960" cy="12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fr-FR" sz="1100" kern="1200"/>
            <a:t>-Les Pages secondaires: Ce seront les pages dediées aux oeuvres, les utilisateurs avant de commencer leur lecture pourront connaître le résumer de l'oeuvre et pourront commenter le livre.</a:t>
          </a:r>
          <a:endParaRPr lang="en-US" sz="1100" kern="1200"/>
        </a:p>
      </dsp:txBody>
      <dsp:txXfrm>
        <a:off x="7554058" y="1769033"/>
        <a:ext cx="1284960" cy="1204650"/>
      </dsp:txXfrm>
    </dsp:sp>
    <dsp:sp modelId="{E3D7650D-A4F7-4F7C-84B8-7AA932129856}">
      <dsp:nvSpPr>
        <dsp:cNvPr id="0" name=""/>
        <dsp:cNvSpPr/>
      </dsp:nvSpPr>
      <dsp:spPr>
        <a:xfrm>
          <a:off x="9314455" y="741064"/>
          <a:ext cx="783826" cy="78382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276FBF-2CEE-46E8-8769-D44223D1D51C}">
      <dsp:nvSpPr>
        <dsp:cNvPr id="0" name=""/>
        <dsp:cNvSpPr/>
      </dsp:nvSpPr>
      <dsp:spPr>
        <a:xfrm>
          <a:off x="9481500" y="908109"/>
          <a:ext cx="449736" cy="44973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AD838D-0D17-4D05-B2A8-6838AD5BF406}">
      <dsp:nvSpPr>
        <dsp:cNvPr id="0" name=""/>
        <dsp:cNvSpPr/>
      </dsp:nvSpPr>
      <dsp:spPr>
        <a:xfrm>
          <a:off x="9063887" y="1769033"/>
          <a:ext cx="1284960" cy="12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fr-FR" sz="1100" kern="1200"/>
            <a:t>-La page de formulaire: L'utilisateur aurra la popssiibiluté de nous proposer un livre afin que nous le rajoutions</a:t>
          </a:r>
          <a:endParaRPr lang="en-US" sz="1100" kern="1200"/>
        </a:p>
      </dsp:txBody>
      <dsp:txXfrm>
        <a:off x="9063887" y="1769033"/>
        <a:ext cx="1284960" cy="1204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078F3-864D-4F72-ACF4-CFC992AAFEEE}">
      <dsp:nvSpPr>
        <dsp:cNvPr id="0" name=""/>
        <dsp:cNvSpPr/>
      </dsp:nvSpPr>
      <dsp:spPr>
        <a:xfrm>
          <a:off x="4549" y="393344"/>
          <a:ext cx="1989341" cy="2928061"/>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a:t>-La page page_principale.html est la page d'accueil de notre site. Celle-ci permet à un utilisateur de trouver un livre qui leur correspond grace à notre liste de livre, nos filtres qui permettent de sélectionner un genre littéraire, et notre barre de recherche.</a:t>
          </a:r>
          <a:endParaRPr lang="en-US" sz="1500" kern="1200"/>
        </a:p>
      </dsp:txBody>
      <dsp:txXfrm>
        <a:off x="62815" y="451610"/>
        <a:ext cx="1872809" cy="2811529"/>
      </dsp:txXfrm>
    </dsp:sp>
    <dsp:sp modelId="{C84235F8-2990-46B2-AB1E-C6BCE43943AD}">
      <dsp:nvSpPr>
        <dsp:cNvPr id="0" name=""/>
        <dsp:cNvSpPr/>
      </dsp:nvSpPr>
      <dsp:spPr>
        <a:xfrm>
          <a:off x="2192825" y="1610696"/>
          <a:ext cx="421740" cy="493356"/>
        </a:xfrm>
        <a:prstGeom prst="rightArrow">
          <a:avLst>
            <a:gd name="adj1" fmla="val 60000"/>
            <a:gd name="adj2" fmla="val 5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192825" y="1709367"/>
        <a:ext cx="295218" cy="296014"/>
      </dsp:txXfrm>
    </dsp:sp>
    <dsp:sp modelId="{BF653A5F-B655-4489-8B87-926D9109D655}">
      <dsp:nvSpPr>
        <dsp:cNvPr id="0" name=""/>
        <dsp:cNvSpPr/>
      </dsp:nvSpPr>
      <dsp:spPr>
        <a:xfrm>
          <a:off x="2789627" y="393344"/>
          <a:ext cx="1989341" cy="2928061"/>
        </a:xfrm>
        <a:prstGeom prst="roundRect">
          <a:avLst>
            <a:gd name="adj" fmla="val 10000"/>
          </a:avLst>
        </a:prstGeom>
        <a:gradFill rotWithShape="0">
          <a:gsLst>
            <a:gs pos="0">
              <a:schemeClr val="accent2">
                <a:hueOff val="-6208266"/>
                <a:satOff val="43"/>
                <a:lumOff val="-588"/>
                <a:alphaOff val="0"/>
                <a:tint val="96000"/>
                <a:lumMod val="104000"/>
              </a:schemeClr>
            </a:gs>
            <a:gs pos="100000">
              <a:schemeClr val="accent2">
                <a:hueOff val="-6208266"/>
                <a:satOff val="43"/>
                <a:lumOff val="-588"/>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a:t>-Le fichier page_principale.css est le fichier CSS qui permet le style de la page_principale.html.</a:t>
          </a:r>
          <a:endParaRPr lang="en-US" sz="1500" kern="1200"/>
        </a:p>
      </dsp:txBody>
      <dsp:txXfrm>
        <a:off x="2847893" y="451610"/>
        <a:ext cx="1872809" cy="2811529"/>
      </dsp:txXfrm>
    </dsp:sp>
    <dsp:sp modelId="{F7119E93-C9A6-4A11-A0F6-646644ADEBAB}">
      <dsp:nvSpPr>
        <dsp:cNvPr id="0" name=""/>
        <dsp:cNvSpPr/>
      </dsp:nvSpPr>
      <dsp:spPr>
        <a:xfrm>
          <a:off x="4977903" y="1610696"/>
          <a:ext cx="421740" cy="493356"/>
        </a:xfrm>
        <a:prstGeom prst="rightArrow">
          <a:avLst>
            <a:gd name="adj1" fmla="val 60000"/>
            <a:gd name="adj2" fmla="val 50000"/>
          </a:avLst>
        </a:prstGeom>
        <a:gradFill rotWithShape="0">
          <a:gsLst>
            <a:gs pos="0">
              <a:schemeClr val="accent2">
                <a:hueOff val="-9312398"/>
                <a:satOff val="65"/>
                <a:lumOff val="-882"/>
                <a:alphaOff val="0"/>
                <a:tint val="96000"/>
                <a:lumMod val="104000"/>
              </a:schemeClr>
            </a:gs>
            <a:gs pos="100000">
              <a:schemeClr val="accent2">
                <a:hueOff val="-9312398"/>
                <a:satOff val="65"/>
                <a:lumOff val="-882"/>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977903" y="1709367"/>
        <a:ext cx="295218" cy="296014"/>
      </dsp:txXfrm>
    </dsp:sp>
    <dsp:sp modelId="{26C28CA4-5F72-4386-A5BA-C7B61DB33F06}">
      <dsp:nvSpPr>
        <dsp:cNvPr id="0" name=""/>
        <dsp:cNvSpPr/>
      </dsp:nvSpPr>
      <dsp:spPr>
        <a:xfrm>
          <a:off x="5574705" y="393344"/>
          <a:ext cx="1989341" cy="2928061"/>
        </a:xfrm>
        <a:prstGeom prst="roundRect">
          <a:avLst>
            <a:gd name="adj" fmla="val 10000"/>
          </a:avLst>
        </a:prstGeom>
        <a:gradFill rotWithShape="0">
          <a:gsLst>
            <a:gs pos="0">
              <a:schemeClr val="accent2">
                <a:hueOff val="-12416531"/>
                <a:satOff val="87"/>
                <a:lumOff val="-1176"/>
                <a:alphaOff val="0"/>
                <a:tint val="96000"/>
                <a:lumMod val="104000"/>
              </a:schemeClr>
            </a:gs>
            <a:gs pos="100000">
              <a:schemeClr val="accent2">
                <a:hueOff val="-12416531"/>
                <a:satOff val="87"/>
                <a:lumOff val="-1176"/>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a:t>-Le fichier page_principale.js est le fichier JavaScript qui permet le bon fonctionnement de la barre de recherche et l'affichage de la liste relative à partir de la base de donnée Main_Data.json</a:t>
          </a:r>
          <a:endParaRPr lang="en-US" sz="1500" kern="1200"/>
        </a:p>
      </dsp:txBody>
      <dsp:txXfrm>
        <a:off x="5632971" y="451610"/>
        <a:ext cx="1872809" cy="2811529"/>
      </dsp:txXfrm>
    </dsp:sp>
    <dsp:sp modelId="{B002AED0-3123-44BF-9942-529AAE0877F3}">
      <dsp:nvSpPr>
        <dsp:cNvPr id="0" name=""/>
        <dsp:cNvSpPr/>
      </dsp:nvSpPr>
      <dsp:spPr>
        <a:xfrm>
          <a:off x="7762981" y="1610696"/>
          <a:ext cx="421740" cy="493356"/>
        </a:xfrm>
        <a:prstGeom prst="rightArrow">
          <a:avLst>
            <a:gd name="adj1" fmla="val 60000"/>
            <a:gd name="adj2" fmla="val 50000"/>
          </a:avLst>
        </a:prstGeom>
        <a:gradFill rotWithShape="0">
          <a:gsLst>
            <a:gs pos="0">
              <a:schemeClr val="accent2">
                <a:hueOff val="-18624796"/>
                <a:satOff val="130"/>
                <a:lumOff val="-1764"/>
                <a:alphaOff val="0"/>
                <a:tint val="96000"/>
                <a:lumMod val="104000"/>
              </a:schemeClr>
            </a:gs>
            <a:gs pos="100000">
              <a:schemeClr val="accent2">
                <a:hueOff val="-18624796"/>
                <a:satOff val="130"/>
                <a:lumOff val="-1764"/>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762981" y="1709367"/>
        <a:ext cx="295218" cy="296014"/>
      </dsp:txXfrm>
    </dsp:sp>
    <dsp:sp modelId="{C4715A58-64A7-4BE6-96BE-8D6C9468DB7D}">
      <dsp:nvSpPr>
        <dsp:cNvPr id="0" name=""/>
        <dsp:cNvSpPr/>
      </dsp:nvSpPr>
      <dsp:spPr>
        <a:xfrm>
          <a:off x="8359783" y="393344"/>
          <a:ext cx="1989341" cy="2928061"/>
        </a:xfrm>
        <a:prstGeom prst="roundRect">
          <a:avLst>
            <a:gd name="adj" fmla="val 10000"/>
          </a:avLst>
        </a:prstGeom>
        <a:gradFill rotWithShape="0">
          <a:gsLst>
            <a:gs pos="0">
              <a:schemeClr val="accent2">
                <a:hueOff val="-18624796"/>
                <a:satOff val="130"/>
                <a:lumOff val="-1764"/>
                <a:alphaOff val="0"/>
                <a:tint val="96000"/>
                <a:lumMod val="104000"/>
              </a:schemeClr>
            </a:gs>
            <a:gs pos="100000">
              <a:schemeClr val="accent2">
                <a:hueOff val="-18624796"/>
                <a:satOff val="130"/>
                <a:lumOff val="-1764"/>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a:t>-La page Branch_page.html est le fichier html d'une page relative. Dès que l'on clique sur le nom d'un livre de la liste de la page principale. L'utilisateur est envoyé sur cette page et peut lire le livre sous le format pdf en plus d'avoir accès à un résumé de l'oeuvre.</a:t>
          </a:r>
          <a:endParaRPr lang="en-US" sz="1500" kern="1200"/>
        </a:p>
      </dsp:txBody>
      <dsp:txXfrm>
        <a:off x="8418049" y="451610"/>
        <a:ext cx="1872809" cy="28115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1EF3C-FF53-441F-8B78-21869D0154F6}">
      <dsp:nvSpPr>
        <dsp:cNvPr id="0" name=""/>
        <dsp:cNvSpPr/>
      </dsp:nvSpPr>
      <dsp:spPr>
        <a:xfrm>
          <a:off x="9099" y="199959"/>
          <a:ext cx="2719861" cy="3314831"/>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a:t>-La page Branch_page.css est la page CSS de style de notre page Branch Page. Elle permet notamment le cohérence visuelle entre nos différentes pages.​</a:t>
          </a:r>
          <a:endParaRPr lang="en-US" sz="1800" kern="1200"/>
        </a:p>
      </dsp:txBody>
      <dsp:txXfrm>
        <a:off x="88761" y="279621"/>
        <a:ext cx="2560537" cy="3155507"/>
      </dsp:txXfrm>
    </dsp:sp>
    <dsp:sp modelId="{961D26C7-D1C0-448B-940F-213611927140}">
      <dsp:nvSpPr>
        <dsp:cNvPr id="0" name=""/>
        <dsp:cNvSpPr/>
      </dsp:nvSpPr>
      <dsp:spPr>
        <a:xfrm>
          <a:off x="3000947" y="1520112"/>
          <a:ext cx="576610" cy="674525"/>
        </a:xfrm>
        <a:prstGeom prst="rightArrow">
          <a:avLst>
            <a:gd name="adj1" fmla="val 60000"/>
            <a:gd name="adj2" fmla="val 5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00947" y="1655017"/>
        <a:ext cx="403627" cy="404715"/>
      </dsp:txXfrm>
    </dsp:sp>
    <dsp:sp modelId="{C1FAD9F3-50EC-4C4A-B3C1-06C8B4DC909C}">
      <dsp:nvSpPr>
        <dsp:cNvPr id="0" name=""/>
        <dsp:cNvSpPr/>
      </dsp:nvSpPr>
      <dsp:spPr>
        <a:xfrm>
          <a:off x="3816906" y="199959"/>
          <a:ext cx="2719861" cy="3314831"/>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a:t>-La page Branch_page.js est le fichier JavaScript du fichier Branch_page.html. Ce fichier permet la récupération des données du fichier Main_Data.json en fonction du livre sur lequel l'utilisateur a cliqué. Une fois la récupération effectué, notre page peut afficher le pdf ainsi que le titre du livre et une courte description.​</a:t>
          </a:r>
          <a:endParaRPr lang="en-US" sz="1800" kern="1200"/>
        </a:p>
      </dsp:txBody>
      <dsp:txXfrm>
        <a:off x="3896568" y="279621"/>
        <a:ext cx="2560537" cy="3155507"/>
      </dsp:txXfrm>
    </dsp:sp>
    <dsp:sp modelId="{EC1D3209-BB52-4770-8885-A0DF6371D5F6}">
      <dsp:nvSpPr>
        <dsp:cNvPr id="0" name=""/>
        <dsp:cNvSpPr/>
      </dsp:nvSpPr>
      <dsp:spPr>
        <a:xfrm>
          <a:off x="6808754" y="1520112"/>
          <a:ext cx="576610" cy="674525"/>
        </a:xfrm>
        <a:prstGeom prst="rightArrow">
          <a:avLst>
            <a:gd name="adj1" fmla="val 60000"/>
            <a:gd name="adj2" fmla="val 5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808754" y="1655017"/>
        <a:ext cx="403627" cy="404715"/>
      </dsp:txXfrm>
    </dsp:sp>
    <dsp:sp modelId="{6796DD9E-8DFA-451D-A9FB-9C1BD23F9F96}">
      <dsp:nvSpPr>
        <dsp:cNvPr id="0" name=""/>
        <dsp:cNvSpPr/>
      </dsp:nvSpPr>
      <dsp:spPr>
        <a:xfrm>
          <a:off x="7624713" y="199959"/>
          <a:ext cx="2719861" cy="3314831"/>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a:t>-Le fichier page_livres.html est le fichier de formulaire qui permet à un  utilisateur de nous proposer un livre. Ce fichier permet de nous envoyer un mail directement sur cette page. Il a également son équivalent en css et en js pour son fonctionnement.​</a:t>
          </a:r>
          <a:endParaRPr lang="en-US" sz="1800" kern="1200"/>
        </a:p>
      </dsp:txBody>
      <dsp:txXfrm>
        <a:off x="7704375" y="279621"/>
        <a:ext cx="2560537" cy="315550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143365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63341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047436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4839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557649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65632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69308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364308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05091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68041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4083202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9131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5/21/2024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57517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584897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07670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714100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5/21/2024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14433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5/21/2024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a:t>
            </a:fld>
            <a:endParaRPr lang="en-US" dirty="0"/>
          </a:p>
        </p:txBody>
      </p:sp>
    </p:spTree>
    <p:extLst>
      <p:ext uri="{BB962C8B-B14F-4D97-AF65-F5344CB8AC3E}">
        <p14:creationId xmlns:p14="http://schemas.microsoft.com/office/powerpoint/2010/main" val="2950783330"/>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54" r:id="rId12"/>
    <p:sldLayoutId id="2147483749" r:id="rId13"/>
    <p:sldLayoutId id="2147483750" r:id="rId14"/>
    <p:sldLayoutId id="2147483751" r:id="rId15"/>
    <p:sldLayoutId id="2147483752" r:id="rId16"/>
    <p:sldLayoutId id="2147483753"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21" name="Picture 3" descr="Arrière-plan abstrait triangulaire">
            <a:extLst>
              <a:ext uri="{FF2B5EF4-FFF2-40B4-BE49-F238E27FC236}">
                <a16:creationId xmlns:a16="http://schemas.microsoft.com/office/drawing/2014/main" id="{9EBACE1F-6C99-2E1F-87E1-2ADE9FCC54BC}"/>
              </a:ext>
            </a:extLst>
          </p:cNvPr>
          <p:cNvPicPr>
            <a:picLocks noChangeAspect="1"/>
          </p:cNvPicPr>
          <p:nvPr/>
        </p:nvPicPr>
        <p:blipFill rotWithShape="1">
          <a:blip r:embed="rId3"/>
          <a:srcRect t="15605" r="-2" b="-2"/>
          <a:stretch/>
        </p:blipFill>
        <p:spPr>
          <a:xfrm>
            <a:off x="-1" y="10"/>
            <a:ext cx="12192001" cy="6857990"/>
          </a:xfrm>
          <a:prstGeom prst="rect">
            <a:avLst/>
          </a:prstGeom>
        </p:spPr>
      </p:pic>
      <p:sp useBgFill="1">
        <p:nvSpPr>
          <p:cNvPr id="22"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re 1"/>
          <p:cNvSpPr>
            <a:spLocks noGrp="1"/>
          </p:cNvSpPr>
          <p:nvPr>
            <p:ph type="ctrTitle"/>
          </p:nvPr>
        </p:nvSpPr>
        <p:spPr>
          <a:xfrm>
            <a:off x="7389962" y="1673524"/>
            <a:ext cx="3485073" cy="2420504"/>
          </a:xfrm>
        </p:spPr>
        <p:txBody>
          <a:bodyPr>
            <a:normAutofit/>
          </a:bodyPr>
          <a:lstStyle/>
          <a:p>
            <a:pPr algn="l"/>
            <a:r>
              <a:rPr lang="fr-FR" sz="4000" dirty="0">
                <a:ln>
                  <a:solidFill>
                    <a:srgbClr val="000000">
                      <a:lumMod val="75000"/>
                      <a:lumOff val="25000"/>
                      <a:alpha val="10000"/>
                    </a:srgbClr>
                  </a:solidFill>
                </a:ln>
                <a:effectLst>
                  <a:outerShdw blurRad="9525" dist="25400" dir="14640000" algn="tl" rotWithShape="0">
                    <a:srgbClr val="000000">
                      <a:alpha val="30000"/>
                    </a:srgbClr>
                  </a:outerShdw>
                </a:effectLst>
              </a:rPr>
              <a:t>Projet de NSI</a:t>
            </a:r>
            <a:endParaRPr lang="fr-FR" sz="4000" dirty="0"/>
          </a:p>
        </p:txBody>
      </p:sp>
      <p:sp>
        <p:nvSpPr>
          <p:cNvPr id="3" name="Sous-titre 2"/>
          <p:cNvSpPr>
            <a:spLocks noGrp="1"/>
          </p:cNvSpPr>
          <p:nvPr>
            <p:ph type="subTitle" idx="1"/>
          </p:nvPr>
        </p:nvSpPr>
        <p:spPr>
          <a:xfrm>
            <a:off x="7389965" y="4157933"/>
            <a:ext cx="3485072" cy="1026544"/>
          </a:xfrm>
        </p:spPr>
        <p:txBody>
          <a:bodyPr>
            <a:normAutofit/>
          </a:bodyPr>
          <a:lstStyle/>
          <a:p>
            <a:pPr algn="l"/>
            <a:r>
              <a:rPr lang="fr-FR" dirty="0">
                <a:ln>
                  <a:solidFill>
                    <a:srgbClr val="000000">
                      <a:lumMod val="75000"/>
                      <a:lumOff val="25000"/>
                      <a:alpha val="10000"/>
                    </a:srgbClr>
                  </a:solidFill>
                </a:ln>
                <a:solidFill>
                  <a:srgbClr val="BB7E89"/>
                </a:solidFill>
                <a:effectLst>
                  <a:outerShdw blurRad="9525" dist="25400" dir="14640000" algn="tl" rotWithShape="0">
                    <a:srgbClr val="000000">
                      <a:alpha val="30000"/>
                    </a:srgbClr>
                  </a:outerShdw>
                </a:effectLst>
              </a:rPr>
              <a:t>Thomas Baptiste Hugo</a:t>
            </a:r>
            <a:endParaRPr lang="fr-FR" dirty="0">
              <a:solidFill>
                <a:srgbClr val="BB7E89"/>
              </a:solidFill>
            </a:endParaRPr>
          </a:p>
        </p:txBody>
      </p:sp>
    </p:spTree>
    <p:extLst>
      <p:ext uri="{BB962C8B-B14F-4D97-AF65-F5344CB8AC3E}">
        <p14:creationId xmlns:p14="http://schemas.microsoft.com/office/powerpoint/2010/main" val="378408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A618E8-C10A-0652-42BD-DF2FE36C01D8}"/>
              </a:ext>
            </a:extLst>
          </p:cNvPr>
          <p:cNvSpPr>
            <a:spLocks noGrp="1"/>
          </p:cNvSpPr>
          <p:nvPr>
            <p:ph type="title"/>
          </p:nvPr>
        </p:nvSpPr>
        <p:spPr/>
        <p:txBody>
          <a:bodyPr/>
          <a:lstStyle/>
          <a:p>
            <a:r>
              <a:rPr lang="fr-FR" dirty="0">
                <a:ln>
                  <a:solidFill>
                    <a:srgbClr val="000000">
                      <a:lumMod val="75000"/>
                      <a:lumOff val="25000"/>
                      <a:alpha val="10000"/>
                    </a:srgbClr>
                  </a:solidFill>
                </a:ln>
                <a:effectLst>
                  <a:outerShdw blurRad="9525" dist="25400" dir="14640000" algn="tl" rotWithShape="0">
                    <a:srgbClr val="000000">
                      <a:alpha val="30000"/>
                    </a:srgbClr>
                  </a:outerShdw>
                </a:effectLst>
              </a:rPr>
              <a:t>Notre Projet</a:t>
            </a:r>
            <a:endParaRPr lang="fr-FR" dirty="0"/>
          </a:p>
        </p:txBody>
      </p:sp>
      <p:graphicFrame>
        <p:nvGraphicFramePr>
          <p:cNvPr id="13" name="Espace réservé du contenu 2">
            <a:extLst>
              <a:ext uri="{FF2B5EF4-FFF2-40B4-BE49-F238E27FC236}">
                <a16:creationId xmlns:a16="http://schemas.microsoft.com/office/drawing/2014/main" id="{4C30D6F0-66FF-704D-446C-9C649C502FF7}"/>
              </a:ext>
            </a:extLst>
          </p:cNvPr>
          <p:cNvGraphicFramePr>
            <a:graphicFrameLocks noGrp="1"/>
          </p:cNvGraphicFramePr>
          <p:nvPr>
            <p:ph idx="1"/>
          </p:nvPr>
        </p:nvGraphicFramePr>
        <p:xfrm>
          <a:off x="913795" y="1716232"/>
          <a:ext cx="10353762" cy="3714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898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BFF425-71A5-1946-BDF3-99F8A43F6D77}"/>
              </a:ext>
            </a:extLst>
          </p:cNvPr>
          <p:cNvSpPr>
            <a:spLocks noGrp="1"/>
          </p:cNvSpPr>
          <p:nvPr>
            <p:ph type="title"/>
          </p:nvPr>
        </p:nvSpPr>
        <p:spPr>
          <a:xfrm>
            <a:off x="4957011" y="609600"/>
            <a:ext cx="6310546" cy="1296202"/>
          </a:xfrm>
        </p:spPr>
        <p:txBody>
          <a:bodyPr>
            <a:normAutofit/>
          </a:bodyPr>
          <a:lstStyle/>
          <a:p>
            <a:r>
              <a:rPr lang="fr-FR" sz="4300">
                <a:ln>
                  <a:solidFill>
                    <a:srgbClr val="000000">
                      <a:lumMod val="75000"/>
                      <a:lumOff val="25000"/>
                      <a:alpha val="10000"/>
                    </a:srgbClr>
                  </a:solidFill>
                </a:ln>
                <a:effectLst>
                  <a:outerShdw blurRad="9525" dist="25400" dir="14640000" algn="tl" rotWithShape="0">
                    <a:srgbClr val="000000">
                      <a:alpha val="30000"/>
                    </a:srgbClr>
                  </a:outerShdw>
                </a:effectLst>
              </a:rPr>
              <a:t>Notre Utilisation des IA génératives</a:t>
            </a:r>
            <a:endParaRPr lang="fr-FR" sz="4300"/>
          </a:p>
        </p:txBody>
      </p:sp>
      <p:pic>
        <p:nvPicPr>
          <p:cNvPr id="18" name="Picture 10">
            <a:extLst>
              <a:ext uri="{FF2B5EF4-FFF2-40B4-BE49-F238E27FC236}">
                <a16:creationId xmlns:a16="http://schemas.microsoft.com/office/drawing/2014/main" id="{3571A55B-8C56-492F-B317-105830ECF9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0" y="1"/>
            <a:ext cx="4690532" cy="6858000"/>
          </a:xfrm>
          <a:prstGeom prst="rect">
            <a:avLst/>
          </a:prstGeom>
        </p:spPr>
      </p:pic>
      <p:sp>
        <p:nvSpPr>
          <p:cNvPr id="19" name="Rectangle 18">
            <a:extLst>
              <a:ext uri="{FF2B5EF4-FFF2-40B4-BE49-F238E27FC236}">
                <a16:creationId xmlns:a16="http://schemas.microsoft.com/office/drawing/2014/main" id="{494843BA-DEF9-406F-8134-09F810F0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1326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descr="Microsoft Copilot - Wikipedia">
            <a:extLst>
              <a:ext uri="{FF2B5EF4-FFF2-40B4-BE49-F238E27FC236}">
                <a16:creationId xmlns:a16="http://schemas.microsoft.com/office/drawing/2014/main" id="{CC7DDC68-FA35-61FE-6008-FF6F1377B039}"/>
              </a:ext>
            </a:extLst>
          </p:cNvPr>
          <p:cNvPicPr>
            <a:picLocks noChangeAspect="1"/>
          </p:cNvPicPr>
          <p:nvPr/>
        </p:nvPicPr>
        <p:blipFill>
          <a:blip r:embed="rId4"/>
          <a:stretch>
            <a:fillRect/>
          </a:stretch>
        </p:blipFill>
        <p:spPr>
          <a:xfrm>
            <a:off x="938662" y="640079"/>
            <a:ext cx="2628053" cy="2628053"/>
          </a:xfrm>
          <a:prstGeom prst="rect">
            <a:avLst/>
          </a:prstGeom>
        </p:spPr>
      </p:pic>
      <p:pic>
        <p:nvPicPr>
          <p:cNvPr id="5" name="Image 4" descr="ChatGPT — Wikipédia">
            <a:extLst>
              <a:ext uri="{FF2B5EF4-FFF2-40B4-BE49-F238E27FC236}">
                <a16:creationId xmlns:a16="http://schemas.microsoft.com/office/drawing/2014/main" id="{55F8EC27-22AD-8359-9CD0-FB8CEABEA983}"/>
              </a:ext>
            </a:extLst>
          </p:cNvPr>
          <p:cNvPicPr>
            <a:picLocks noChangeAspect="1"/>
          </p:cNvPicPr>
          <p:nvPr/>
        </p:nvPicPr>
        <p:blipFill>
          <a:blip r:embed="rId5"/>
          <a:stretch>
            <a:fillRect/>
          </a:stretch>
        </p:blipFill>
        <p:spPr>
          <a:xfrm>
            <a:off x="934718" y="3589865"/>
            <a:ext cx="2628055" cy="2628055"/>
          </a:xfrm>
          <a:prstGeom prst="rect">
            <a:avLst/>
          </a:prstGeom>
        </p:spPr>
      </p:pic>
      <p:sp>
        <p:nvSpPr>
          <p:cNvPr id="3" name="Espace réservé du contenu 2">
            <a:extLst>
              <a:ext uri="{FF2B5EF4-FFF2-40B4-BE49-F238E27FC236}">
                <a16:creationId xmlns:a16="http://schemas.microsoft.com/office/drawing/2014/main" id="{899EBE2A-26D0-F93E-4B71-44F0C50C5911}"/>
              </a:ext>
            </a:extLst>
          </p:cNvPr>
          <p:cNvSpPr>
            <a:spLocks noGrp="1"/>
          </p:cNvSpPr>
          <p:nvPr>
            <p:ph idx="1"/>
          </p:nvPr>
        </p:nvSpPr>
        <p:spPr>
          <a:xfrm>
            <a:off x="4957011" y="1905802"/>
            <a:ext cx="6310546" cy="3885398"/>
          </a:xfrm>
        </p:spPr>
        <p:txBody>
          <a:bodyPr>
            <a:normAutofit/>
          </a:bodyPr>
          <a:lstStyle/>
          <a:p>
            <a:pPr indent="-305435"/>
            <a:r>
              <a:rPr lang="fr-FR">
                <a:ln>
                  <a:solidFill>
                    <a:srgbClr val="000000">
                      <a:lumMod val="75000"/>
                      <a:lumOff val="25000"/>
                      <a:alpha val="10000"/>
                    </a:srgbClr>
                  </a:solidFill>
                </a:ln>
                <a:effectLst>
                  <a:outerShdw blurRad="9525" dist="25400" dir="14640000" algn="tl" rotWithShape="0">
                    <a:srgbClr val="000000">
                      <a:alpha val="30000"/>
                    </a:srgbClr>
                  </a:outerShdw>
                </a:effectLst>
                <a:latin typeface="TW Cen MT"/>
              </a:rPr>
              <a:t>-Gestion des erreurs dans la base de donnée </a:t>
            </a:r>
            <a:r>
              <a:rPr lang="fr-FR" err="1">
                <a:ln>
                  <a:solidFill>
                    <a:srgbClr val="000000">
                      <a:lumMod val="75000"/>
                      <a:lumOff val="25000"/>
                      <a:alpha val="10000"/>
                    </a:srgbClr>
                  </a:solidFill>
                </a:ln>
                <a:effectLst>
                  <a:outerShdw blurRad="9525" dist="25400" dir="14640000" algn="tl" rotWithShape="0">
                    <a:srgbClr val="000000">
                      <a:alpha val="30000"/>
                    </a:srgbClr>
                  </a:outerShdw>
                </a:effectLst>
                <a:latin typeface="TW Cen MT"/>
              </a:rPr>
              <a:t>Main_Data</a:t>
            </a:r>
            <a:endParaRPr lang="fr-FR">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fr-FR">
                <a:ln>
                  <a:solidFill>
                    <a:srgbClr val="000000">
                      <a:lumMod val="75000"/>
                      <a:lumOff val="25000"/>
                      <a:alpha val="10000"/>
                    </a:srgbClr>
                  </a:solidFill>
                </a:ln>
                <a:effectLst>
                  <a:outerShdw blurRad="9525" dist="25400" dir="14640000" algn="tl" rotWithShape="0">
                    <a:srgbClr val="000000">
                      <a:alpha val="30000"/>
                    </a:srgbClr>
                  </a:outerShdw>
                </a:effectLst>
                <a:latin typeface="TW Cen MT"/>
              </a:rPr>
              <a:t>-Création de résumé / description pour nos œuvres</a:t>
            </a:r>
            <a:endParaRPr lang="fr-FR">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fr-FR">
                <a:ln>
                  <a:solidFill>
                    <a:srgbClr val="000000">
                      <a:lumMod val="75000"/>
                      <a:lumOff val="25000"/>
                      <a:alpha val="10000"/>
                    </a:srgbClr>
                  </a:solidFill>
                </a:ln>
                <a:effectLst>
                  <a:outerShdw blurRad="9525" dist="25400" dir="14640000" algn="tl" rotWithShape="0">
                    <a:srgbClr val="000000">
                      <a:alpha val="30000"/>
                    </a:srgbClr>
                  </a:outerShdw>
                </a:effectLst>
                <a:latin typeface="TW Cen MT"/>
              </a:rPr>
              <a:t>-Résolution d’erreurs</a:t>
            </a:r>
            <a:endParaRPr lang="fr-FR"/>
          </a:p>
          <a:p>
            <a:pPr marL="37465" indent="0">
              <a:buNone/>
            </a:pPr>
            <a:endParaRPr lang="fr-FR"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4039450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BF7775-6D24-5BA5-503D-4540F0E3EB6D}"/>
              </a:ext>
            </a:extLst>
          </p:cNvPr>
          <p:cNvSpPr>
            <a:spLocks noGrp="1"/>
          </p:cNvSpPr>
          <p:nvPr>
            <p:ph type="title"/>
          </p:nvPr>
        </p:nvSpPr>
        <p:spPr>
          <a:xfrm>
            <a:off x="913795" y="293914"/>
            <a:ext cx="10353762" cy="2106385"/>
          </a:xfrm>
        </p:spPr>
        <p:txBody>
          <a:bodyPr>
            <a:normAutofit/>
          </a:bodyPr>
          <a:lstStyle/>
          <a:p>
            <a:r>
              <a:rPr lang="fr-FR" dirty="0">
                <a:ln>
                  <a:solidFill>
                    <a:srgbClr val="000000">
                      <a:lumMod val="75000"/>
                      <a:lumOff val="25000"/>
                      <a:alpha val="10000"/>
                    </a:srgbClr>
                  </a:solidFill>
                </a:ln>
                <a:effectLst>
                  <a:outerShdw blurRad="9525" dist="25400" dir="14640000" algn="tl" rotWithShape="0">
                    <a:srgbClr val="000000">
                      <a:alpha val="30000"/>
                    </a:srgbClr>
                  </a:outerShdw>
                </a:effectLst>
              </a:rPr>
              <a:t>La Structure de notre Site:</a:t>
            </a:r>
            <a:br>
              <a:rPr lang="fr-FR" dirty="0">
                <a:ln>
                  <a:solidFill>
                    <a:srgbClr val="000000">
                      <a:lumMod val="75000"/>
                      <a:lumOff val="25000"/>
                      <a:alpha val="10000"/>
                    </a:srgbClr>
                  </a:solidFill>
                </a:ln>
                <a:effectLst>
                  <a:outerShdw blurRad="9525" dist="25400" dir="14640000" algn="tl" rotWithShape="0">
                    <a:srgbClr val="000000">
                      <a:alpha val="30000"/>
                    </a:srgbClr>
                  </a:outerShdw>
                </a:effectLst>
              </a:rPr>
            </a:br>
            <a:r>
              <a:rPr lang="fr-FR" dirty="0">
                <a:ln>
                  <a:solidFill>
                    <a:srgbClr val="000000">
                      <a:lumMod val="75000"/>
                      <a:lumOff val="25000"/>
                      <a:alpha val="10000"/>
                    </a:srgbClr>
                  </a:solidFill>
                </a:ln>
                <a:effectLst>
                  <a:outerShdw blurRad="9525" dist="25400" dir="14640000" algn="tl" rotWithShape="0">
                    <a:srgbClr val="000000">
                      <a:alpha val="30000"/>
                    </a:srgbClr>
                  </a:outerShdw>
                </a:effectLst>
              </a:rPr>
              <a:t>la page principale </a:t>
            </a:r>
            <a:endParaRPr lang="fr-FR" dirty="0"/>
          </a:p>
        </p:txBody>
      </p:sp>
      <p:graphicFrame>
        <p:nvGraphicFramePr>
          <p:cNvPr id="5" name="Espace réservé du contenu 2">
            <a:extLst>
              <a:ext uri="{FF2B5EF4-FFF2-40B4-BE49-F238E27FC236}">
                <a16:creationId xmlns:a16="http://schemas.microsoft.com/office/drawing/2014/main" id="{478FF83C-2143-2277-A21C-0BD9F4C23569}"/>
              </a:ext>
            </a:extLst>
          </p:cNvPr>
          <p:cNvGraphicFramePr>
            <a:graphicFrameLocks noGrp="1"/>
          </p:cNvGraphicFramePr>
          <p:nvPr>
            <p:ph idx="1"/>
            <p:extLst>
              <p:ext uri="{D42A27DB-BD31-4B8C-83A1-F6EECF244321}">
                <p14:modId xmlns:p14="http://schemas.microsoft.com/office/powerpoint/2010/main" val="416386204"/>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456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graphicFrame>
        <p:nvGraphicFramePr>
          <p:cNvPr id="6" name="ZoneTexte 3">
            <a:extLst>
              <a:ext uri="{FF2B5EF4-FFF2-40B4-BE49-F238E27FC236}">
                <a16:creationId xmlns:a16="http://schemas.microsoft.com/office/drawing/2014/main" id="{9EDC9355-26E4-F82B-395D-A0A64DD71D35}"/>
              </a:ext>
            </a:extLst>
          </p:cNvPr>
          <p:cNvGraphicFramePr/>
          <p:nvPr>
            <p:extLst>
              <p:ext uri="{D42A27DB-BD31-4B8C-83A1-F6EECF244321}">
                <p14:modId xmlns:p14="http://schemas.microsoft.com/office/powerpoint/2010/main" val="1684129776"/>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ZoneTexte 17">
            <a:extLst>
              <a:ext uri="{FF2B5EF4-FFF2-40B4-BE49-F238E27FC236}">
                <a16:creationId xmlns:a16="http://schemas.microsoft.com/office/drawing/2014/main" id="{AAC98102-92FB-5570-1F9D-19625D113BD4}"/>
              </a:ext>
            </a:extLst>
          </p:cNvPr>
          <p:cNvSpPr txBox="1"/>
          <p:nvPr/>
        </p:nvSpPr>
        <p:spPr>
          <a:xfrm>
            <a:off x="2133601" y="595745"/>
            <a:ext cx="7910945"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4600" dirty="0">
                <a:solidFill>
                  <a:srgbClr val="E2E8E7"/>
                </a:solidFill>
                <a:latin typeface="Bodoni MT"/>
              </a:rPr>
              <a:t>La Structure de notre Site</a:t>
            </a:r>
            <a:r>
              <a:rPr lang="fr-FR" sz="4600">
                <a:latin typeface="Bodoni MT"/>
              </a:rPr>
              <a:t>​:</a:t>
            </a:r>
            <a:endParaRPr lang="fr-FR"/>
          </a:p>
          <a:p>
            <a:pPr algn="ctr"/>
            <a:r>
              <a:rPr lang="fr-FR" sz="4600" dirty="0">
                <a:latin typeface="Bodoni MT"/>
              </a:rPr>
              <a:t>la page des livres</a:t>
            </a:r>
          </a:p>
        </p:txBody>
      </p:sp>
    </p:spTree>
    <p:extLst>
      <p:ext uri="{BB962C8B-B14F-4D97-AF65-F5344CB8AC3E}">
        <p14:creationId xmlns:p14="http://schemas.microsoft.com/office/powerpoint/2010/main" val="101785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87" name="Rectangle 1386">
            <a:extLst>
              <a:ext uri="{FF2B5EF4-FFF2-40B4-BE49-F238E27FC236}">
                <a16:creationId xmlns:a16="http://schemas.microsoft.com/office/drawing/2014/main" id="{D98318E6-69F4-42F4-AB85-F01AA0DA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ZoneTexte 17">
            <a:extLst>
              <a:ext uri="{FF2B5EF4-FFF2-40B4-BE49-F238E27FC236}">
                <a16:creationId xmlns:a16="http://schemas.microsoft.com/office/drawing/2014/main" id="{AAC98102-92FB-5570-1F9D-19625D113BD4}"/>
              </a:ext>
            </a:extLst>
          </p:cNvPr>
          <p:cNvSpPr txBox="1"/>
          <p:nvPr/>
        </p:nvSpPr>
        <p:spPr>
          <a:xfrm>
            <a:off x="5146160" y="609599"/>
            <a:ext cx="5978072" cy="150580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0"/>
              </a:spcBef>
              <a:spcAft>
                <a:spcPts val="600"/>
              </a:spcAft>
            </a:pPr>
            <a:r>
              <a:rPr lang="en-US" sz="40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La Structure de notre Site​:</a:t>
            </a:r>
          </a:p>
          <a:p>
            <a:pPr algn="ctr" defTabSz="457200">
              <a:spcBef>
                <a:spcPct val="0"/>
              </a:spcBef>
              <a:spcAft>
                <a:spcPts val="600"/>
              </a:spcAft>
            </a:pPr>
            <a:r>
              <a:rPr lang="en-US" sz="40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le data</a:t>
            </a:r>
          </a:p>
        </p:txBody>
      </p:sp>
      <p:pic>
        <p:nvPicPr>
          <p:cNvPr id="1388" name="Picture 1378" descr="Bibliothèque publique floue abstraite avec des étagères à livres">
            <a:extLst>
              <a:ext uri="{FF2B5EF4-FFF2-40B4-BE49-F238E27FC236}">
                <a16:creationId xmlns:a16="http://schemas.microsoft.com/office/drawing/2014/main" id="{F1E8103C-F6EB-F8F6-11A0-B8536938C81C}"/>
              </a:ext>
            </a:extLst>
          </p:cNvPr>
          <p:cNvPicPr>
            <a:picLocks noChangeAspect="1"/>
          </p:cNvPicPr>
          <p:nvPr/>
        </p:nvPicPr>
        <p:blipFill rotWithShape="1">
          <a:blip r:embed="rId3"/>
          <a:srcRect l="16791" r="38715" b="3"/>
          <a:stretch/>
        </p:blipFill>
        <p:spPr>
          <a:xfrm>
            <a:off x="-10649" y="1"/>
            <a:ext cx="4571649" cy="6858000"/>
          </a:xfrm>
          <a:prstGeom prst="rect">
            <a:avLst/>
          </a:prstGeom>
        </p:spPr>
      </p:pic>
      <p:pic>
        <p:nvPicPr>
          <p:cNvPr id="1389" name="Picture 1384">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
        <p:nvSpPr>
          <p:cNvPr id="1377" name="ZoneTexte 1376">
            <a:extLst>
              <a:ext uri="{FF2B5EF4-FFF2-40B4-BE49-F238E27FC236}">
                <a16:creationId xmlns:a16="http://schemas.microsoft.com/office/drawing/2014/main" id="{4CA56BFA-72AA-4DDC-A755-189404332D0A}"/>
              </a:ext>
            </a:extLst>
          </p:cNvPr>
          <p:cNvSpPr txBox="1"/>
          <p:nvPr/>
        </p:nvSpPr>
        <p:spPr>
          <a:xfrm>
            <a:off x="5146160" y="2286000"/>
            <a:ext cx="5978072" cy="347708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defTabSz="457200">
              <a:spcBef>
                <a:spcPct val="20000"/>
              </a:spcBef>
              <a:spcAft>
                <a:spcPts val="600"/>
              </a:spcAft>
              <a:buClr>
                <a:schemeClr val="tx2"/>
              </a:buClr>
              <a:buSzPct val="70000"/>
              <a:buFont typeface="Wingdings 2" charset="2"/>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Le </a:t>
            </a:r>
            <a:r>
              <a:rPr lang="en-US" sz="200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Main_Data.json</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00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est</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le </a:t>
            </a:r>
            <a:r>
              <a:rPr lang="en-US" sz="200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fichier</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qui </a:t>
            </a:r>
            <a:r>
              <a:rPr lang="en-US" sz="200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contient</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00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toutes</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les </a:t>
            </a:r>
            <a:r>
              <a:rPr lang="en-US" sz="200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informations</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sur </a:t>
            </a:r>
            <a:r>
              <a:rPr lang="en-US" sz="200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chaque</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livre ( </a:t>
            </a:r>
            <a:r>
              <a:rPr lang="en-US" sz="200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titre</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siècle,  description, </a:t>
            </a:r>
            <a:r>
              <a:rPr lang="en-US" sz="200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convertures</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genre, </a:t>
            </a:r>
            <a:r>
              <a:rPr lang="en-US" sz="200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l'accès</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aux pdf des </a:t>
            </a:r>
            <a:r>
              <a:rPr lang="en-US" sz="200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œuvres</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endParaRPr lang="en-US" sz="20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a:p>
            <a:pPr marL="285750" indent="-285750" defTabSz="457200">
              <a:spcBef>
                <a:spcPct val="20000"/>
              </a:spcBef>
              <a:spcAft>
                <a:spcPts val="600"/>
              </a:spcAft>
              <a:buClr>
                <a:schemeClr val="tx2"/>
              </a:buClr>
              <a:buSzPct val="70000"/>
              <a:buFont typeface="Wingdings 2" charset="2"/>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Ce </a:t>
            </a:r>
            <a:r>
              <a:rPr lang="en-US" sz="200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fichier</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00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fonctionne</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00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comme</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un </a:t>
            </a:r>
            <a:r>
              <a:rPr lang="en-US" sz="200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dictionnaire</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00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en</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python avec un couple </a:t>
            </a:r>
            <a:r>
              <a:rPr lang="en-US" sz="200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clé</a:t>
            </a:r>
            <a:r>
              <a:rPr lang="en-US" sz="20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00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valeur</a:t>
            </a:r>
            <a:r>
              <a:rPr lang="en-US" sz="20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endParaRPr lang="en-US" sz="200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a:p>
            <a:pPr marL="285750" indent="-285750" defTabSz="457200">
              <a:spcBef>
                <a:spcPct val="20000"/>
              </a:spcBef>
              <a:spcAft>
                <a:spcPts val="600"/>
              </a:spcAft>
              <a:buClr>
                <a:schemeClr val="tx2"/>
              </a:buClr>
              <a:buSzPct val="70000"/>
              <a:buFont typeface="Wingdings 2" charset="2"/>
              <a:buChar char="•"/>
            </a:pPr>
            <a:r>
              <a:rPr lang="en-US" sz="20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Le </a:t>
            </a:r>
            <a:r>
              <a:rPr lang="en-US" sz="2000" dirty="0" err="1">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fichier</a:t>
            </a:r>
            <a:r>
              <a:rPr lang="en-US" sz="20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 </a:t>
            </a:r>
            <a:r>
              <a:rPr lang="en-US" sz="2000" dirty="0" err="1">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javascript</a:t>
            </a:r>
            <a:r>
              <a:rPr lang="en-US" sz="20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 </a:t>
            </a:r>
            <a:r>
              <a:rPr lang="en-US" sz="2000" dirty="0" err="1">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télécharge</a:t>
            </a:r>
            <a:r>
              <a:rPr lang="en-US" sz="20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 les </a:t>
            </a:r>
            <a:r>
              <a:rPr lang="en-US" sz="2000" dirty="0" err="1">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informations</a:t>
            </a:r>
            <a:r>
              <a:rPr lang="en-US" sz="20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 </a:t>
            </a:r>
            <a:r>
              <a:rPr lang="en-US" sz="2000" dirty="0" err="1">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qu'il</a:t>
            </a:r>
            <a:r>
              <a:rPr lang="en-US" sz="20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 </a:t>
            </a:r>
            <a:r>
              <a:rPr lang="en-US" sz="2000" dirty="0" err="1">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utilise</a:t>
            </a:r>
            <a:r>
              <a:rPr lang="en-US" sz="20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 pour les </a:t>
            </a:r>
            <a:r>
              <a:rPr lang="en-US" sz="2000" dirty="0" err="1">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coches</a:t>
            </a:r>
            <a:r>
              <a:rPr lang="en-US" sz="20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 la barre de recherche, </a:t>
            </a:r>
            <a:r>
              <a:rPr lang="en-US" sz="2000" dirty="0" err="1">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ou</a:t>
            </a:r>
            <a:r>
              <a:rPr lang="en-US" sz="20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 encore la page des livres.</a:t>
            </a:r>
          </a:p>
        </p:txBody>
      </p:sp>
    </p:spTree>
    <p:extLst>
      <p:ext uri="{BB962C8B-B14F-4D97-AF65-F5344CB8AC3E}">
        <p14:creationId xmlns:p14="http://schemas.microsoft.com/office/powerpoint/2010/main" val="711218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descr="Smiley PNG Images | Vecteurs Et Fichiers PSD | Téléchargement Gratuit Sur  Pngtree">
            <a:extLst>
              <a:ext uri="{FF2B5EF4-FFF2-40B4-BE49-F238E27FC236}">
                <a16:creationId xmlns:a16="http://schemas.microsoft.com/office/drawing/2014/main" id="{0B7A9F7F-A21E-F15D-CF43-3FC1DB388CDF}"/>
              </a:ext>
            </a:extLst>
          </p:cNvPr>
          <p:cNvPicPr>
            <a:picLocks noChangeAspect="1"/>
          </p:cNvPicPr>
          <p:nvPr/>
        </p:nvPicPr>
        <p:blipFill rotWithShape="1">
          <a:blip r:embed="rId3"/>
          <a:srcRect l="8210" r="2901"/>
          <a:stretch/>
        </p:blipFill>
        <p:spPr>
          <a:xfrm>
            <a:off x="-8622" y="10"/>
            <a:ext cx="6096000" cy="6857990"/>
          </a:xfrm>
          <a:prstGeom prst="rect">
            <a:avLst/>
          </a:prstGeom>
        </p:spPr>
      </p:pic>
      <p:pic>
        <p:nvPicPr>
          <p:cNvPr id="13" name="Picture 12">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re 1">
            <a:extLst>
              <a:ext uri="{FF2B5EF4-FFF2-40B4-BE49-F238E27FC236}">
                <a16:creationId xmlns:a16="http://schemas.microsoft.com/office/drawing/2014/main" id="{23C73FD4-5096-F3FA-0296-37720A65076F}"/>
              </a:ext>
            </a:extLst>
          </p:cNvPr>
          <p:cNvSpPr>
            <a:spLocks noGrp="1"/>
          </p:cNvSpPr>
          <p:nvPr>
            <p:ph type="title"/>
          </p:nvPr>
        </p:nvSpPr>
        <p:spPr>
          <a:xfrm>
            <a:off x="6900493" y="609600"/>
            <a:ext cx="4538124" cy="970450"/>
          </a:xfrm>
        </p:spPr>
        <p:txBody>
          <a:bodyPr anchor="b">
            <a:normAutofit/>
          </a:bodyPr>
          <a:lstStyle/>
          <a:p>
            <a:pPr algn="l"/>
            <a:r>
              <a:rPr lang="fr-FR" sz="3000">
                <a:ln>
                  <a:solidFill>
                    <a:srgbClr val="000000">
                      <a:lumMod val="75000"/>
                      <a:lumOff val="25000"/>
                      <a:alpha val="10000"/>
                    </a:srgbClr>
                  </a:solidFill>
                </a:ln>
                <a:effectLst>
                  <a:outerShdw blurRad="9525" dist="25400" dir="14640000" algn="tl" rotWithShape="0">
                    <a:srgbClr val="000000">
                      <a:alpha val="30000"/>
                    </a:srgbClr>
                  </a:outerShdw>
                </a:effectLst>
              </a:rPr>
              <a:t>Merci de nous avoir écoutés</a:t>
            </a:r>
            <a:endParaRPr lang="fr-FR" sz="3000"/>
          </a:p>
        </p:txBody>
      </p:sp>
      <p:sp>
        <p:nvSpPr>
          <p:cNvPr id="8" name="Content Placeholder 7">
            <a:extLst>
              <a:ext uri="{FF2B5EF4-FFF2-40B4-BE49-F238E27FC236}">
                <a16:creationId xmlns:a16="http://schemas.microsoft.com/office/drawing/2014/main" id="{81A001C0-F570-24ED-BA66-58D5D55B69A3}"/>
              </a:ext>
            </a:extLst>
          </p:cNvPr>
          <p:cNvSpPr>
            <a:spLocks noGrp="1"/>
          </p:cNvSpPr>
          <p:nvPr>
            <p:ph idx="1"/>
          </p:nvPr>
        </p:nvSpPr>
        <p:spPr>
          <a:xfrm>
            <a:off x="6900493" y="3425782"/>
            <a:ext cx="4403596" cy="2365418"/>
          </a:xfrm>
        </p:spPr>
        <p:txBody>
          <a:bodyPr anchor="t">
            <a:normAutofit/>
          </a:bodyPr>
          <a:lstStyle/>
          <a:p>
            <a:pPr indent="-305435"/>
            <a:endParaRPr lang="en-US" sz="4000"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830332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_2SEEDS">
      <a:dk1>
        <a:srgbClr val="000000"/>
      </a:dk1>
      <a:lt1>
        <a:srgbClr val="FFFFFF"/>
      </a:lt1>
      <a:dk2>
        <a:srgbClr val="412429"/>
      </a:dk2>
      <a:lt2>
        <a:srgbClr val="E2E8E7"/>
      </a:lt2>
      <a:accent1>
        <a:srgbClr val="BB7E89"/>
      </a:accent1>
      <a:accent2>
        <a:srgbClr val="C795B3"/>
      </a:accent2>
      <a:accent3>
        <a:srgbClr val="C49B8F"/>
      </a:accent3>
      <a:accent4>
        <a:srgbClr val="75ADA1"/>
      </a:accent4>
      <a:accent5>
        <a:srgbClr val="7AA9B5"/>
      </a:accent5>
      <a:accent6>
        <a:srgbClr val="7E95BB"/>
      </a:accent6>
      <a:hlink>
        <a:srgbClr val="568E84"/>
      </a:hlink>
      <a:folHlink>
        <a:srgbClr val="7F7F7F"/>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0</TotalTime>
  <Words>606</Words>
  <Application>Microsoft Office PowerPoint</Application>
  <PresentationFormat>Grand écran</PresentationFormat>
  <Paragraphs>30</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Bodoni MT</vt:lpstr>
      <vt:lpstr>Goudy Old Style</vt:lpstr>
      <vt:lpstr>TW Cen MT</vt:lpstr>
      <vt:lpstr>Wingdings 2</vt:lpstr>
      <vt:lpstr>SlateVTI</vt:lpstr>
      <vt:lpstr>Projet de NSI</vt:lpstr>
      <vt:lpstr>Notre Projet</vt:lpstr>
      <vt:lpstr>Notre Utilisation des IA génératives</vt:lpstr>
      <vt:lpstr>La Structure de notre Site: la page principale </vt:lpstr>
      <vt:lpstr>Présentation PowerPoint</vt:lpstr>
      <vt:lpstr>Présentation PowerPoint</vt:lpstr>
      <vt:lpstr>Merci de nous avoir écoutés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Hugo Schuliar</dc:creator>
  <cp:lastModifiedBy>Hugo Schuliar</cp:lastModifiedBy>
  <cp:revision>165</cp:revision>
  <dcterms:created xsi:type="dcterms:W3CDTF">2024-05-21T06:09:54Z</dcterms:created>
  <dcterms:modified xsi:type="dcterms:W3CDTF">2024-05-21T16:26:56Z</dcterms:modified>
</cp:coreProperties>
</file>