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94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1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2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1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1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9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1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9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9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BA8F-642E-4A5E-AE0A-87163BDC325D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EC0F-7E2E-4DBF-A8C2-003519072C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4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Projet de NSI :</a:t>
            </a:r>
            <a:br>
              <a:rPr lang="fr-FR" dirty="0" smtClean="0"/>
            </a:br>
            <a:r>
              <a:rPr lang="fr-FR" dirty="0" err="1" smtClean="0">
                <a:solidFill>
                  <a:srgbClr val="FFC000"/>
                </a:solidFill>
              </a:rPr>
              <a:t>Biblioword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4206" y="5499464"/>
            <a:ext cx="3814355" cy="666204"/>
          </a:xfrm>
        </p:spPr>
        <p:txBody>
          <a:bodyPr>
            <a:normAutofit/>
          </a:bodyPr>
          <a:lstStyle/>
          <a:p>
            <a:r>
              <a:rPr lang="fr-FR" dirty="0" smtClean="0"/>
              <a:t>Par Baptiste, Thomas et Hugo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0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 idée initiale: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525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18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Projet de NSI : Biblioword </vt:lpstr>
      <vt:lpstr>L’ idée initiale: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NSI : Biblioword</dc:title>
  <dc:creator>schuliar</dc:creator>
  <cp:lastModifiedBy>schuliar</cp:lastModifiedBy>
  <cp:revision>3</cp:revision>
  <dcterms:created xsi:type="dcterms:W3CDTF">2024-05-15T08:42:33Z</dcterms:created>
  <dcterms:modified xsi:type="dcterms:W3CDTF">2024-05-15T09:12:12Z</dcterms:modified>
</cp:coreProperties>
</file>