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1" r:id="rId6"/>
    <p:sldId id="275" r:id="rId7"/>
    <p:sldId id="274" r:id="rId8"/>
    <p:sldId id="272" r:id="rId9"/>
    <p:sldId id="269" r:id="rId10"/>
    <p:sldId id="273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AB0B1-B959-4ACE-B917-F2D2FA8082DC}">
          <p14:sldIdLst>
            <p14:sldId id="256"/>
          </p14:sldIdLst>
        </p14:section>
        <p14:section name="无标题节" id="{61F1A770-E002-4B59-8DCC-4C0BBBFED789}">
          <p14:sldIdLst>
            <p14:sldId id="257"/>
            <p14:sldId id="258"/>
          </p14:sldIdLst>
        </p14:section>
        <p14:section name="无标题节" id="{94EF2051-64E7-4CC3-B9FE-20CA960DECF0}">
          <p14:sldIdLst>
            <p14:sldId id="268"/>
            <p14:sldId id="261"/>
            <p14:sldId id="275"/>
            <p14:sldId id="274"/>
          </p14:sldIdLst>
        </p14:section>
        <p14:section name="无标题节" id="{5D8D3B74-3CD9-419E-939D-C0B245E26DCC}">
          <p14:sldIdLst>
            <p14:sldId id="272"/>
            <p14:sldId id="269"/>
            <p14:sldId id="273"/>
            <p14:sldId id="265"/>
            <p14:sldId id="266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85450" autoAdjust="0"/>
  </p:normalViewPr>
  <p:slideViewPr>
    <p:cSldViewPr>
      <p:cViewPr varScale="1">
        <p:scale>
          <a:sx n="75" d="100"/>
          <a:sy n="75" d="100"/>
        </p:scale>
        <p:origin x="-159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9052175329074"/>
          <c:y val="0.36666787590494482"/>
          <c:w val="0.57972839395318332"/>
          <c:h val="0.573690508310867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载客汽车</c:v>
                </c:pt>
              </c:strCache>
            </c:strRef>
          </c:tx>
          <c:spPr>
            <a:ln w="22225"/>
          </c:spPr>
          <c:cat>
            <c:strRef>
              <c:f>Sheet1!$A$2:$A$25</c:f>
              <c:strCache>
                <c:ptCount val="24"/>
                <c:pt idx="0">
                  <c:v>1990年</c:v>
                </c:pt>
                <c:pt idx="1">
                  <c:v>1991年</c:v>
                </c:pt>
                <c:pt idx="2">
                  <c:v>1992年</c:v>
                </c:pt>
                <c:pt idx="3">
                  <c:v>1993年</c:v>
                </c:pt>
                <c:pt idx="4">
                  <c:v>1994年</c:v>
                </c:pt>
                <c:pt idx="5">
                  <c:v>1995年</c:v>
                </c:pt>
                <c:pt idx="6">
                  <c:v>1996年</c:v>
                </c:pt>
                <c:pt idx="7">
                  <c:v>1997年</c:v>
                </c:pt>
                <c:pt idx="8">
                  <c:v>1998年</c:v>
                </c:pt>
                <c:pt idx="9">
                  <c:v>1999年</c:v>
                </c:pt>
                <c:pt idx="10">
                  <c:v>2000年</c:v>
                </c:pt>
                <c:pt idx="11">
                  <c:v>2001年</c:v>
                </c:pt>
                <c:pt idx="12">
                  <c:v>2002年</c:v>
                </c:pt>
                <c:pt idx="13">
                  <c:v>2003年</c:v>
                </c:pt>
                <c:pt idx="14">
                  <c:v>2004年</c:v>
                </c:pt>
                <c:pt idx="15">
                  <c:v>2005年</c:v>
                </c:pt>
                <c:pt idx="16">
                  <c:v>2006年</c:v>
                </c:pt>
                <c:pt idx="17">
                  <c:v>2007年</c:v>
                </c:pt>
                <c:pt idx="18">
                  <c:v>2008年</c:v>
                </c:pt>
                <c:pt idx="19">
                  <c:v>2009年</c:v>
                </c:pt>
                <c:pt idx="20">
                  <c:v>2010年</c:v>
                </c:pt>
                <c:pt idx="21">
                  <c:v>2011年</c:v>
                </c:pt>
                <c:pt idx="22">
                  <c:v>2012年</c:v>
                </c:pt>
                <c:pt idx="23">
                  <c:v>2013年</c:v>
                </c:pt>
              </c:strCache>
            </c:strRef>
          </c:cat>
          <c:val>
            <c:numRef>
              <c:f>Sheet1!$B$2:$B$25</c:f>
              <c:numCache>
                <c:formatCode>0.00</c:formatCode>
                <c:ptCount val="24"/>
                <c:pt idx="0">
                  <c:v>162.19</c:v>
                </c:pt>
                <c:pt idx="1">
                  <c:v>185.24</c:v>
                </c:pt>
                <c:pt idx="2">
                  <c:v>226.16</c:v>
                </c:pt>
                <c:pt idx="3">
                  <c:v>285.98</c:v>
                </c:pt>
                <c:pt idx="4">
                  <c:v>349.74</c:v>
                </c:pt>
                <c:pt idx="5">
                  <c:v>417.9</c:v>
                </c:pt>
                <c:pt idx="6">
                  <c:v>488.02</c:v>
                </c:pt>
                <c:pt idx="7">
                  <c:v>580.55999999999995</c:v>
                </c:pt>
                <c:pt idx="8">
                  <c:v>654.83000000000004</c:v>
                </c:pt>
                <c:pt idx="9">
                  <c:v>740.23</c:v>
                </c:pt>
                <c:pt idx="10">
                  <c:v>853.73</c:v>
                </c:pt>
                <c:pt idx="11">
                  <c:v>993.96</c:v>
                </c:pt>
                <c:pt idx="12">
                  <c:v>1202.3699999999999</c:v>
                </c:pt>
                <c:pt idx="13">
                  <c:v>1478.8081999999999</c:v>
                </c:pt>
                <c:pt idx="14">
                  <c:v>1735.9055000000001</c:v>
                </c:pt>
                <c:pt idx="15">
                  <c:v>2132.4553000000001</c:v>
                </c:pt>
                <c:pt idx="16">
                  <c:v>2619.5686000000001</c:v>
                </c:pt>
                <c:pt idx="17">
                  <c:v>3195.9942999999998</c:v>
                </c:pt>
                <c:pt idx="18">
                  <c:v>3838.922</c:v>
                </c:pt>
                <c:pt idx="19">
                  <c:v>4845.0888000000004</c:v>
                </c:pt>
                <c:pt idx="20">
                  <c:v>6124.1315999999997</c:v>
                </c:pt>
                <c:pt idx="21">
                  <c:v>7478.3698999999997</c:v>
                </c:pt>
                <c:pt idx="22" formatCode="General">
                  <c:v>8943</c:v>
                </c:pt>
                <c:pt idx="23" formatCode="General">
                  <c:v>11405.9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载货汽车</c:v>
                </c:pt>
              </c:strCache>
            </c:strRef>
          </c:tx>
          <c:spPr>
            <a:ln w="22225">
              <a:prstDash val="sysDash"/>
            </a:ln>
          </c:spPr>
          <c:marker>
            <c:symbol val="triangle"/>
            <c:size val="4"/>
          </c:marker>
          <c:cat>
            <c:strRef>
              <c:f>Sheet1!$A$2:$A$25</c:f>
              <c:strCache>
                <c:ptCount val="24"/>
                <c:pt idx="0">
                  <c:v>1990年</c:v>
                </c:pt>
                <c:pt idx="1">
                  <c:v>1991年</c:v>
                </c:pt>
                <c:pt idx="2">
                  <c:v>1992年</c:v>
                </c:pt>
                <c:pt idx="3">
                  <c:v>1993年</c:v>
                </c:pt>
                <c:pt idx="4">
                  <c:v>1994年</c:v>
                </c:pt>
                <c:pt idx="5">
                  <c:v>1995年</c:v>
                </c:pt>
                <c:pt idx="6">
                  <c:v>1996年</c:v>
                </c:pt>
                <c:pt idx="7">
                  <c:v>1997年</c:v>
                </c:pt>
                <c:pt idx="8">
                  <c:v>1998年</c:v>
                </c:pt>
                <c:pt idx="9">
                  <c:v>1999年</c:v>
                </c:pt>
                <c:pt idx="10">
                  <c:v>2000年</c:v>
                </c:pt>
                <c:pt idx="11">
                  <c:v>2001年</c:v>
                </c:pt>
                <c:pt idx="12">
                  <c:v>2002年</c:v>
                </c:pt>
                <c:pt idx="13">
                  <c:v>2003年</c:v>
                </c:pt>
                <c:pt idx="14">
                  <c:v>2004年</c:v>
                </c:pt>
                <c:pt idx="15">
                  <c:v>2005年</c:v>
                </c:pt>
                <c:pt idx="16">
                  <c:v>2006年</c:v>
                </c:pt>
                <c:pt idx="17">
                  <c:v>2007年</c:v>
                </c:pt>
                <c:pt idx="18">
                  <c:v>2008年</c:v>
                </c:pt>
                <c:pt idx="19">
                  <c:v>2009年</c:v>
                </c:pt>
                <c:pt idx="20">
                  <c:v>2010年</c:v>
                </c:pt>
                <c:pt idx="21">
                  <c:v>2011年</c:v>
                </c:pt>
                <c:pt idx="22">
                  <c:v>2012年</c:v>
                </c:pt>
                <c:pt idx="23">
                  <c:v>2013年</c:v>
                </c:pt>
              </c:strCache>
            </c:strRef>
          </c:cat>
          <c:val>
            <c:numRef>
              <c:f>Sheet1!$C$2:$C$25</c:f>
              <c:numCache>
                <c:formatCode>0.00</c:formatCode>
                <c:ptCount val="24"/>
                <c:pt idx="0">
                  <c:v>368.48</c:v>
                </c:pt>
                <c:pt idx="1">
                  <c:v>398.62</c:v>
                </c:pt>
                <c:pt idx="2">
                  <c:v>441.45</c:v>
                </c:pt>
                <c:pt idx="3">
                  <c:v>501</c:v>
                </c:pt>
                <c:pt idx="4">
                  <c:v>560.33000000000004</c:v>
                </c:pt>
                <c:pt idx="5">
                  <c:v>585.42999999999995</c:v>
                </c:pt>
                <c:pt idx="6">
                  <c:v>575.03</c:v>
                </c:pt>
                <c:pt idx="7">
                  <c:v>601.23</c:v>
                </c:pt>
                <c:pt idx="8">
                  <c:v>627.89</c:v>
                </c:pt>
                <c:pt idx="9">
                  <c:v>676.95</c:v>
                </c:pt>
                <c:pt idx="10">
                  <c:v>716.32</c:v>
                </c:pt>
                <c:pt idx="11">
                  <c:v>765.24</c:v>
                </c:pt>
                <c:pt idx="12">
                  <c:v>812.22</c:v>
                </c:pt>
                <c:pt idx="13">
                  <c:v>853.50660000000005</c:v>
                </c:pt>
                <c:pt idx="14">
                  <c:v>893.00480000000005</c:v>
                </c:pt>
                <c:pt idx="15">
                  <c:v>955.54679999999996</c:v>
                </c:pt>
                <c:pt idx="16">
                  <c:v>986.29920000000004</c:v>
                </c:pt>
                <c:pt idx="17">
                  <c:v>1054.0555999999999</c:v>
                </c:pt>
                <c:pt idx="18">
                  <c:v>1126.0655999999999</c:v>
                </c:pt>
                <c:pt idx="19">
                  <c:v>1368.6007999999999</c:v>
                </c:pt>
                <c:pt idx="20">
                  <c:v>1597.5536999999999</c:v>
                </c:pt>
                <c:pt idx="21">
                  <c:v>1787.9857999999999</c:v>
                </c:pt>
                <c:pt idx="22" formatCode="General">
                  <c:v>1894.7</c:v>
                </c:pt>
                <c:pt idx="23" formatCode="General">
                  <c:v>2310.11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总计</c:v>
                </c:pt>
              </c:strCache>
            </c:strRef>
          </c:tx>
          <c:spPr>
            <a:ln w="22225" cmpd="dbl">
              <a:solidFill>
                <a:schemeClr val="accent1"/>
              </a:solidFill>
            </a:ln>
          </c:spPr>
          <c:cat>
            <c:strRef>
              <c:f>Sheet1!$A$2:$A$25</c:f>
              <c:strCache>
                <c:ptCount val="24"/>
                <c:pt idx="0">
                  <c:v>1990年</c:v>
                </c:pt>
                <c:pt idx="1">
                  <c:v>1991年</c:v>
                </c:pt>
                <c:pt idx="2">
                  <c:v>1992年</c:v>
                </c:pt>
                <c:pt idx="3">
                  <c:v>1993年</c:v>
                </c:pt>
                <c:pt idx="4">
                  <c:v>1994年</c:v>
                </c:pt>
                <c:pt idx="5">
                  <c:v>1995年</c:v>
                </c:pt>
                <c:pt idx="6">
                  <c:v>1996年</c:v>
                </c:pt>
                <c:pt idx="7">
                  <c:v>1997年</c:v>
                </c:pt>
                <c:pt idx="8">
                  <c:v>1998年</c:v>
                </c:pt>
                <c:pt idx="9">
                  <c:v>1999年</c:v>
                </c:pt>
                <c:pt idx="10">
                  <c:v>2000年</c:v>
                </c:pt>
                <c:pt idx="11">
                  <c:v>2001年</c:v>
                </c:pt>
                <c:pt idx="12">
                  <c:v>2002年</c:v>
                </c:pt>
                <c:pt idx="13">
                  <c:v>2003年</c:v>
                </c:pt>
                <c:pt idx="14">
                  <c:v>2004年</c:v>
                </c:pt>
                <c:pt idx="15">
                  <c:v>2005年</c:v>
                </c:pt>
                <c:pt idx="16">
                  <c:v>2006年</c:v>
                </c:pt>
                <c:pt idx="17">
                  <c:v>2007年</c:v>
                </c:pt>
                <c:pt idx="18">
                  <c:v>2008年</c:v>
                </c:pt>
                <c:pt idx="19">
                  <c:v>2009年</c:v>
                </c:pt>
                <c:pt idx="20">
                  <c:v>2010年</c:v>
                </c:pt>
                <c:pt idx="21">
                  <c:v>2011年</c:v>
                </c:pt>
                <c:pt idx="22">
                  <c:v>2012年</c:v>
                </c:pt>
                <c:pt idx="23">
                  <c:v>2013年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530.67000000000007</c:v>
                </c:pt>
                <c:pt idx="1">
                  <c:v>583.86</c:v>
                </c:pt>
                <c:pt idx="2">
                  <c:v>667.61</c:v>
                </c:pt>
                <c:pt idx="3">
                  <c:v>786.98</c:v>
                </c:pt>
                <c:pt idx="4">
                  <c:v>910.07</c:v>
                </c:pt>
                <c:pt idx="5">
                  <c:v>1003.3299999999999</c:v>
                </c:pt>
                <c:pt idx="6">
                  <c:v>1063.05</c:v>
                </c:pt>
                <c:pt idx="7">
                  <c:v>1181.79</c:v>
                </c:pt>
                <c:pt idx="8">
                  <c:v>1282.72</c:v>
                </c:pt>
                <c:pt idx="9">
                  <c:v>1417.18</c:v>
                </c:pt>
                <c:pt idx="10">
                  <c:v>1570.0500000000002</c:v>
                </c:pt>
                <c:pt idx="11">
                  <c:v>1759.2</c:v>
                </c:pt>
                <c:pt idx="12">
                  <c:v>2014.59</c:v>
                </c:pt>
                <c:pt idx="13">
                  <c:v>2332.3148000000001</c:v>
                </c:pt>
                <c:pt idx="14">
                  <c:v>2628.9103</c:v>
                </c:pt>
                <c:pt idx="15">
                  <c:v>3088.0021000000002</c:v>
                </c:pt>
                <c:pt idx="16">
                  <c:v>3605.8678</c:v>
                </c:pt>
                <c:pt idx="17">
                  <c:v>4250.0499</c:v>
                </c:pt>
                <c:pt idx="18">
                  <c:v>4964.9876000000004</c:v>
                </c:pt>
                <c:pt idx="19">
                  <c:v>6213.6896000000006</c:v>
                </c:pt>
                <c:pt idx="20">
                  <c:v>7721.6852999999992</c:v>
                </c:pt>
                <c:pt idx="21">
                  <c:v>9266.3557000000001</c:v>
                </c:pt>
                <c:pt idx="22">
                  <c:v>10837.7</c:v>
                </c:pt>
                <c:pt idx="23">
                  <c:v>13716.01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055360"/>
        <c:axId val="299057152"/>
      </c:lineChart>
      <c:catAx>
        <c:axId val="299055360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nextTo"/>
        <c:txPr>
          <a:bodyPr rot="0" vert="eaVert"/>
          <a:lstStyle/>
          <a:p>
            <a:pPr>
              <a:defRPr/>
            </a:pPr>
            <a:endParaRPr lang="zh-CN"/>
          </a:p>
        </c:txPr>
        <c:crossAx val="299057152"/>
        <c:crosses val="max"/>
        <c:auto val="1"/>
        <c:lblAlgn val="ctr"/>
        <c:lblOffset val="100"/>
        <c:noMultiLvlLbl val="0"/>
      </c:catAx>
      <c:valAx>
        <c:axId val="299057152"/>
        <c:scaling>
          <c:orientation val="minMax"/>
          <c:max val="14000"/>
          <c:min val="2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99055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235818546797706"/>
          <c:y val="0.20427832281673919"/>
          <c:w val="0.19690544277424274"/>
          <c:h val="0.38987816546460824"/>
        </c:manualLayout>
      </c:layout>
      <c:overlay val="0"/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zero"/>
    <c:showDLblsOverMax val="0"/>
  </c:chart>
  <c:spPr>
    <a:noFill/>
  </c:spPr>
  <c:txPr>
    <a:bodyPr/>
    <a:lstStyle/>
    <a:p>
      <a:pPr>
        <a:defRPr sz="1800">
          <a:latin typeface="方正舒体" panose="02010601030101010101" pitchFamily="2" charset="-122"/>
          <a:ea typeface="方正舒体" panose="02010601030101010101" pitchFamily="2" charset="-122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87BBA-C55D-4C65-A88E-0E91F7731584}" type="doc">
      <dgm:prSet loTypeId="urn:microsoft.com/office/officeart/2005/8/layout/bProcess4" loCatId="process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7BC20691-036A-4A28-8D66-AC6EC6FE0D73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用户打开</a:t>
          </a:r>
          <a:r>
            <a:rPr lang="en-US" altLang="zh-CN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App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4538E771-429A-494A-B1AF-DF3126BF2941}" type="parTrans" cxnId="{031DBF09-55E9-40BD-ADDC-6529301EFFFA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11F275CA-8CBA-4350-A6D4-94276E7FD24E}" type="sibTrans" cxnId="{031DBF09-55E9-40BD-ADDC-6529301EFFFA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C99CEDE2-69C4-4A59-9D82-2BE4632B2FA2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选择附近空闲的洗车机</a:t>
          </a:r>
          <a:endParaRPr lang="en-US" altLang="zh-CN" sz="1800" dirty="0" smtClean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FF0167D6-46FB-47B0-BFA4-7C621808D09F}" type="parTrans" cxnId="{211F94D5-A9B4-4974-ACCC-FB837844AFC7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72843C9B-4576-4964-B82E-D87FD609B50E}" type="sibTrans" cxnId="{211F94D5-A9B4-4974-ACCC-FB837844AFC7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45FAFCEE-DB2A-4C36-A2C6-D78DD865C39F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系统导航到洗车点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D49E7A7B-0615-47F6-A0FF-636D2457852D}" type="parTrans" cxnId="{30923E8D-B0D1-4C9D-995D-1235C37A0F9A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64D11DDF-9570-41D6-B4A0-D21D1123CB5F}" type="sibTrans" cxnId="{30923E8D-B0D1-4C9D-995D-1235C37A0F9A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E6202EEE-0024-482D-9758-7E1598B6BDC7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当靠近空闲洗车点，洗车点亮起信号灯，说明准备好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FB1123B7-14E5-441F-8BE8-FAF78859F134}" type="parTrans" cxnId="{3FABCBCA-4EB8-463D-B3D3-66694EA9A44C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BFF4F68A-54FF-4312-8D2C-659DAC595014}" type="sibTrans" cxnId="{3FABCBCA-4EB8-463D-B3D3-66694EA9A44C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572F0D2A-26AD-4256-9DA3-2385ED0DA037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用户在手机中确认，并取下洗车枪洗车。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A9F1FD98-E615-460A-9DD9-DD4BD302FC3F}" type="parTrans" cxnId="{F03609A5-8629-4D79-BCAA-FBDAF3CDC4EA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37E1FBD0-0508-4746-93B8-3996D0677F7B}" type="sibTrans" cxnId="{F03609A5-8629-4D79-BCAA-FBDAF3CDC4EA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EC97F4BA-F889-4D9F-955A-C95A04115FC6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系统按照时间和用水计费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BF255D7F-2CF3-433E-AF74-A983DA670175}" type="parTrans" cxnId="{64193BE1-C1A4-4DFC-B8C4-B29B864AC2D1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AA66425C-439C-42ED-88EC-752E0B5B1CDD}" type="sibTrans" cxnId="{64193BE1-C1A4-4DFC-B8C4-B29B864AC2D1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4A9E1A89-9B6D-40FC-A821-462BBFB4EE2B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用户洗车完毕，交还水枪，计费终止。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B93A7188-CEAB-48A0-8D9D-A2A7148FBC5F}" type="parTrans" cxnId="{93B6E58F-F25B-4B2A-9661-AD22384B0AF8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193A9203-EBAA-4654-B477-6E0179E6D27E}" type="sibTrans" cxnId="{93B6E58F-F25B-4B2A-9661-AD22384B0AF8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6757579D-4B1D-40A0-89EF-38B442480657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用户付费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8BBD90BD-5F08-4466-82A4-62CEBBE69D02}" type="parTrans" cxnId="{934DDB9A-27F5-46FB-991D-DBDA2A8F4940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CADF6DE7-184D-4A0D-A20A-9A95F2142A6E}" type="sibTrans" cxnId="{934DDB9A-27F5-46FB-991D-DBDA2A8F4940}">
      <dgm:prSet/>
      <dgm:spPr/>
      <dgm:t>
        <a:bodyPr/>
        <a:lstStyle/>
        <a:p>
          <a:endParaRPr lang="zh-CN" altLang="en-US" sz="180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9391999F-1B04-4FDA-B7F1-03851F492CDC}">
      <dgm:prSet phldrT="[文本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评价，结束</a:t>
          </a:r>
          <a:endParaRPr lang="zh-CN" altLang="en-US" sz="18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gm:t>
    </dgm:pt>
    <dgm:pt modelId="{62BE83FF-0B11-4327-BDC9-D3BA4A77FF59}" type="parTrans" cxnId="{A17D5167-D34C-4374-B935-45D2CBCB3CB1}">
      <dgm:prSet/>
      <dgm:spPr/>
      <dgm:t>
        <a:bodyPr/>
        <a:lstStyle/>
        <a:p>
          <a:endParaRPr lang="zh-CN" altLang="en-US"/>
        </a:p>
      </dgm:t>
    </dgm:pt>
    <dgm:pt modelId="{F4E66046-F52B-4392-A06A-F6D20361CF49}" type="sibTrans" cxnId="{A17D5167-D34C-4374-B935-45D2CBCB3CB1}">
      <dgm:prSet/>
      <dgm:spPr/>
      <dgm:t>
        <a:bodyPr/>
        <a:lstStyle/>
        <a:p>
          <a:endParaRPr lang="zh-CN" altLang="en-US"/>
        </a:p>
      </dgm:t>
    </dgm:pt>
    <dgm:pt modelId="{BF702C07-CA26-4A43-9E18-EEAE36CD7F85}" type="pres">
      <dgm:prSet presAssocID="{64487BBA-C55D-4C65-A88E-0E91F773158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0E82A0B-307C-4B80-AA37-3D7F9774322A}" type="pres">
      <dgm:prSet presAssocID="{7BC20691-036A-4A28-8D66-AC6EC6FE0D73}" presName="compNode" presStyleCnt="0"/>
      <dgm:spPr/>
    </dgm:pt>
    <dgm:pt modelId="{D825B841-C324-470B-8401-9727953F4B31}" type="pres">
      <dgm:prSet presAssocID="{7BC20691-036A-4A28-8D66-AC6EC6FE0D73}" presName="dummyConnPt" presStyleCnt="0"/>
      <dgm:spPr/>
    </dgm:pt>
    <dgm:pt modelId="{91AACDEE-F28B-4F36-90B9-9A5AA5223C41}" type="pres">
      <dgm:prSet presAssocID="{7BC20691-036A-4A28-8D66-AC6EC6FE0D7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AF218A-76D8-4AD5-B4FF-6FB74272C921}" type="pres">
      <dgm:prSet presAssocID="{11F275CA-8CBA-4350-A6D4-94276E7FD24E}" presName="sibTrans" presStyleLbl="bgSibTrans2D1" presStyleIdx="0" presStyleCnt="8"/>
      <dgm:spPr/>
      <dgm:t>
        <a:bodyPr/>
        <a:lstStyle/>
        <a:p>
          <a:endParaRPr lang="zh-CN" altLang="en-US"/>
        </a:p>
      </dgm:t>
    </dgm:pt>
    <dgm:pt modelId="{AD95DFFF-5F60-40C8-A393-2039E603528E}" type="pres">
      <dgm:prSet presAssocID="{C99CEDE2-69C4-4A59-9D82-2BE4632B2FA2}" presName="compNode" presStyleCnt="0"/>
      <dgm:spPr/>
    </dgm:pt>
    <dgm:pt modelId="{263B4D7C-E442-4828-90D0-E1928B3D8479}" type="pres">
      <dgm:prSet presAssocID="{C99CEDE2-69C4-4A59-9D82-2BE4632B2FA2}" presName="dummyConnPt" presStyleCnt="0"/>
      <dgm:spPr/>
    </dgm:pt>
    <dgm:pt modelId="{893F5BF1-C9AF-4D8F-96DB-2BCFE631A0BE}" type="pres">
      <dgm:prSet presAssocID="{C99CEDE2-69C4-4A59-9D82-2BE4632B2FA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3618B-94BF-4BF3-86D1-14E5BA0841B1}" type="pres">
      <dgm:prSet presAssocID="{72843C9B-4576-4964-B82E-D87FD609B50E}" presName="sibTrans" presStyleLbl="bgSibTrans2D1" presStyleIdx="1" presStyleCnt="8"/>
      <dgm:spPr/>
      <dgm:t>
        <a:bodyPr/>
        <a:lstStyle/>
        <a:p>
          <a:endParaRPr lang="zh-CN" altLang="en-US"/>
        </a:p>
      </dgm:t>
    </dgm:pt>
    <dgm:pt modelId="{2792226C-5800-4CCC-A373-3553705511AA}" type="pres">
      <dgm:prSet presAssocID="{45FAFCEE-DB2A-4C36-A2C6-D78DD865C39F}" presName="compNode" presStyleCnt="0"/>
      <dgm:spPr/>
    </dgm:pt>
    <dgm:pt modelId="{CDABA829-6E68-49A1-9FFB-459813F5FAF2}" type="pres">
      <dgm:prSet presAssocID="{45FAFCEE-DB2A-4C36-A2C6-D78DD865C39F}" presName="dummyConnPt" presStyleCnt="0"/>
      <dgm:spPr/>
    </dgm:pt>
    <dgm:pt modelId="{3D5EFBBC-3527-4BAC-855A-D8F2E57D8055}" type="pres">
      <dgm:prSet presAssocID="{45FAFCEE-DB2A-4C36-A2C6-D78DD865C3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5216CC-8BFF-4096-A8AC-B6A54464DED2}" type="pres">
      <dgm:prSet presAssocID="{64D11DDF-9570-41D6-B4A0-D21D1123CB5F}" presName="sibTrans" presStyleLbl="bgSibTrans2D1" presStyleIdx="2" presStyleCnt="8"/>
      <dgm:spPr/>
      <dgm:t>
        <a:bodyPr/>
        <a:lstStyle/>
        <a:p>
          <a:endParaRPr lang="zh-CN" altLang="en-US"/>
        </a:p>
      </dgm:t>
    </dgm:pt>
    <dgm:pt modelId="{7260F02F-48B9-449B-AAE2-9220B6841BC3}" type="pres">
      <dgm:prSet presAssocID="{E6202EEE-0024-482D-9758-7E1598B6BDC7}" presName="compNode" presStyleCnt="0"/>
      <dgm:spPr/>
    </dgm:pt>
    <dgm:pt modelId="{67236CCD-9D4E-40B6-AEAD-D1FBFE457533}" type="pres">
      <dgm:prSet presAssocID="{E6202EEE-0024-482D-9758-7E1598B6BDC7}" presName="dummyConnPt" presStyleCnt="0"/>
      <dgm:spPr/>
    </dgm:pt>
    <dgm:pt modelId="{98CFA5F6-8FBB-41A1-A665-40A6F9982CE5}" type="pres">
      <dgm:prSet presAssocID="{E6202EEE-0024-482D-9758-7E1598B6BDC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698F47-9F16-475B-A7AA-C78A28D10C10}" type="pres">
      <dgm:prSet presAssocID="{BFF4F68A-54FF-4312-8D2C-659DAC595014}" presName="sibTrans" presStyleLbl="bgSibTrans2D1" presStyleIdx="3" presStyleCnt="8"/>
      <dgm:spPr/>
      <dgm:t>
        <a:bodyPr/>
        <a:lstStyle/>
        <a:p>
          <a:endParaRPr lang="zh-CN" altLang="en-US"/>
        </a:p>
      </dgm:t>
    </dgm:pt>
    <dgm:pt modelId="{83BA57A5-0345-4740-9F25-B9DB0A7C2A39}" type="pres">
      <dgm:prSet presAssocID="{572F0D2A-26AD-4256-9DA3-2385ED0DA037}" presName="compNode" presStyleCnt="0"/>
      <dgm:spPr/>
    </dgm:pt>
    <dgm:pt modelId="{D1982F23-63EF-48D1-9741-5AAA7515FE40}" type="pres">
      <dgm:prSet presAssocID="{572F0D2A-26AD-4256-9DA3-2385ED0DA037}" presName="dummyConnPt" presStyleCnt="0"/>
      <dgm:spPr/>
    </dgm:pt>
    <dgm:pt modelId="{47C13D8C-A741-4241-AB73-86FE30C739E5}" type="pres">
      <dgm:prSet presAssocID="{572F0D2A-26AD-4256-9DA3-2385ED0DA03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6FD2C4-7975-47F9-A348-14DFF92356F9}" type="pres">
      <dgm:prSet presAssocID="{37E1FBD0-0508-4746-93B8-3996D0677F7B}" presName="sibTrans" presStyleLbl="bgSibTrans2D1" presStyleIdx="4" presStyleCnt="8"/>
      <dgm:spPr/>
      <dgm:t>
        <a:bodyPr/>
        <a:lstStyle/>
        <a:p>
          <a:endParaRPr lang="zh-CN" altLang="en-US"/>
        </a:p>
      </dgm:t>
    </dgm:pt>
    <dgm:pt modelId="{0F757BF5-5699-4B7A-897E-B7D3F002D54C}" type="pres">
      <dgm:prSet presAssocID="{EC97F4BA-F889-4D9F-955A-C95A04115FC6}" presName="compNode" presStyleCnt="0"/>
      <dgm:spPr/>
    </dgm:pt>
    <dgm:pt modelId="{D0C4C3C5-C117-4170-9366-0FAE7D8A606C}" type="pres">
      <dgm:prSet presAssocID="{EC97F4BA-F889-4D9F-955A-C95A04115FC6}" presName="dummyConnPt" presStyleCnt="0"/>
      <dgm:spPr/>
    </dgm:pt>
    <dgm:pt modelId="{7CEEA596-B5ED-434D-80BE-66F61140465D}" type="pres">
      <dgm:prSet presAssocID="{EC97F4BA-F889-4D9F-955A-C95A04115FC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5DF806-3E2A-40C9-AE10-D3A6765D1947}" type="pres">
      <dgm:prSet presAssocID="{AA66425C-439C-42ED-88EC-752E0B5B1CDD}" presName="sibTrans" presStyleLbl="bgSibTrans2D1" presStyleIdx="5" presStyleCnt="8"/>
      <dgm:spPr/>
      <dgm:t>
        <a:bodyPr/>
        <a:lstStyle/>
        <a:p>
          <a:endParaRPr lang="zh-CN" altLang="en-US"/>
        </a:p>
      </dgm:t>
    </dgm:pt>
    <dgm:pt modelId="{D5FA78CE-4E5F-4992-ADBE-0DB975E4DC84}" type="pres">
      <dgm:prSet presAssocID="{4A9E1A89-9B6D-40FC-A821-462BBFB4EE2B}" presName="compNode" presStyleCnt="0"/>
      <dgm:spPr/>
    </dgm:pt>
    <dgm:pt modelId="{38A72A10-795E-45A5-B0D7-255B59369DF6}" type="pres">
      <dgm:prSet presAssocID="{4A9E1A89-9B6D-40FC-A821-462BBFB4EE2B}" presName="dummyConnPt" presStyleCnt="0"/>
      <dgm:spPr/>
    </dgm:pt>
    <dgm:pt modelId="{3FC7E53B-7AAE-4AEC-9BC9-FAFA4780868C}" type="pres">
      <dgm:prSet presAssocID="{4A9E1A89-9B6D-40FC-A821-462BBFB4EE2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AA25B6-BB34-4E78-A65C-B294A863DA76}" type="pres">
      <dgm:prSet presAssocID="{193A9203-EBAA-4654-B477-6E0179E6D27E}" presName="sibTrans" presStyleLbl="bgSibTrans2D1" presStyleIdx="6" presStyleCnt="8"/>
      <dgm:spPr/>
      <dgm:t>
        <a:bodyPr/>
        <a:lstStyle/>
        <a:p>
          <a:endParaRPr lang="zh-CN" altLang="en-US"/>
        </a:p>
      </dgm:t>
    </dgm:pt>
    <dgm:pt modelId="{123014F4-55F0-41F3-BF72-FF2313EFB594}" type="pres">
      <dgm:prSet presAssocID="{6757579D-4B1D-40A0-89EF-38B442480657}" presName="compNode" presStyleCnt="0"/>
      <dgm:spPr/>
    </dgm:pt>
    <dgm:pt modelId="{89C9ACF1-66BA-4CC8-BC8B-9B2D95197963}" type="pres">
      <dgm:prSet presAssocID="{6757579D-4B1D-40A0-89EF-38B442480657}" presName="dummyConnPt" presStyleCnt="0"/>
      <dgm:spPr/>
    </dgm:pt>
    <dgm:pt modelId="{9705B6E6-F5FB-44EC-9EC7-02288B6726AD}" type="pres">
      <dgm:prSet presAssocID="{6757579D-4B1D-40A0-89EF-38B44248065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E71BC-AA7D-46CB-B193-2F1D031C96E6}" type="pres">
      <dgm:prSet presAssocID="{CADF6DE7-184D-4A0D-A20A-9A95F2142A6E}" presName="sibTrans" presStyleLbl="bgSibTrans2D1" presStyleIdx="7" presStyleCnt="8"/>
      <dgm:spPr/>
      <dgm:t>
        <a:bodyPr/>
        <a:lstStyle/>
        <a:p>
          <a:endParaRPr lang="zh-CN" altLang="en-US"/>
        </a:p>
      </dgm:t>
    </dgm:pt>
    <dgm:pt modelId="{555114A8-FACF-4924-8AF6-DAC046B295EA}" type="pres">
      <dgm:prSet presAssocID="{9391999F-1B04-4FDA-B7F1-03851F492CDC}" presName="compNode" presStyleCnt="0"/>
      <dgm:spPr/>
    </dgm:pt>
    <dgm:pt modelId="{BC3FAAD3-C94A-4800-8F45-64D3DD2A1F54}" type="pres">
      <dgm:prSet presAssocID="{9391999F-1B04-4FDA-B7F1-03851F492CDC}" presName="dummyConnPt" presStyleCnt="0"/>
      <dgm:spPr/>
    </dgm:pt>
    <dgm:pt modelId="{E72AC439-6999-4A29-BCA8-E7C7939DC1F0}" type="pres">
      <dgm:prSet presAssocID="{9391999F-1B04-4FDA-B7F1-03851F492CD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C4D5F7-05B0-4752-9CB9-5CBA49A49EE0}" type="presOf" srcId="{193A9203-EBAA-4654-B477-6E0179E6D27E}" destId="{BEAA25B6-BB34-4E78-A65C-B294A863DA76}" srcOrd="0" destOrd="0" presId="urn:microsoft.com/office/officeart/2005/8/layout/bProcess4"/>
    <dgm:cxn modelId="{A17D5167-D34C-4374-B935-45D2CBCB3CB1}" srcId="{64487BBA-C55D-4C65-A88E-0E91F7731584}" destId="{9391999F-1B04-4FDA-B7F1-03851F492CDC}" srcOrd="8" destOrd="0" parTransId="{62BE83FF-0B11-4327-BDC9-D3BA4A77FF59}" sibTransId="{F4E66046-F52B-4392-A06A-F6D20361CF49}"/>
    <dgm:cxn modelId="{211F94D5-A9B4-4974-ACCC-FB837844AFC7}" srcId="{64487BBA-C55D-4C65-A88E-0E91F7731584}" destId="{C99CEDE2-69C4-4A59-9D82-2BE4632B2FA2}" srcOrd="1" destOrd="0" parTransId="{FF0167D6-46FB-47B0-BFA4-7C621808D09F}" sibTransId="{72843C9B-4576-4964-B82E-D87FD609B50E}"/>
    <dgm:cxn modelId="{7A0CB5E0-82C6-482B-A316-FBB06FFDE5AF}" type="presOf" srcId="{45FAFCEE-DB2A-4C36-A2C6-D78DD865C39F}" destId="{3D5EFBBC-3527-4BAC-855A-D8F2E57D8055}" srcOrd="0" destOrd="0" presId="urn:microsoft.com/office/officeart/2005/8/layout/bProcess4"/>
    <dgm:cxn modelId="{F03609A5-8629-4D79-BCAA-FBDAF3CDC4EA}" srcId="{64487BBA-C55D-4C65-A88E-0E91F7731584}" destId="{572F0D2A-26AD-4256-9DA3-2385ED0DA037}" srcOrd="4" destOrd="0" parTransId="{A9F1FD98-E615-460A-9DD9-DD4BD302FC3F}" sibTransId="{37E1FBD0-0508-4746-93B8-3996D0677F7B}"/>
    <dgm:cxn modelId="{20A9816C-3ACB-4E7D-8618-CB2954321C72}" type="presOf" srcId="{CADF6DE7-184D-4A0D-A20A-9A95F2142A6E}" destId="{33AE71BC-AA7D-46CB-B193-2F1D031C96E6}" srcOrd="0" destOrd="0" presId="urn:microsoft.com/office/officeart/2005/8/layout/bProcess4"/>
    <dgm:cxn modelId="{EEA879CE-DE6B-4385-A40C-DDAF2486C61D}" type="presOf" srcId="{9391999F-1B04-4FDA-B7F1-03851F492CDC}" destId="{E72AC439-6999-4A29-BCA8-E7C7939DC1F0}" srcOrd="0" destOrd="0" presId="urn:microsoft.com/office/officeart/2005/8/layout/bProcess4"/>
    <dgm:cxn modelId="{0ED52E37-7EC6-42EE-B69B-561D9881306A}" type="presOf" srcId="{EC97F4BA-F889-4D9F-955A-C95A04115FC6}" destId="{7CEEA596-B5ED-434D-80BE-66F61140465D}" srcOrd="0" destOrd="0" presId="urn:microsoft.com/office/officeart/2005/8/layout/bProcess4"/>
    <dgm:cxn modelId="{94D97973-1C6F-4E01-9870-CF91B90165EB}" type="presOf" srcId="{37E1FBD0-0508-4746-93B8-3996D0677F7B}" destId="{206FD2C4-7975-47F9-A348-14DFF92356F9}" srcOrd="0" destOrd="0" presId="urn:microsoft.com/office/officeart/2005/8/layout/bProcess4"/>
    <dgm:cxn modelId="{BF5C7843-2DB8-4488-BA28-1C3A21B2EEB4}" type="presOf" srcId="{72843C9B-4576-4964-B82E-D87FD609B50E}" destId="{E353618B-94BF-4BF3-86D1-14E5BA0841B1}" srcOrd="0" destOrd="0" presId="urn:microsoft.com/office/officeart/2005/8/layout/bProcess4"/>
    <dgm:cxn modelId="{A5F259B1-4CD4-48E0-8B4F-5392ECE760B9}" type="presOf" srcId="{4A9E1A89-9B6D-40FC-A821-462BBFB4EE2B}" destId="{3FC7E53B-7AAE-4AEC-9BC9-FAFA4780868C}" srcOrd="0" destOrd="0" presId="urn:microsoft.com/office/officeart/2005/8/layout/bProcess4"/>
    <dgm:cxn modelId="{641EA567-99F3-4490-AA1E-2A026FCE98C6}" type="presOf" srcId="{7BC20691-036A-4A28-8D66-AC6EC6FE0D73}" destId="{91AACDEE-F28B-4F36-90B9-9A5AA5223C41}" srcOrd="0" destOrd="0" presId="urn:microsoft.com/office/officeart/2005/8/layout/bProcess4"/>
    <dgm:cxn modelId="{93B6E58F-F25B-4B2A-9661-AD22384B0AF8}" srcId="{64487BBA-C55D-4C65-A88E-0E91F7731584}" destId="{4A9E1A89-9B6D-40FC-A821-462BBFB4EE2B}" srcOrd="6" destOrd="0" parTransId="{B93A7188-CEAB-48A0-8D9D-A2A7148FBC5F}" sibTransId="{193A9203-EBAA-4654-B477-6E0179E6D27E}"/>
    <dgm:cxn modelId="{30923E8D-B0D1-4C9D-995D-1235C37A0F9A}" srcId="{64487BBA-C55D-4C65-A88E-0E91F7731584}" destId="{45FAFCEE-DB2A-4C36-A2C6-D78DD865C39F}" srcOrd="2" destOrd="0" parTransId="{D49E7A7B-0615-47F6-A0FF-636D2457852D}" sibTransId="{64D11DDF-9570-41D6-B4A0-D21D1123CB5F}"/>
    <dgm:cxn modelId="{16E00E10-B2D4-4860-8A3E-DA9CA4C0846D}" type="presOf" srcId="{572F0D2A-26AD-4256-9DA3-2385ED0DA037}" destId="{47C13D8C-A741-4241-AB73-86FE30C739E5}" srcOrd="0" destOrd="0" presId="urn:microsoft.com/office/officeart/2005/8/layout/bProcess4"/>
    <dgm:cxn modelId="{031DBF09-55E9-40BD-ADDC-6529301EFFFA}" srcId="{64487BBA-C55D-4C65-A88E-0E91F7731584}" destId="{7BC20691-036A-4A28-8D66-AC6EC6FE0D73}" srcOrd="0" destOrd="0" parTransId="{4538E771-429A-494A-B1AF-DF3126BF2941}" sibTransId="{11F275CA-8CBA-4350-A6D4-94276E7FD24E}"/>
    <dgm:cxn modelId="{64193BE1-C1A4-4DFC-B8C4-B29B864AC2D1}" srcId="{64487BBA-C55D-4C65-A88E-0E91F7731584}" destId="{EC97F4BA-F889-4D9F-955A-C95A04115FC6}" srcOrd="5" destOrd="0" parTransId="{BF255D7F-2CF3-433E-AF74-A983DA670175}" sibTransId="{AA66425C-439C-42ED-88EC-752E0B5B1CDD}"/>
    <dgm:cxn modelId="{934DDB9A-27F5-46FB-991D-DBDA2A8F4940}" srcId="{64487BBA-C55D-4C65-A88E-0E91F7731584}" destId="{6757579D-4B1D-40A0-89EF-38B442480657}" srcOrd="7" destOrd="0" parTransId="{8BBD90BD-5F08-4466-82A4-62CEBBE69D02}" sibTransId="{CADF6DE7-184D-4A0D-A20A-9A95F2142A6E}"/>
    <dgm:cxn modelId="{3FABCBCA-4EB8-463D-B3D3-66694EA9A44C}" srcId="{64487BBA-C55D-4C65-A88E-0E91F7731584}" destId="{E6202EEE-0024-482D-9758-7E1598B6BDC7}" srcOrd="3" destOrd="0" parTransId="{FB1123B7-14E5-441F-8BE8-FAF78859F134}" sibTransId="{BFF4F68A-54FF-4312-8D2C-659DAC595014}"/>
    <dgm:cxn modelId="{57293B69-F504-4D94-A370-9CC9B1DBC985}" type="presOf" srcId="{C99CEDE2-69C4-4A59-9D82-2BE4632B2FA2}" destId="{893F5BF1-C9AF-4D8F-96DB-2BCFE631A0BE}" srcOrd="0" destOrd="0" presId="urn:microsoft.com/office/officeart/2005/8/layout/bProcess4"/>
    <dgm:cxn modelId="{CF5236F7-B50A-466C-A6CE-90FF178A2707}" type="presOf" srcId="{AA66425C-439C-42ED-88EC-752E0B5B1CDD}" destId="{A05DF806-3E2A-40C9-AE10-D3A6765D1947}" srcOrd="0" destOrd="0" presId="urn:microsoft.com/office/officeart/2005/8/layout/bProcess4"/>
    <dgm:cxn modelId="{B59EA8E2-99CC-49D5-B6F9-75B4426756BF}" type="presOf" srcId="{E6202EEE-0024-482D-9758-7E1598B6BDC7}" destId="{98CFA5F6-8FBB-41A1-A665-40A6F9982CE5}" srcOrd="0" destOrd="0" presId="urn:microsoft.com/office/officeart/2005/8/layout/bProcess4"/>
    <dgm:cxn modelId="{BE0E310B-552F-4784-A5FD-F4C95B459439}" type="presOf" srcId="{64487BBA-C55D-4C65-A88E-0E91F7731584}" destId="{BF702C07-CA26-4A43-9E18-EEAE36CD7F85}" srcOrd="0" destOrd="0" presId="urn:microsoft.com/office/officeart/2005/8/layout/bProcess4"/>
    <dgm:cxn modelId="{8BCD4A12-4C17-4597-9DC9-318902713D6B}" type="presOf" srcId="{64D11DDF-9570-41D6-B4A0-D21D1123CB5F}" destId="{B05216CC-8BFF-4096-A8AC-B6A54464DED2}" srcOrd="0" destOrd="0" presId="urn:microsoft.com/office/officeart/2005/8/layout/bProcess4"/>
    <dgm:cxn modelId="{B66251F8-3513-4BCB-B3D6-8BF3FAEF85CE}" type="presOf" srcId="{11F275CA-8CBA-4350-A6D4-94276E7FD24E}" destId="{F8AF218A-76D8-4AD5-B4FF-6FB74272C921}" srcOrd="0" destOrd="0" presId="urn:microsoft.com/office/officeart/2005/8/layout/bProcess4"/>
    <dgm:cxn modelId="{9A922249-DE3A-4891-B7F2-71E381578B03}" type="presOf" srcId="{6757579D-4B1D-40A0-89EF-38B442480657}" destId="{9705B6E6-F5FB-44EC-9EC7-02288B6726AD}" srcOrd="0" destOrd="0" presId="urn:microsoft.com/office/officeart/2005/8/layout/bProcess4"/>
    <dgm:cxn modelId="{A6AF52BE-3EAE-47FA-BABF-CCEC97B9B680}" type="presOf" srcId="{BFF4F68A-54FF-4312-8D2C-659DAC595014}" destId="{19698F47-9F16-475B-A7AA-C78A28D10C10}" srcOrd="0" destOrd="0" presId="urn:microsoft.com/office/officeart/2005/8/layout/bProcess4"/>
    <dgm:cxn modelId="{BBBEE9CB-341E-433A-8BA3-8F2F91C2CF11}" type="presParOf" srcId="{BF702C07-CA26-4A43-9E18-EEAE36CD7F85}" destId="{40E82A0B-307C-4B80-AA37-3D7F9774322A}" srcOrd="0" destOrd="0" presId="urn:microsoft.com/office/officeart/2005/8/layout/bProcess4"/>
    <dgm:cxn modelId="{696BA17E-3AAD-4DEF-B97E-D149FAE82858}" type="presParOf" srcId="{40E82A0B-307C-4B80-AA37-3D7F9774322A}" destId="{D825B841-C324-470B-8401-9727953F4B31}" srcOrd="0" destOrd="0" presId="urn:microsoft.com/office/officeart/2005/8/layout/bProcess4"/>
    <dgm:cxn modelId="{64A61907-62A7-4242-8EBC-6B6B2874D094}" type="presParOf" srcId="{40E82A0B-307C-4B80-AA37-3D7F9774322A}" destId="{91AACDEE-F28B-4F36-90B9-9A5AA5223C41}" srcOrd="1" destOrd="0" presId="urn:microsoft.com/office/officeart/2005/8/layout/bProcess4"/>
    <dgm:cxn modelId="{0978BF0D-0AAF-4967-A5D5-1D7ADD0136FE}" type="presParOf" srcId="{BF702C07-CA26-4A43-9E18-EEAE36CD7F85}" destId="{F8AF218A-76D8-4AD5-B4FF-6FB74272C921}" srcOrd="1" destOrd="0" presId="urn:microsoft.com/office/officeart/2005/8/layout/bProcess4"/>
    <dgm:cxn modelId="{A13C9BAB-C60D-4D8E-8B5F-9E0D8D576826}" type="presParOf" srcId="{BF702C07-CA26-4A43-9E18-EEAE36CD7F85}" destId="{AD95DFFF-5F60-40C8-A393-2039E603528E}" srcOrd="2" destOrd="0" presId="urn:microsoft.com/office/officeart/2005/8/layout/bProcess4"/>
    <dgm:cxn modelId="{8BB71450-9CD3-4A72-BA2D-860662928031}" type="presParOf" srcId="{AD95DFFF-5F60-40C8-A393-2039E603528E}" destId="{263B4D7C-E442-4828-90D0-E1928B3D8479}" srcOrd="0" destOrd="0" presId="urn:microsoft.com/office/officeart/2005/8/layout/bProcess4"/>
    <dgm:cxn modelId="{87F5818C-C900-4632-A6F6-D2C93FCAF1CE}" type="presParOf" srcId="{AD95DFFF-5F60-40C8-A393-2039E603528E}" destId="{893F5BF1-C9AF-4D8F-96DB-2BCFE631A0BE}" srcOrd="1" destOrd="0" presId="urn:microsoft.com/office/officeart/2005/8/layout/bProcess4"/>
    <dgm:cxn modelId="{2DDD654C-A5C1-4C6C-A8FA-E4F5ED973C64}" type="presParOf" srcId="{BF702C07-CA26-4A43-9E18-EEAE36CD7F85}" destId="{E353618B-94BF-4BF3-86D1-14E5BA0841B1}" srcOrd="3" destOrd="0" presId="urn:microsoft.com/office/officeart/2005/8/layout/bProcess4"/>
    <dgm:cxn modelId="{B5159968-CA6D-4354-95C3-DC51D6BD2310}" type="presParOf" srcId="{BF702C07-CA26-4A43-9E18-EEAE36CD7F85}" destId="{2792226C-5800-4CCC-A373-3553705511AA}" srcOrd="4" destOrd="0" presId="urn:microsoft.com/office/officeart/2005/8/layout/bProcess4"/>
    <dgm:cxn modelId="{4618CD6C-D723-45F5-8F02-9FF05667B3F6}" type="presParOf" srcId="{2792226C-5800-4CCC-A373-3553705511AA}" destId="{CDABA829-6E68-49A1-9FFB-459813F5FAF2}" srcOrd="0" destOrd="0" presId="urn:microsoft.com/office/officeart/2005/8/layout/bProcess4"/>
    <dgm:cxn modelId="{00720A99-B810-4863-B7BF-993E9C2A4DD2}" type="presParOf" srcId="{2792226C-5800-4CCC-A373-3553705511AA}" destId="{3D5EFBBC-3527-4BAC-855A-D8F2E57D8055}" srcOrd="1" destOrd="0" presId="urn:microsoft.com/office/officeart/2005/8/layout/bProcess4"/>
    <dgm:cxn modelId="{2C0DAD11-F3F0-4A99-9434-51AB7AB42F5F}" type="presParOf" srcId="{BF702C07-CA26-4A43-9E18-EEAE36CD7F85}" destId="{B05216CC-8BFF-4096-A8AC-B6A54464DED2}" srcOrd="5" destOrd="0" presId="urn:microsoft.com/office/officeart/2005/8/layout/bProcess4"/>
    <dgm:cxn modelId="{A36C2EF8-D7E6-450D-BEFC-AFC312C4D31A}" type="presParOf" srcId="{BF702C07-CA26-4A43-9E18-EEAE36CD7F85}" destId="{7260F02F-48B9-449B-AAE2-9220B6841BC3}" srcOrd="6" destOrd="0" presId="urn:microsoft.com/office/officeart/2005/8/layout/bProcess4"/>
    <dgm:cxn modelId="{CDDF1141-0F5F-4AF3-86C7-441A119E8C97}" type="presParOf" srcId="{7260F02F-48B9-449B-AAE2-9220B6841BC3}" destId="{67236CCD-9D4E-40B6-AEAD-D1FBFE457533}" srcOrd="0" destOrd="0" presId="urn:microsoft.com/office/officeart/2005/8/layout/bProcess4"/>
    <dgm:cxn modelId="{580CCFD8-6571-4CDC-8B10-1C14160FC61C}" type="presParOf" srcId="{7260F02F-48B9-449B-AAE2-9220B6841BC3}" destId="{98CFA5F6-8FBB-41A1-A665-40A6F9982CE5}" srcOrd="1" destOrd="0" presId="urn:microsoft.com/office/officeart/2005/8/layout/bProcess4"/>
    <dgm:cxn modelId="{4EF76291-C69C-4D3F-9FD1-762C896B7225}" type="presParOf" srcId="{BF702C07-CA26-4A43-9E18-EEAE36CD7F85}" destId="{19698F47-9F16-475B-A7AA-C78A28D10C10}" srcOrd="7" destOrd="0" presId="urn:microsoft.com/office/officeart/2005/8/layout/bProcess4"/>
    <dgm:cxn modelId="{679CEDCA-C94E-43E9-AFC2-DA3FDB61661C}" type="presParOf" srcId="{BF702C07-CA26-4A43-9E18-EEAE36CD7F85}" destId="{83BA57A5-0345-4740-9F25-B9DB0A7C2A39}" srcOrd="8" destOrd="0" presId="urn:microsoft.com/office/officeart/2005/8/layout/bProcess4"/>
    <dgm:cxn modelId="{B6A06517-65A1-4E4A-A027-09D3F8B11DBE}" type="presParOf" srcId="{83BA57A5-0345-4740-9F25-B9DB0A7C2A39}" destId="{D1982F23-63EF-48D1-9741-5AAA7515FE40}" srcOrd="0" destOrd="0" presId="urn:microsoft.com/office/officeart/2005/8/layout/bProcess4"/>
    <dgm:cxn modelId="{9511A874-8CF9-4CA7-ADB7-6A891C632BB1}" type="presParOf" srcId="{83BA57A5-0345-4740-9F25-B9DB0A7C2A39}" destId="{47C13D8C-A741-4241-AB73-86FE30C739E5}" srcOrd="1" destOrd="0" presId="urn:microsoft.com/office/officeart/2005/8/layout/bProcess4"/>
    <dgm:cxn modelId="{063BBA30-9469-49FC-816A-F8E7575E53FB}" type="presParOf" srcId="{BF702C07-CA26-4A43-9E18-EEAE36CD7F85}" destId="{206FD2C4-7975-47F9-A348-14DFF92356F9}" srcOrd="9" destOrd="0" presId="urn:microsoft.com/office/officeart/2005/8/layout/bProcess4"/>
    <dgm:cxn modelId="{8A23CD1E-2C2D-4D3E-9F41-075F13D8CCF6}" type="presParOf" srcId="{BF702C07-CA26-4A43-9E18-EEAE36CD7F85}" destId="{0F757BF5-5699-4B7A-897E-B7D3F002D54C}" srcOrd="10" destOrd="0" presId="urn:microsoft.com/office/officeart/2005/8/layout/bProcess4"/>
    <dgm:cxn modelId="{B3923058-79B8-4BD5-B2CA-6C1B9581F0E0}" type="presParOf" srcId="{0F757BF5-5699-4B7A-897E-B7D3F002D54C}" destId="{D0C4C3C5-C117-4170-9366-0FAE7D8A606C}" srcOrd="0" destOrd="0" presId="urn:microsoft.com/office/officeart/2005/8/layout/bProcess4"/>
    <dgm:cxn modelId="{03B6B054-C842-4376-A557-9D8A696F08B7}" type="presParOf" srcId="{0F757BF5-5699-4B7A-897E-B7D3F002D54C}" destId="{7CEEA596-B5ED-434D-80BE-66F61140465D}" srcOrd="1" destOrd="0" presId="urn:microsoft.com/office/officeart/2005/8/layout/bProcess4"/>
    <dgm:cxn modelId="{A1F0D668-A494-4D38-8541-59E520FB7E87}" type="presParOf" srcId="{BF702C07-CA26-4A43-9E18-EEAE36CD7F85}" destId="{A05DF806-3E2A-40C9-AE10-D3A6765D1947}" srcOrd="11" destOrd="0" presId="urn:microsoft.com/office/officeart/2005/8/layout/bProcess4"/>
    <dgm:cxn modelId="{13D56EC0-CC2A-44D0-A0C1-32291FB5C277}" type="presParOf" srcId="{BF702C07-CA26-4A43-9E18-EEAE36CD7F85}" destId="{D5FA78CE-4E5F-4992-ADBE-0DB975E4DC84}" srcOrd="12" destOrd="0" presId="urn:microsoft.com/office/officeart/2005/8/layout/bProcess4"/>
    <dgm:cxn modelId="{10A0918F-EF65-4E17-9147-21817B83895B}" type="presParOf" srcId="{D5FA78CE-4E5F-4992-ADBE-0DB975E4DC84}" destId="{38A72A10-795E-45A5-B0D7-255B59369DF6}" srcOrd="0" destOrd="0" presId="urn:microsoft.com/office/officeart/2005/8/layout/bProcess4"/>
    <dgm:cxn modelId="{2C87C46C-42C2-49F2-88ED-D080CEC3D589}" type="presParOf" srcId="{D5FA78CE-4E5F-4992-ADBE-0DB975E4DC84}" destId="{3FC7E53B-7AAE-4AEC-9BC9-FAFA4780868C}" srcOrd="1" destOrd="0" presId="urn:microsoft.com/office/officeart/2005/8/layout/bProcess4"/>
    <dgm:cxn modelId="{2700702C-4461-462C-BEA5-29DC7979C5E5}" type="presParOf" srcId="{BF702C07-CA26-4A43-9E18-EEAE36CD7F85}" destId="{BEAA25B6-BB34-4E78-A65C-B294A863DA76}" srcOrd="13" destOrd="0" presId="urn:microsoft.com/office/officeart/2005/8/layout/bProcess4"/>
    <dgm:cxn modelId="{8D289942-F74D-436F-BA52-DEF9671A9FD1}" type="presParOf" srcId="{BF702C07-CA26-4A43-9E18-EEAE36CD7F85}" destId="{123014F4-55F0-41F3-BF72-FF2313EFB594}" srcOrd="14" destOrd="0" presId="urn:microsoft.com/office/officeart/2005/8/layout/bProcess4"/>
    <dgm:cxn modelId="{72E8CB5C-0D2F-4C94-91CD-0FBB39A8B35A}" type="presParOf" srcId="{123014F4-55F0-41F3-BF72-FF2313EFB594}" destId="{89C9ACF1-66BA-4CC8-BC8B-9B2D95197963}" srcOrd="0" destOrd="0" presId="urn:microsoft.com/office/officeart/2005/8/layout/bProcess4"/>
    <dgm:cxn modelId="{48321ADB-1B3B-4C52-9B5C-01BFF583A05F}" type="presParOf" srcId="{123014F4-55F0-41F3-BF72-FF2313EFB594}" destId="{9705B6E6-F5FB-44EC-9EC7-02288B6726AD}" srcOrd="1" destOrd="0" presId="urn:microsoft.com/office/officeart/2005/8/layout/bProcess4"/>
    <dgm:cxn modelId="{CE3DA627-168F-46BB-9519-F3CC524C6099}" type="presParOf" srcId="{BF702C07-CA26-4A43-9E18-EEAE36CD7F85}" destId="{33AE71BC-AA7D-46CB-B193-2F1D031C96E6}" srcOrd="15" destOrd="0" presId="urn:microsoft.com/office/officeart/2005/8/layout/bProcess4"/>
    <dgm:cxn modelId="{EF907208-9013-4862-9066-72E29161DE3A}" type="presParOf" srcId="{BF702C07-CA26-4A43-9E18-EEAE36CD7F85}" destId="{555114A8-FACF-4924-8AF6-DAC046B295EA}" srcOrd="16" destOrd="0" presId="urn:microsoft.com/office/officeart/2005/8/layout/bProcess4"/>
    <dgm:cxn modelId="{65DD6DF4-4C61-46DD-8A4A-0B0B99681BCF}" type="presParOf" srcId="{555114A8-FACF-4924-8AF6-DAC046B295EA}" destId="{BC3FAAD3-C94A-4800-8F45-64D3DD2A1F54}" srcOrd="0" destOrd="0" presId="urn:microsoft.com/office/officeart/2005/8/layout/bProcess4"/>
    <dgm:cxn modelId="{FA76CFA5-17C0-4557-B65B-5C44F5B8A86B}" type="presParOf" srcId="{555114A8-FACF-4924-8AF6-DAC046B295EA}" destId="{E72AC439-6999-4A29-BCA8-E7C7939DC1F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A1F270-558F-47DC-B962-31E4BB72ADB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A0BECEEE-A409-44E2-86ED-981A52FFE757}">
      <dgm:prSet phldrT="[文本]"/>
      <dgm:spPr/>
      <dgm:t>
        <a:bodyPr/>
        <a:lstStyle/>
        <a:p>
          <a:r>
            <a:rPr lang="zh-CN" altLang="en-US" dirty="0" smtClean="0"/>
            <a:t>故障处理单元</a:t>
          </a:r>
          <a:endParaRPr lang="zh-CN" altLang="en-US" dirty="0"/>
        </a:p>
      </dgm:t>
    </dgm:pt>
    <dgm:pt modelId="{8BF22199-3CBB-4234-9799-6E3578E3D827}" type="parTrans" cxnId="{181FE083-D263-4534-8491-661289D8A176}">
      <dgm:prSet/>
      <dgm:spPr/>
      <dgm:t>
        <a:bodyPr/>
        <a:lstStyle/>
        <a:p>
          <a:endParaRPr lang="zh-CN" altLang="en-US"/>
        </a:p>
      </dgm:t>
    </dgm:pt>
    <dgm:pt modelId="{637382E6-5ED2-483A-AFFE-F10B7584AA02}" type="sibTrans" cxnId="{181FE083-D263-4534-8491-661289D8A176}">
      <dgm:prSet/>
      <dgm:spPr/>
      <dgm:t>
        <a:bodyPr/>
        <a:lstStyle/>
        <a:p>
          <a:r>
            <a:rPr lang="zh-CN" altLang="en-US" dirty="0" smtClean="0"/>
            <a:t>通讯及处理单元</a:t>
          </a:r>
          <a:endParaRPr lang="zh-CN" altLang="en-US" dirty="0"/>
        </a:p>
      </dgm:t>
    </dgm:pt>
    <dgm:pt modelId="{1B8315E4-BFA3-4376-9C10-4668E5417C57}">
      <dgm:prSet phldrT="[文本]"/>
      <dgm:spPr/>
      <dgm:t>
        <a:bodyPr/>
        <a:lstStyle/>
        <a:p>
          <a:r>
            <a:rPr lang="zh-CN" altLang="en-US" dirty="0" smtClean="0"/>
            <a:t>洗车机系统</a:t>
          </a:r>
          <a:endParaRPr lang="zh-CN" altLang="en-US" dirty="0"/>
        </a:p>
      </dgm:t>
    </dgm:pt>
    <dgm:pt modelId="{45202F48-7C51-42A6-9864-4B657ECC081C}" type="parTrans" cxnId="{F70F9087-57E2-4C92-9A71-347F564F3354}">
      <dgm:prSet/>
      <dgm:spPr/>
      <dgm:t>
        <a:bodyPr/>
        <a:lstStyle/>
        <a:p>
          <a:endParaRPr lang="zh-CN" altLang="en-US"/>
        </a:p>
      </dgm:t>
    </dgm:pt>
    <dgm:pt modelId="{2468CF30-0A87-4D1A-90A8-2F51049C5A18}" type="sibTrans" cxnId="{F70F9087-57E2-4C92-9A71-347F564F3354}">
      <dgm:prSet/>
      <dgm:spPr/>
      <dgm:t>
        <a:bodyPr/>
        <a:lstStyle/>
        <a:p>
          <a:endParaRPr lang="zh-CN" altLang="en-US"/>
        </a:p>
      </dgm:t>
    </dgm:pt>
    <dgm:pt modelId="{C6B9D173-227E-4C96-8A91-2094FBE48C09}">
      <dgm:prSet phldrT="[文本]"/>
      <dgm:spPr/>
      <dgm:t>
        <a:bodyPr/>
        <a:lstStyle/>
        <a:p>
          <a:r>
            <a:rPr lang="en-US" altLang="zh-CN" dirty="0" err="1" smtClean="0"/>
            <a:t>iBeancon</a:t>
          </a:r>
          <a:r>
            <a:rPr lang="zh-CN" altLang="en-US" dirty="0" smtClean="0"/>
            <a:t>距离单元</a:t>
          </a:r>
          <a:endParaRPr lang="zh-CN" altLang="en-US" dirty="0"/>
        </a:p>
      </dgm:t>
    </dgm:pt>
    <dgm:pt modelId="{38EB4A0A-8FF0-4F54-839E-B66F3AE2FAD4}" type="parTrans" cxnId="{A5E2E954-8CDB-4E87-A0B7-B0C373471E13}">
      <dgm:prSet/>
      <dgm:spPr/>
      <dgm:t>
        <a:bodyPr/>
        <a:lstStyle/>
        <a:p>
          <a:endParaRPr lang="zh-CN" altLang="en-US"/>
        </a:p>
      </dgm:t>
    </dgm:pt>
    <dgm:pt modelId="{32CA0B0D-DDCD-4648-A8BE-080F5E25249B}" type="sibTrans" cxnId="{A5E2E954-8CDB-4E87-A0B7-B0C373471E13}">
      <dgm:prSet/>
      <dgm:spPr/>
      <dgm:t>
        <a:bodyPr/>
        <a:lstStyle/>
        <a:p>
          <a:r>
            <a:rPr lang="zh-CN" altLang="en-US" dirty="0" smtClean="0"/>
            <a:t>流量测控单元</a:t>
          </a:r>
          <a:endParaRPr lang="zh-CN" altLang="en-US" dirty="0"/>
        </a:p>
      </dgm:t>
    </dgm:pt>
    <dgm:pt modelId="{DD058AE2-BA7C-4C79-B345-96FFF0A22136}">
      <dgm:prSet phldrT="[文本]"/>
      <dgm:spPr/>
      <dgm:t>
        <a:bodyPr/>
        <a:lstStyle/>
        <a:p>
          <a:r>
            <a:rPr lang="zh-CN" altLang="en-US" dirty="0" smtClean="0"/>
            <a:t>显示交流单元</a:t>
          </a:r>
          <a:endParaRPr lang="zh-CN" altLang="en-US" dirty="0"/>
        </a:p>
      </dgm:t>
    </dgm:pt>
    <dgm:pt modelId="{61620260-D78E-4061-B2B1-9A154246746B}" type="parTrans" cxnId="{6BC541CD-22A1-4C1B-9247-098D458E1498}">
      <dgm:prSet/>
      <dgm:spPr/>
      <dgm:t>
        <a:bodyPr/>
        <a:lstStyle/>
        <a:p>
          <a:endParaRPr lang="zh-CN" altLang="en-US"/>
        </a:p>
      </dgm:t>
    </dgm:pt>
    <dgm:pt modelId="{5AD04C39-4FDB-445B-A4E0-617D3FD0CF02}" type="sibTrans" cxnId="{6BC541CD-22A1-4C1B-9247-098D458E1498}">
      <dgm:prSet/>
      <dgm:spPr/>
      <dgm:t>
        <a:bodyPr/>
        <a:lstStyle/>
        <a:p>
          <a:r>
            <a:rPr lang="zh-CN" altLang="en-US" dirty="0" smtClean="0"/>
            <a:t>水流执行控制单元</a:t>
          </a:r>
          <a:endParaRPr lang="zh-CN" altLang="en-US" dirty="0"/>
        </a:p>
      </dgm:t>
    </dgm:pt>
    <dgm:pt modelId="{B6FC0D0E-A0AE-4E9A-8EAC-528A49EE1830}">
      <dgm:prSet phldrT="[文本]"/>
      <dgm:spPr/>
      <dgm:t>
        <a:bodyPr/>
        <a:lstStyle/>
        <a:p>
          <a:r>
            <a:rPr lang="zh-CN" altLang="en-US" dirty="0" smtClean="0"/>
            <a:t>电源</a:t>
          </a:r>
          <a:endParaRPr lang="zh-CN" altLang="en-US" dirty="0"/>
        </a:p>
      </dgm:t>
    </dgm:pt>
    <dgm:pt modelId="{EFE970D3-F6BD-44B0-8AC2-B5D51B6A4C63}" type="parTrans" cxnId="{C4D5086B-A24E-4C39-BAE5-004BD92B20A1}">
      <dgm:prSet/>
      <dgm:spPr/>
      <dgm:t>
        <a:bodyPr/>
        <a:lstStyle/>
        <a:p>
          <a:endParaRPr lang="zh-CN" altLang="en-US"/>
        </a:p>
      </dgm:t>
    </dgm:pt>
    <dgm:pt modelId="{E5C1952D-8EEC-4924-AA70-49A131B6ED76}" type="sibTrans" cxnId="{C4D5086B-A24E-4C39-BAE5-004BD92B20A1}">
      <dgm:prSet/>
      <dgm:spPr/>
      <dgm:t>
        <a:bodyPr/>
        <a:lstStyle/>
        <a:p>
          <a:r>
            <a:rPr lang="en-US" altLang="zh-CN" dirty="0" smtClean="0"/>
            <a:t>logo</a:t>
          </a:r>
          <a:r>
            <a:rPr lang="zh-CN" altLang="en-US" dirty="0" smtClean="0"/>
            <a:t>外观</a:t>
          </a:r>
          <a:endParaRPr lang="zh-CN" altLang="en-US" dirty="0"/>
        </a:p>
      </dgm:t>
    </dgm:pt>
    <dgm:pt modelId="{016B9A91-44A6-43CF-82B2-F2C651FF9DD4}" type="pres">
      <dgm:prSet presAssocID="{52A1F270-558F-47DC-B962-31E4BB72ADB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951E7F5-7A06-45D6-A86B-0EBC50A217CE}" type="pres">
      <dgm:prSet presAssocID="{A0BECEEE-A409-44E2-86ED-981A52FFE757}" presName="composite" presStyleCnt="0"/>
      <dgm:spPr/>
    </dgm:pt>
    <dgm:pt modelId="{82E238AA-0610-4779-9EE7-83DEF3044FDE}" type="pres">
      <dgm:prSet presAssocID="{A0BECEEE-A409-44E2-86ED-981A52FFE757}" presName="Parent1" presStyleLbl="node1" presStyleIdx="0" presStyleCnt="8" custLinFactX="10515" custLinFactY="67292" custLinFactNeighborX="100000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DA1946-BF99-409B-B076-3381478325A3}" type="pres">
      <dgm:prSet presAssocID="{A0BECEEE-A409-44E2-86ED-981A52FFE757}" presName="Childtext1" presStyleLbl="revTx" presStyleIdx="0" presStyleCnt="4" custLinFactNeighborX="22964" custLinFactNeighborY="-413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AD289-D128-4608-96CE-906B797BE97C}" type="pres">
      <dgm:prSet presAssocID="{A0BECEEE-A409-44E2-86ED-981A52FFE757}" presName="BalanceSpacing" presStyleCnt="0"/>
      <dgm:spPr/>
    </dgm:pt>
    <dgm:pt modelId="{A209B5CF-B7A1-487E-8117-E6738E5C9B6A}" type="pres">
      <dgm:prSet presAssocID="{A0BECEEE-A409-44E2-86ED-981A52FFE757}" presName="BalanceSpacing1" presStyleCnt="0"/>
      <dgm:spPr/>
    </dgm:pt>
    <dgm:pt modelId="{BE5B6D68-3406-47EF-928C-F3C4BBE52678}" type="pres">
      <dgm:prSet presAssocID="{637382E6-5ED2-483A-AFFE-F10B7584AA02}" presName="Accent1Text" presStyleLbl="node1" presStyleIdx="1" presStyleCnt="8" custLinFactX="10437" custLinFactNeighborX="100000" custLinFactNeighborY="5822"/>
      <dgm:spPr/>
      <dgm:t>
        <a:bodyPr/>
        <a:lstStyle/>
        <a:p>
          <a:endParaRPr lang="zh-CN" altLang="en-US"/>
        </a:p>
      </dgm:t>
    </dgm:pt>
    <dgm:pt modelId="{E49D9F71-4975-47A2-A9FC-5D1AF0D5F6A0}" type="pres">
      <dgm:prSet presAssocID="{637382E6-5ED2-483A-AFFE-F10B7584AA02}" presName="spaceBetweenRectangles" presStyleCnt="0"/>
      <dgm:spPr/>
    </dgm:pt>
    <dgm:pt modelId="{C65967DA-1B7A-44A1-9B9F-540478145308}" type="pres">
      <dgm:prSet presAssocID="{C6B9D173-227E-4C96-8A91-2094FBE48C09}" presName="composite" presStyleCnt="0"/>
      <dgm:spPr/>
    </dgm:pt>
    <dgm:pt modelId="{67EA55AE-8DC9-4072-9908-74E5541A9DC4}" type="pres">
      <dgm:prSet presAssocID="{C6B9D173-227E-4C96-8A91-2094FBE48C09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A4D81-CBC1-46B8-BA7D-24929F8EA53F}" type="pres">
      <dgm:prSet presAssocID="{C6B9D173-227E-4C96-8A91-2094FBE48C09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47880-3C91-42CF-A337-C1F40B65B849}" type="pres">
      <dgm:prSet presAssocID="{C6B9D173-227E-4C96-8A91-2094FBE48C09}" presName="BalanceSpacing" presStyleCnt="0"/>
      <dgm:spPr/>
    </dgm:pt>
    <dgm:pt modelId="{21913132-052B-4555-8C28-34EEB9D4B8CD}" type="pres">
      <dgm:prSet presAssocID="{C6B9D173-227E-4C96-8A91-2094FBE48C09}" presName="BalanceSpacing1" presStyleCnt="0"/>
      <dgm:spPr/>
    </dgm:pt>
    <dgm:pt modelId="{110EEB57-45CE-4D99-88F8-66672E5792E4}" type="pres">
      <dgm:prSet presAssocID="{32CA0B0D-DDCD-4648-A8BE-080F5E25249B}" presName="Accent1Text" presStyleLbl="node1" presStyleIdx="3" presStyleCnt="8" custLinFactNeighborX="2221" custLinFactNeighborY="1267"/>
      <dgm:spPr/>
      <dgm:t>
        <a:bodyPr/>
        <a:lstStyle/>
        <a:p>
          <a:endParaRPr lang="zh-CN" altLang="en-US"/>
        </a:p>
      </dgm:t>
    </dgm:pt>
    <dgm:pt modelId="{DB666425-C612-4879-B542-0C15F83E704F}" type="pres">
      <dgm:prSet presAssocID="{32CA0B0D-DDCD-4648-A8BE-080F5E25249B}" presName="spaceBetweenRectangles" presStyleCnt="0"/>
      <dgm:spPr/>
    </dgm:pt>
    <dgm:pt modelId="{4D33CAFE-3F20-456C-AB81-74BD3E57498A}" type="pres">
      <dgm:prSet presAssocID="{DD058AE2-BA7C-4C79-B345-96FFF0A22136}" presName="composite" presStyleCnt="0"/>
      <dgm:spPr/>
    </dgm:pt>
    <dgm:pt modelId="{665FEE5C-4BC7-4BDF-935C-A77466F05A56}" type="pres">
      <dgm:prSet presAssocID="{DD058AE2-BA7C-4C79-B345-96FFF0A22136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B45DC-14BC-447C-9007-0C5F1845235B}" type="pres">
      <dgm:prSet presAssocID="{DD058AE2-BA7C-4C79-B345-96FFF0A2213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BA7D3CE-FA89-4429-B3DD-E27B1B3F8C94}" type="pres">
      <dgm:prSet presAssocID="{DD058AE2-BA7C-4C79-B345-96FFF0A22136}" presName="BalanceSpacing" presStyleCnt="0"/>
      <dgm:spPr/>
    </dgm:pt>
    <dgm:pt modelId="{8433FEBA-E975-484D-90E4-8D61BEC12580}" type="pres">
      <dgm:prSet presAssocID="{DD058AE2-BA7C-4C79-B345-96FFF0A22136}" presName="BalanceSpacing1" presStyleCnt="0"/>
      <dgm:spPr/>
    </dgm:pt>
    <dgm:pt modelId="{CF2DA0FB-80BB-4738-9195-7011558C60E5}" type="pres">
      <dgm:prSet presAssocID="{5AD04C39-4FDB-445B-A4E0-617D3FD0CF02}" presName="Accent1Text" presStyleLbl="node1" presStyleIdx="5" presStyleCnt="8"/>
      <dgm:spPr/>
      <dgm:t>
        <a:bodyPr/>
        <a:lstStyle/>
        <a:p>
          <a:endParaRPr lang="zh-CN" altLang="en-US"/>
        </a:p>
      </dgm:t>
    </dgm:pt>
    <dgm:pt modelId="{B9559B6C-B64A-4D56-BB29-08C7FF8040D7}" type="pres">
      <dgm:prSet presAssocID="{5AD04C39-4FDB-445B-A4E0-617D3FD0CF02}" presName="spaceBetweenRectangles" presStyleCnt="0"/>
      <dgm:spPr/>
    </dgm:pt>
    <dgm:pt modelId="{8E1AF276-6483-4934-BB56-FD8513F52C00}" type="pres">
      <dgm:prSet presAssocID="{B6FC0D0E-A0AE-4E9A-8EAC-528A49EE1830}" presName="composite" presStyleCnt="0"/>
      <dgm:spPr/>
    </dgm:pt>
    <dgm:pt modelId="{F946A388-DFA3-4FF0-A7AC-F1671C7A963D}" type="pres">
      <dgm:prSet presAssocID="{B6FC0D0E-A0AE-4E9A-8EAC-528A49EE1830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17B324-6A60-4223-A992-1928221B19AB}" type="pres">
      <dgm:prSet presAssocID="{B6FC0D0E-A0AE-4E9A-8EAC-528A49EE1830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2599EEE-1469-4471-84F2-053A2051D17F}" type="pres">
      <dgm:prSet presAssocID="{B6FC0D0E-A0AE-4E9A-8EAC-528A49EE1830}" presName="BalanceSpacing" presStyleCnt="0"/>
      <dgm:spPr/>
    </dgm:pt>
    <dgm:pt modelId="{DEEFCADF-A727-4539-8DF9-BAD09461B1EB}" type="pres">
      <dgm:prSet presAssocID="{B6FC0D0E-A0AE-4E9A-8EAC-528A49EE1830}" presName="BalanceSpacing1" presStyleCnt="0"/>
      <dgm:spPr/>
    </dgm:pt>
    <dgm:pt modelId="{72C19752-D025-40DD-B25C-392E71FAF2CC}" type="pres">
      <dgm:prSet presAssocID="{E5C1952D-8EEC-4924-AA70-49A131B6ED76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FCB3B913-E697-40CC-B4A7-FA93B8B85ACF}" type="presOf" srcId="{5AD04C39-4FDB-445B-A4E0-617D3FD0CF02}" destId="{CF2DA0FB-80BB-4738-9195-7011558C60E5}" srcOrd="0" destOrd="0" presId="urn:microsoft.com/office/officeart/2008/layout/AlternatingHexagons"/>
    <dgm:cxn modelId="{F70F9087-57E2-4C92-9A71-347F564F3354}" srcId="{A0BECEEE-A409-44E2-86ED-981A52FFE757}" destId="{1B8315E4-BFA3-4376-9C10-4668E5417C57}" srcOrd="0" destOrd="0" parTransId="{45202F48-7C51-42A6-9864-4B657ECC081C}" sibTransId="{2468CF30-0A87-4D1A-90A8-2F51049C5A18}"/>
    <dgm:cxn modelId="{B522DAC3-FAE7-43AB-8D09-9E44B195BCC4}" type="presOf" srcId="{52A1F270-558F-47DC-B962-31E4BB72ADB9}" destId="{016B9A91-44A6-43CF-82B2-F2C651FF9DD4}" srcOrd="0" destOrd="0" presId="urn:microsoft.com/office/officeart/2008/layout/AlternatingHexagons"/>
    <dgm:cxn modelId="{8194F367-A206-45F1-83F7-5CA8E4EE5F0E}" type="presOf" srcId="{A0BECEEE-A409-44E2-86ED-981A52FFE757}" destId="{82E238AA-0610-4779-9EE7-83DEF3044FDE}" srcOrd="0" destOrd="0" presId="urn:microsoft.com/office/officeart/2008/layout/AlternatingHexagons"/>
    <dgm:cxn modelId="{1E83823A-E367-4D03-8A72-D65F8A893991}" type="presOf" srcId="{C6B9D173-227E-4C96-8A91-2094FBE48C09}" destId="{67EA55AE-8DC9-4072-9908-74E5541A9DC4}" srcOrd="0" destOrd="0" presId="urn:microsoft.com/office/officeart/2008/layout/AlternatingHexagons"/>
    <dgm:cxn modelId="{6A1137B0-2FD4-4A31-ABC1-6F8A4D37D327}" type="presOf" srcId="{1B8315E4-BFA3-4376-9C10-4668E5417C57}" destId="{B5DA1946-BF99-409B-B076-3381478325A3}" srcOrd="0" destOrd="0" presId="urn:microsoft.com/office/officeart/2008/layout/AlternatingHexagons"/>
    <dgm:cxn modelId="{CA20B25D-1667-4C92-90BC-B2BAE581CAEB}" type="presOf" srcId="{637382E6-5ED2-483A-AFFE-F10B7584AA02}" destId="{BE5B6D68-3406-47EF-928C-F3C4BBE52678}" srcOrd="0" destOrd="0" presId="urn:microsoft.com/office/officeart/2008/layout/AlternatingHexagons"/>
    <dgm:cxn modelId="{6BC541CD-22A1-4C1B-9247-098D458E1498}" srcId="{52A1F270-558F-47DC-B962-31E4BB72ADB9}" destId="{DD058AE2-BA7C-4C79-B345-96FFF0A22136}" srcOrd="2" destOrd="0" parTransId="{61620260-D78E-4061-B2B1-9A154246746B}" sibTransId="{5AD04C39-4FDB-445B-A4E0-617D3FD0CF02}"/>
    <dgm:cxn modelId="{CF2731AE-3F1F-4EB5-B063-71C99A5D4568}" type="presOf" srcId="{DD058AE2-BA7C-4C79-B345-96FFF0A22136}" destId="{665FEE5C-4BC7-4BDF-935C-A77466F05A56}" srcOrd="0" destOrd="0" presId="urn:microsoft.com/office/officeart/2008/layout/AlternatingHexagons"/>
    <dgm:cxn modelId="{1A9735C1-CCA0-4945-8EC6-2AB091AD2598}" type="presOf" srcId="{B6FC0D0E-A0AE-4E9A-8EAC-528A49EE1830}" destId="{F946A388-DFA3-4FF0-A7AC-F1671C7A963D}" srcOrd="0" destOrd="0" presId="urn:microsoft.com/office/officeart/2008/layout/AlternatingHexagons"/>
    <dgm:cxn modelId="{A5E2E954-8CDB-4E87-A0B7-B0C373471E13}" srcId="{52A1F270-558F-47DC-B962-31E4BB72ADB9}" destId="{C6B9D173-227E-4C96-8A91-2094FBE48C09}" srcOrd="1" destOrd="0" parTransId="{38EB4A0A-8FF0-4F54-839E-B66F3AE2FAD4}" sibTransId="{32CA0B0D-DDCD-4648-A8BE-080F5E25249B}"/>
    <dgm:cxn modelId="{4E9CC29C-79C8-4640-8659-9D73075D7664}" type="presOf" srcId="{32CA0B0D-DDCD-4648-A8BE-080F5E25249B}" destId="{110EEB57-45CE-4D99-88F8-66672E5792E4}" srcOrd="0" destOrd="0" presId="urn:microsoft.com/office/officeart/2008/layout/AlternatingHexagons"/>
    <dgm:cxn modelId="{F33221B8-B638-4459-B20A-D0833E1E2533}" type="presOf" srcId="{E5C1952D-8EEC-4924-AA70-49A131B6ED76}" destId="{72C19752-D025-40DD-B25C-392E71FAF2CC}" srcOrd="0" destOrd="0" presId="urn:microsoft.com/office/officeart/2008/layout/AlternatingHexagons"/>
    <dgm:cxn modelId="{C4D5086B-A24E-4C39-BAE5-004BD92B20A1}" srcId="{52A1F270-558F-47DC-B962-31E4BB72ADB9}" destId="{B6FC0D0E-A0AE-4E9A-8EAC-528A49EE1830}" srcOrd="3" destOrd="0" parTransId="{EFE970D3-F6BD-44B0-8AC2-B5D51B6A4C63}" sibTransId="{E5C1952D-8EEC-4924-AA70-49A131B6ED76}"/>
    <dgm:cxn modelId="{181FE083-D263-4534-8491-661289D8A176}" srcId="{52A1F270-558F-47DC-B962-31E4BB72ADB9}" destId="{A0BECEEE-A409-44E2-86ED-981A52FFE757}" srcOrd="0" destOrd="0" parTransId="{8BF22199-3CBB-4234-9799-6E3578E3D827}" sibTransId="{637382E6-5ED2-483A-AFFE-F10B7584AA02}"/>
    <dgm:cxn modelId="{4EF817E3-D477-434F-B748-4B48C834893C}" type="presParOf" srcId="{016B9A91-44A6-43CF-82B2-F2C651FF9DD4}" destId="{4951E7F5-7A06-45D6-A86B-0EBC50A217CE}" srcOrd="0" destOrd="0" presId="urn:microsoft.com/office/officeart/2008/layout/AlternatingHexagons"/>
    <dgm:cxn modelId="{57D02409-6F00-4DEA-8AC6-82363DFC5AC3}" type="presParOf" srcId="{4951E7F5-7A06-45D6-A86B-0EBC50A217CE}" destId="{82E238AA-0610-4779-9EE7-83DEF3044FDE}" srcOrd="0" destOrd="0" presId="urn:microsoft.com/office/officeart/2008/layout/AlternatingHexagons"/>
    <dgm:cxn modelId="{E683166C-8E0F-45B4-9ECE-B47FFC84532B}" type="presParOf" srcId="{4951E7F5-7A06-45D6-A86B-0EBC50A217CE}" destId="{B5DA1946-BF99-409B-B076-3381478325A3}" srcOrd="1" destOrd="0" presId="urn:microsoft.com/office/officeart/2008/layout/AlternatingHexagons"/>
    <dgm:cxn modelId="{4B28FED6-9D8A-46EF-ADA1-E44C80925057}" type="presParOf" srcId="{4951E7F5-7A06-45D6-A86B-0EBC50A217CE}" destId="{1D7AD289-D128-4608-96CE-906B797BE97C}" srcOrd="2" destOrd="0" presId="urn:microsoft.com/office/officeart/2008/layout/AlternatingHexagons"/>
    <dgm:cxn modelId="{797FE6DA-A17E-43FA-B0B0-4ECA7B90565D}" type="presParOf" srcId="{4951E7F5-7A06-45D6-A86B-0EBC50A217CE}" destId="{A209B5CF-B7A1-487E-8117-E6738E5C9B6A}" srcOrd="3" destOrd="0" presId="urn:microsoft.com/office/officeart/2008/layout/AlternatingHexagons"/>
    <dgm:cxn modelId="{F3C48CB9-A95D-419A-9B32-7143744FF8C5}" type="presParOf" srcId="{4951E7F5-7A06-45D6-A86B-0EBC50A217CE}" destId="{BE5B6D68-3406-47EF-928C-F3C4BBE52678}" srcOrd="4" destOrd="0" presId="urn:microsoft.com/office/officeart/2008/layout/AlternatingHexagons"/>
    <dgm:cxn modelId="{ED31E46C-4CE8-42D6-8C27-560BF0DD0091}" type="presParOf" srcId="{016B9A91-44A6-43CF-82B2-F2C651FF9DD4}" destId="{E49D9F71-4975-47A2-A9FC-5D1AF0D5F6A0}" srcOrd="1" destOrd="0" presId="urn:microsoft.com/office/officeart/2008/layout/AlternatingHexagons"/>
    <dgm:cxn modelId="{8D3E459E-E405-40C1-85CF-C87EE12183BB}" type="presParOf" srcId="{016B9A91-44A6-43CF-82B2-F2C651FF9DD4}" destId="{C65967DA-1B7A-44A1-9B9F-540478145308}" srcOrd="2" destOrd="0" presId="urn:microsoft.com/office/officeart/2008/layout/AlternatingHexagons"/>
    <dgm:cxn modelId="{52CD1D75-F270-4465-A5F2-7AA8B41179BD}" type="presParOf" srcId="{C65967DA-1B7A-44A1-9B9F-540478145308}" destId="{67EA55AE-8DC9-4072-9908-74E5541A9DC4}" srcOrd="0" destOrd="0" presId="urn:microsoft.com/office/officeart/2008/layout/AlternatingHexagons"/>
    <dgm:cxn modelId="{9C32FA95-B5C2-421E-98F6-1E68149E82C3}" type="presParOf" srcId="{C65967DA-1B7A-44A1-9B9F-540478145308}" destId="{6D9A4D81-CBC1-46B8-BA7D-24929F8EA53F}" srcOrd="1" destOrd="0" presId="urn:microsoft.com/office/officeart/2008/layout/AlternatingHexagons"/>
    <dgm:cxn modelId="{10D8B4BF-9563-4EC2-9A9F-A7448287F1F8}" type="presParOf" srcId="{C65967DA-1B7A-44A1-9B9F-540478145308}" destId="{34447880-3C91-42CF-A337-C1F40B65B849}" srcOrd="2" destOrd="0" presId="urn:microsoft.com/office/officeart/2008/layout/AlternatingHexagons"/>
    <dgm:cxn modelId="{526A8F91-26B2-4AB3-BF29-4070DD6F04B0}" type="presParOf" srcId="{C65967DA-1B7A-44A1-9B9F-540478145308}" destId="{21913132-052B-4555-8C28-34EEB9D4B8CD}" srcOrd="3" destOrd="0" presId="urn:microsoft.com/office/officeart/2008/layout/AlternatingHexagons"/>
    <dgm:cxn modelId="{39B3ED55-0B79-4768-B2B3-3112CE5890A4}" type="presParOf" srcId="{C65967DA-1B7A-44A1-9B9F-540478145308}" destId="{110EEB57-45CE-4D99-88F8-66672E5792E4}" srcOrd="4" destOrd="0" presId="urn:microsoft.com/office/officeart/2008/layout/AlternatingHexagons"/>
    <dgm:cxn modelId="{654CEAE1-992C-4BE3-B22B-43FAE5396FA3}" type="presParOf" srcId="{016B9A91-44A6-43CF-82B2-F2C651FF9DD4}" destId="{DB666425-C612-4879-B542-0C15F83E704F}" srcOrd="3" destOrd="0" presId="urn:microsoft.com/office/officeart/2008/layout/AlternatingHexagons"/>
    <dgm:cxn modelId="{EF5A5C4F-7811-4BE7-862F-20A9B7C59951}" type="presParOf" srcId="{016B9A91-44A6-43CF-82B2-F2C651FF9DD4}" destId="{4D33CAFE-3F20-456C-AB81-74BD3E57498A}" srcOrd="4" destOrd="0" presId="urn:microsoft.com/office/officeart/2008/layout/AlternatingHexagons"/>
    <dgm:cxn modelId="{0CC2F2AA-0AFF-4C40-AB78-DD2A890639CD}" type="presParOf" srcId="{4D33CAFE-3F20-456C-AB81-74BD3E57498A}" destId="{665FEE5C-4BC7-4BDF-935C-A77466F05A56}" srcOrd="0" destOrd="0" presId="urn:microsoft.com/office/officeart/2008/layout/AlternatingHexagons"/>
    <dgm:cxn modelId="{AC485E51-9609-419F-B4A1-525BF9DD6132}" type="presParOf" srcId="{4D33CAFE-3F20-456C-AB81-74BD3E57498A}" destId="{D27B45DC-14BC-447C-9007-0C5F1845235B}" srcOrd="1" destOrd="0" presId="urn:microsoft.com/office/officeart/2008/layout/AlternatingHexagons"/>
    <dgm:cxn modelId="{FC2EEFCA-D5B2-4584-B29F-487AA5061DCC}" type="presParOf" srcId="{4D33CAFE-3F20-456C-AB81-74BD3E57498A}" destId="{ABA7D3CE-FA89-4429-B3DD-E27B1B3F8C94}" srcOrd="2" destOrd="0" presId="urn:microsoft.com/office/officeart/2008/layout/AlternatingHexagons"/>
    <dgm:cxn modelId="{81F75AC4-3EEC-4EC5-8C6D-BC853BECCD1D}" type="presParOf" srcId="{4D33CAFE-3F20-456C-AB81-74BD3E57498A}" destId="{8433FEBA-E975-484D-90E4-8D61BEC12580}" srcOrd="3" destOrd="0" presId="urn:microsoft.com/office/officeart/2008/layout/AlternatingHexagons"/>
    <dgm:cxn modelId="{9C0E6CFB-5CC7-4C35-B234-41FB5DEA3EE0}" type="presParOf" srcId="{4D33CAFE-3F20-456C-AB81-74BD3E57498A}" destId="{CF2DA0FB-80BB-4738-9195-7011558C60E5}" srcOrd="4" destOrd="0" presId="urn:microsoft.com/office/officeart/2008/layout/AlternatingHexagons"/>
    <dgm:cxn modelId="{8108AFA0-6E14-47AF-B75E-6485455E362A}" type="presParOf" srcId="{016B9A91-44A6-43CF-82B2-F2C651FF9DD4}" destId="{B9559B6C-B64A-4D56-BB29-08C7FF8040D7}" srcOrd="5" destOrd="0" presId="urn:microsoft.com/office/officeart/2008/layout/AlternatingHexagons"/>
    <dgm:cxn modelId="{A47405FD-9145-424A-AA7B-139BEFEE6D6C}" type="presParOf" srcId="{016B9A91-44A6-43CF-82B2-F2C651FF9DD4}" destId="{8E1AF276-6483-4934-BB56-FD8513F52C00}" srcOrd="6" destOrd="0" presId="urn:microsoft.com/office/officeart/2008/layout/AlternatingHexagons"/>
    <dgm:cxn modelId="{F0DBC551-2C26-4FA8-A58F-2632BDC642B9}" type="presParOf" srcId="{8E1AF276-6483-4934-BB56-FD8513F52C00}" destId="{F946A388-DFA3-4FF0-A7AC-F1671C7A963D}" srcOrd="0" destOrd="0" presId="urn:microsoft.com/office/officeart/2008/layout/AlternatingHexagons"/>
    <dgm:cxn modelId="{B7A3CB5D-D77C-42AA-BF68-E9D518006B7A}" type="presParOf" srcId="{8E1AF276-6483-4934-BB56-FD8513F52C00}" destId="{9817B324-6A60-4223-A992-1928221B19AB}" srcOrd="1" destOrd="0" presId="urn:microsoft.com/office/officeart/2008/layout/AlternatingHexagons"/>
    <dgm:cxn modelId="{E71E0434-1413-4D02-BFE6-370942ED2E49}" type="presParOf" srcId="{8E1AF276-6483-4934-BB56-FD8513F52C00}" destId="{C2599EEE-1469-4471-84F2-053A2051D17F}" srcOrd="2" destOrd="0" presId="urn:microsoft.com/office/officeart/2008/layout/AlternatingHexagons"/>
    <dgm:cxn modelId="{213CC9D7-48AD-41B7-A826-20C5C597E42C}" type="presParOf" srcId="{8E1AF276-6483-4934-BB56-FD8513F52C00}" destId="{DEEFCADF-A727-4539-8DF9-BAD09461B1EB}" srcOrd="3" destOrd="0" presId="urn:microsoft.com/office/officeart/2008/layout/AlternatingHexagons"/>
    <dgm:cxn modelId="{A91E2F1B-7D44-4C45-8B3D-99A09A54D94D}" type="presParOf" srcId="{8E1AF276-6483-4934-BB56-FD8513F52C00}" destId="{72C19752-D025-40DD-B25C-392E71FAF2C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F802A2-8A0D-4DE9-ACB4-CEB36C27494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6B799A0-C171-40F2-8BE5-60D2595341B4}">
      <dgm:prSet phldrT="[文本]"/>
      <dgm:spPr/>
      <dgm:t>
        <a:bodyPr/>
        <a:lstStyle/>
        <a:p>
          <a:r>
            <a:rPr lang="zh-CN" altLang="en-US" dirty="0" smtClean="0"/>
            <a:t>个人账号管理</a:t>
          </a:r>
          <a:endParaRPr lang="zh-CN" altLang="en-US" dirty="0"/>
        </a:p>
      </dgm:t>
    </dgm:pt>
    <dgm:pt modelId="{282ECF46-83DC-4311-A6C6-387725D2DC4F}" type="parTrans" cxnId="{4A10D21C-203D-4B6E-B62B-FAA7ED08E72B}">
      <dgm:prSet/>
      <dgm:spPr/>
      <dgm:t>
        <a:bodyPr/>
        <a:lstStyle/>
        <a:p>
          <a:endParaRPr lang="zh-CN" altLang="en-US"/>
        </a:p>
      </dgm:t>
    </dgm:pt>
    <dgm:pt modelId="{A09BB5C4-E3B3-42C3-B9B8-6D87E04335F7}" type="sibTrans" cxnId="{4A10D21C-203D-4B6E-B62B-FAA7ED08E72B}">
      <dgm:prSet/>
      <dgm:spPr/>
      <dgm:t>
        <a:bodyPr/>
        <a:lstStyle/>
        <a:p>
          <a:r>
            <a:rPr lang="zh-CN" altLang="en-US" dirty="0" smtClean="0"/>
            <a:t>用户认证</a:t>
          </a:r>
          <a:endParaRPr lang="zh-CN" altLang="en-US" dirty="0"/>
        </a:p>
      </dgm:t>
    </dgm:pt>
    <dgm:pt modelId="{15FFE36A-D654-4995-ABA2-77EBBECBBAE9}">
      <dgm:prSet phldrT="[文本]"/>
      <dgm:spPr/>
      <dgm:t>
        <a:bodyPr/>
        <a:lstStyle/>
        <a:p>
          <a:r>
            <a:rPr lang="en-US" altLang="zh-CN" dirty="0" smtClean="0"/>
            <a:t> </a:t>
          </a:r>
          <a:r>
            <a:rPr lang="zh-CN" altLang="en-US" dirty="0" smtClean="0"/>
            <a:t>服务评价</a:t>
          </a:r>
          <a:endParaRPr lang="zh-CN" altLang="en-US" dirty="0"/>
        </a:p>
      </dgm:t>
    </dgm:pt>
    <dgm:pt modelId="{9AB45565-E5D7-4CCE-8CD4-CFB6770A9FAE}" type="parTrans" cxnId="{87C72E2B-2567-4F21-830C-34915D741339}">
      <dgm:prSet/>
      <dgm:spPr/>
      <dgm:t>
        <a:bodyPr/>
        <a:lstStyle/>
        <a:p>
          <a:endParaRPr lang="zh-CN" altLang="en-US"/>
        </a:p>
      </dgm:t>
    </dgm:pt>
    <dgm:pt modelId="{B9544944-311C-4DF5-8E2A-594B13D8A223}" type="sibTrans" cxnId="{87C72E2B-2567-4F21-830C-34915D741339}">
      <dgm:prSet/>
      <dgm:spPr/>
      <dgm:t>
        <a:bodyPr/>
        <a:lstStyle/>
        <a:p>
          <a:r>
            <a:rPr lang="zh-CN" altLang="en-US" dirty="0" smtClean="0"/>
            <a:t>积分管理</a:t>
          </a:r>
          <a:endParaRPr lang="zh-CN" altLang="en-US" dirty="0"/>
        </a:p>
      </dgm:t>
    </dgm:pt>
    <dgm:pt modelId="{4F57FB88-3487-4788-8AA6-706F2402042A}">
      <dgm:prSet phldrT="[文本]"/>
      <dgm:spPr/>
      <dgm:t>
        <a:bodyPr/>
        <a:lstStyle/>
        <a:p>
          <a:r>
            <a:rPr lang="zh-CN" altLang="en-US" dirty="0" smtClean="0"/>
            <a:t>设备状态</a:t>
          </a:r>
          <a:endParaRPr lang="zh-CN" altLang="en-US" dirty="0"/>
        </a:p>
      </dgm:t>
    </dgm:pt>
    <dgm:pt modelId="{12241070-123A-42A1-8245-0053CA117F17}" type="parTrans" cxnId="{3DE4FE65-324F-405C-8C21-F695AAFE5422}">
      <dgm:prSet/>
      <dgm:spPr/>
      <dgm:t>
        <a:bodyPr/>
        <a:lstStyle/>
        <a:p>
          <a:endParaRPr lang="zh-CN" altLang="en-US"/>
        </a:p>
      </dgm:t>
    </dgm:pt>
    <dgm:pt modelId="{6432F54C-31A0-439C-81D5-C0069B8F62BD}" type="sibTrans" cxnId="{3DE4FE65-324F-405C-8C21-F695AAFE5422}">
      <dgm:prSet/>
      <dgm:spPr/>
      <dgm:t>
        <a:bodyPr/>
        <a:lstStyle/>
        <a:p>
          <a:r>
            <a:rPr lang="zh-CN" altLang="en-US" dirty="0" smtClean="0"/>
            <a:t>反馈故障申请</a:t>
          </a:r>
          <a:endParaRPr lang="zh-CN" altLang="en-US" dirty="0"/>
        </a:p>
      </dgm:t>
    </dgm:pt>
    <dgm:pt modelId="{40A40A8D-A448-4B24-8D75-EF7430AE0B6D}">
      <dgm:prSet phldrT="[文本]"/>
      <dgm:spPr/>
      <dgm:t>
        <a:bodyPr/>
        <a:lstStyle/>
        <a:p>
          <a:r>
            <a:rPr lang="zh-CN" altLang="en-US" dirty="0" smtClean="0"/>
            <a:t>订单审计</a:t>
          </a:r>
          <a:endParaRPr lang="zh-CN" altLang="en-US" dirty="0"/>
        </a:p>
      </dgm:t>
    </dgm:pt>
    <dgm:pt modelId="{6D9F332A-7511-43D8-89E9-0984C12928D0}" type="parTrans" cxnId="{69AFA5A6-CC6C-413C-91C6-D68C1A6DE5FC}">
      <dgm:prSet/>
      <dgm:spPr/>
      <dgm:t>
        <a:bodyPr/>
        <a:lstStyle/>
        <a:p>
          <a:endParaRPr lang="zh-CN" altLang="en-US"/>
        </a:p>
      </dgm:t>
    </dgm:pt>
    <dgm:pt modelId="{F053A6F1-02C1-43EF-9580-F0DEA2E0FEC0}" type="sibTrans" cxnId="{69AFA5A6-CC6C-413C-91C6-D68C1A6DE5FC}">
      <dgm:prSet/>
      <dgm:spPr/>
      <dgm:t>
        <a:bodyPr/>
        <a:lstStyle/>
        <a:p>
          <a:r>
            <a:rPr lang="zh-CN" altLang="en-US" dirty="0" smtClean="0"/>
            <a:t>设备是否提供服务</a:t>
          </a:r>
          <a:endParaRPr lang="zh-CN" altLang="en-US" dirty="0"/>
        </a:p>
      </dgm:t>
    </dgm:pt>
    <dgm:pt modelId="{3EFA659A-8F28-4460-A409-46C1493BF8B9}" type="pres">
      <dgm:prSet presAssocID="{F0F802A2-8A0D-4DE9-ACB4-CEB36C27494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CBF3E32-D70F-4167-A221-4D204D7893B1}" type="pres">
      <dgm:prSet presAssocID="{96B799A0-C171-40F2-8BE5-60D2595341B4}" presName="composite" presStyleCnt="0"/>
      <dgm:spPr/>
    </dgm:pt>
    <dgm:pt modelId="{976E5C00-32CD-4064-8217-20372EE120B7}" type="pres">
      <dgm:prSet presAssocID="{96B799A0-C171-40F2-8BE5-60D2595341B4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F023B4-599C-4C96-AF39-86E9F231A09A}" type="pres">
      <dgm:prSet presAssocID="{96B799A0-C171-40F2-8BE5-60D2595341B4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CEFB6-F049-4AA9-8E4C-34C410AE75DA}" type="pres">
      <dgm:prSet presAssocID="{96B799A0-C171-40F2-8BE5-60D2595341B4}" presName="BalanceSpacing" presStyleCnt="0"/>
      <dgm:spPr/>
    </dgm:pt>
    <dgm:pt modelId="{94801951-14B7-4733-A099-E299F1A85D62}" type="pres">
      <dgm:prSet presAssocID="{96B799A0-C171-40F2-8BE5-60D2595341B4}" presName="BalanceSpacing1" presStyleCnt="0"/>
      <dgm:spPr/>
    </dgm:pt>
    <dgm:pt modelId="{B24B750B-01ED-4FB5-8F11-2CB04C359B6A}" type="pres">
      <dgm:prSet presAssocID="{A09BB5C4-E3B3-42C3-B9B8-6D87E04335F7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259B6BE8-2CE2-441F-BD94-6EBB6F55FB38}" type="pres">
      <dgm:prSet presAssocID="{A09BB5C4-E3B3-42C3-B9B8-6D87E04335F7}" presName="spaceBetweenRectangles" presStyleCnt="0"/>
      <dgm:spPr/>
    </dgm:pt>
    <dgm:pt modelId="{E63D44FC-17A0-4971-8349-7040C5D9E8BB}" type="pres">
      <dgm:prSet presAssocID="{4F57FB88-3487-4788-8AA6-706F2402042A}" presName="composite" presStyleCnt="0"/>
      <dgm:spPr/>
    </dgm:pt>
    <dgm:pt modelId="{F3FB64D9-6640-44D7-AD1E-5E7D02148D26}" type="pres">
      <dgm:prSet presAssocID="{4F57FB88-3487-4788-8AA6-706F2402042A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76DC3-DED8-4FB2-A832-9488B48645A7}" type="pres">
      <dgm:prSet presAssocID="{4F57FB88-3487-4788-8AA6-706F2402042A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365F5EE-E8BB-4D17-9115-85F69C65295C}" type="pres">
      <dgm:prSet presAssocID="{4F57FB88-3487-4788-8AA6-706F2402042A}" presName="BalanceSpacing" presStyleCnt="0"/>
      <dgm:spPr/>
    </dgm:pt>
    <dgm:pt modelId="{2EA911AF-D508-4089-AEAE-9E0A56CE2D72}" type="pres">
      <dgm:prSet presAssocID="{4F57FB88-3487-4788-8AA6-706F2402042A}" presName="BalanceSpacing1" presStyleCnt="0"/>
      <dgm:spPr/>
    </dgm:pt>
    <dgm:pt modelId="{D2B5CA7B-C110-4909-9491-EDA64FC6BF51}" type="pres">
      <dgm:prSet presAssocID="{6432F54C-31A0-439C-81D5-C0069B8F62BD}" presName="Accent1Text" presStyleLbl="node1" presStyleIdx="3" presStyleCnt="8"/>
      <dgm:spPr/>
      <dgm:t>
        <a:bodyPr/>
        <a:lstStyle/>
        <a:p>
          <a:endParaRPr lang="zh-CN" altLang="en-US"/>
        </a:p>
      </dgm:t>
    </dgm:pt>
    <dgm:pt modelId="{CCD67953-9738-4FD7-B8EA-9C1BC04DDEA2}" type="pres">
      <dgm:prSet presAssocID="{6432F54C-31A0-439C-81D5-C0069B8F62BD}" presName="spaceBetweenRectangles" presStyleCnt="0"/>
      <dgm:spPr/>
    </dgm:pt>
    <dgm:pt modelId="{92444080-9EE1-40B0-8A9E-2A8EE3F50F54}" type="pres">
      <dgm:prSet presAssocID="{40A40A8D-A448-4B24-8D75-EF7430AE0B6D}" presName="composite" presStyleCnt="0"/>
      <dgm:spPr/>
    </dgm:pt>
    <dgm:pt modelId="{2D918981-D6F9-4155-A367-AD53892D4936}" type="pres">
      <dgm:prSet presAssocID="{40A40A8D-A448-4B24-8D75-EF7430AE0B6D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7DE5D-925C-45CC-85BE-BCEBEAF4A4E1}" type="pres">
      <dgm:prSet presAssocID="{40A40A8D-A448-4B24-8D75-EF7430AE0B6D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D9A774A-3038-4532-BBEC-2B9E781707C6}" type="pres">
      <dgm:prSet presAssocID="{40A40A8D-A448-4B24-8D75-EF7430AE0B6D}" presName="BalanceSpacing" presStyleCnt="0"/>
      <dgm:spPr/>
    </dgm:pt>
    <dgm:pt modelId="{1C10DFF0-757D-491A-9823-FF00548F4FE5}" type="pres">
      <dgm:prSet presAssocID="{40A40A8D-A448-4B24-8D75-EF7430AE0B6D}" presName="BalanceSpacing1" presStyleCnt="0"/>
      <dgm:spPr/>
    </dgm:pt>
    <dgm:pt modelId="{15AE6A05-7D6C-4582-92D6-C5411F317FD7}" type="pres">
      <dgm:prSet presAssocID="{F053A6F1-02C1-43EF-9580-F0DEA2E0FEC0}" presName="Accent1Text" presStyleLbl="node1" presStyleIdx="5" presStyleCnt="8"/>
      <dgm:spPr/>
      <dgm:t>
        <a:bodyPr/>
        <a:lstStyle/>
        <a:p>
          <a:endParaRPr lang="zh-CN" altLang="en-US"/>
        </a:p>
      </dgm:t>
    </dgm:pt>
    <dgm:pt modelId="{4BA7D685-BE36-4385-A4BC-CA8FDA853440}" type="pres">
      <dgm:prSet presAssocID="{F053A6F1-02C1-43EF-9580-F0DEA2E0FEC0}" presName="spaceBetweenRectangles" presStyleCnt="0"/>
      <dgm:spPr/>
    </dgm:pt>
    <dgm:pt modelId="{15E03A7A-BFF9-4E8D-8FCF-7C70723AADF2}" type="pres">
      <dgm:prSet presAssocID="{15FFE36A-D654-4995-ABA2-77EBBECBBAE9}" presName="composite" presStyleCnt="0"/>
      <dgm:spPr/>
    </dgm:pt>
    <dgm:pt modelId="{99856D4B-B0E2-466D-9154-885E14229B99}" type="pres">
      <dgm:prSet presAssocID="{15FFE36A-D654-4995-ABA2-77EBBECBBAE9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9495B1-F88E-48D2-9974-C7CE9D8090D8}" type="pres">
      <dgm:prSet presAssocID="{15FFE36A-D654-4995-ABA2-77EBBECBBAE9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7B698D-F16D-4450-8116-45C32604EC56}" type="pres">
      <dgm:prSet presAssocID="{15FFE36A-D654-4995-ABA2-77EBBECBBAE9}" presName="BalanceSpacing" presStyleCnt="0"/>
      <dgm:spPr/>
    </dgm:pt>
    <dgm:pt modelId="{4344A27C-CF01-466D-8828-9DD5AF3ADD53}" type="pres">
      <dgm:prSet presAssocID="{15FFE36A-D654-4995-ABA2-77EBBECBBAE9}" presName="BalanceSpacing1" presStyleCnt="0"/>
      <dgm:spPr/>
    </dgm:pt>
    <dgm:pt modelId="{F7EDAEA5-19C0-4C36-91F6-839445132443}" type="pres">
      <dgm:prSet presAssocID="{B9544944-311C-4DF5-8E2A-594B13D8A223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3257C933-BD22-45E9-B105-9602DA02D21F}" type="presOf" srcId="{4F57FB88-3487-4788-8AA6-706F2402042A}" destId="{F3FB64D9-6640-44D7-AD1E-5E7D02148D26}" srcOrd="0" destOrd="0" presId="urn:microsoft.com/office/officeart/2008/layout/AlternatingHexagons"/>
    <dgm:cxn modelId="{94C95A99-404F-4445-924C-D8E9FAE2C691}" type="presOf" srcId="{15FFE36A-D654-4995-ABA2-77EBBECBBAE9}" destId="{99856D4B-B0E2-466D-9154-885E14229B99}" srcOrd="0" destOrd="0" presId="urn:microsoft.com/office/officeart/2008/layout/AlternatingHexagons"/>
    <dgm:cxn modelId="{3DE4FE65-324F-405C-8C21-F695AAFE5422}" srcId="{F0F802A2-8A0D-4DE9-ACB4-CEB36C274944}" destId="{4F57FB88-3487-4788-8AA6-706F2402042A}" srcOrd="1" destOrd="0" parTransId="{12241070-123A-42A1-8245-0053CA117F17}" sibTransId="{6432F54C-31A0-439C-81D5-C0069B8F62BD}"/>
    <dgm:cxn modelId="{87C72E2B-2567-4F21-830C-34915D741339}" srcId="{F0F802A2-8A0D-4DE9-ACB4-CEB36C274944}" destId="{15FFE36A-D654-4995-ABA2-77EBBECBBAE9}" srcOrd="3" destOrd="0" parTransId="{9AB45565-E5D7-4CCE-8CD4-CFB6770A9FAE}" sibTransId="{B9544944-311C-4DF5-8E2A-594B13D8A223}"/>
    <dgm:cxn modelId="{00E9F244-4F4A-4EA1-9E65-6A0B51666770}" type="presOf" srcId="{F053A6F1-02C1-43EF-9580-F0DEA2E0FEC0}" destId="{15AE6A05-7D6C-4582-92D6-C5411F317FD7}" srcOrd="0" destOrd="0" presId="urn:microsoft.com/office/officeart/2008/layout/AlternatingHexagons"/>
    <dgm:cxn modelId="{046A5F4E-4ED9-4BC9-894A-3C62DE3110A8}" type="presOf" srcId="{A09BB5C4-E3B3-42C3-B9B8-6D87E04335F7}" destId="{B24B750B-01ED-4FB5-8F11-2CB04C359B6A}" srcOrd="0" destOrd="0" presId="urn:microsoft.com/office/officeart/2008/layout/AlternatingHexagons"/>
    <dgm:cxn modelId="{69AFA5A6-CC6C-413C-91C6-D68C1A6DE5FC}" srcId="{F0F802A2-8A0D-4DE9-ACB4-CEB36C274944}" destId="{40A40A8D-A448-4B24-8D75-EF7430AE0B6D}" srcOrd="2" destOrd="0" parTransId="{6D9F332A-7511-43D8-89E9-0984C12928D0}" sibTransId="{F053A6F1-02C1-43EF-9580-F0DEA2E0FEC0}"/>
    <dgm:cxn modelId="{312D9E19-1D02-4055-8A74-FC140C852937}" type="presOf" srcId="{6432F54C-31A0-439C-81D5-C0069B8F62BD}" destId="{D2B5CA7B-C110-4909-9491-EDA64FC6BF51}" srcOrd="0" destOrd="0" presId="urn:microsoft.com/office/officeart/2008/layout/AlternatingHexagons"/>
    <dgm:cxn modelId="{4A10D21C-203D-4B6E-B62B-FAA7ED08E72B}" srcId="{F0F802A2-8A0D-4DE9-ACB4-CEB36C274944}" destId="{96B799A0-C171-40F2-8BE5-60D2595341B4}" srcOrd="0" destOrd="0" parTransId="{282ECF46-83DC-4311-A6C6-387725D2DC4F}" sibTransId="{A09BB5C4-E3B3-42C3-B9B8-6D87E04335F7}"/>
    <dgm:cxn modelId="{BB8ED3F2-B403-4983-91BB-F326D7B54643}" type="presOf" srcId="{B9544944-311C-4DF5-8E2A-594B13D8A223}" destId="{F7EDAEA5-19C0-4C36-91F6-839445132443}" srcOrd="0" destOrd="0" presId="urn:microsoft.com/office/officeart/2008/layout/AlternatingHexagons"/>
    <dgm:cxn modelId="{0C8CBBC0-0008-4EAD-82E7-7FD527F7764F}" type="presOf" srcId="{96B799A0-C171-40F2-8BE5-60D2595341B4}" destId="{976E5C00-32CD-4064-8217-20372EE120B7}" srcOrd="0" destOrd="0" presId="urn:microsoft.com/office/officeart/2008/layout/AlternatingHexagons"/>
    <dgm:cxn modelId="{E3508267-B5C8-4DB9-B6C3-95B59AF06FC3}" type="presOf" srcId="{40A40A8D-A448-4B24-8D75-EF7430AE0B6D}" destId="{2D918981-D6F9-4155-A367-AD53892D4936}" srcOrd="0" destOrd="0" presId="urn:microsoft.com/office/officeart/2008/layout/AlternatingHexagons"/>
    <dgm:cxn modelId="{7C258A7B-83D5-4B08-AA0D-39FDEF0C2196}" type="presOf" srcId="{F0F802A2-8A0D-4DE9-ACB4-CEB36C274944}" destId="{3EFA659A-8F28-4460-A409-46C1493BF8B9}" srcOrd="0" destOrd="0" presId="urn:microsoft.com/office/officeart/2008/layout/AlternatingHexagons"/>
    <dgm:cxn modelId="{896FE48A-A526-4A2D-8B69-AA87B8E8EE23}" type="presParOf" srcId="{3EFA659A-8F28-4460-A409-46C1493BF8B9}" destId="{CCBF3E32-D70F-4167-A221-4D204D7893B1}" srcOrd="0" destOrd="0" presId="urn:microsoft.com/office/officeart/2008/layout/AlternatingHexagons"/>
    <dgm:cxn modelId="{6F513579-FCAE-4BA9-90D8-70EB14B6FAED}" type="presParOf" srcId="{CCBF3E32-D70F-4167-A221-4D204D7893B1}" destId="{976E5C00-32CD-4064-8217-20372EE120B7}" srcOrd="0" destOrd="0" presId="urn:microsoft.com/office/officeart/2008/layout/AlternatingHexagons"/>
    <dgm:cxn modelId="{8EC20DB9-7E86-4D08-91A6-529686D5EBE7}" type="presParOf" srcId="{CCBF3E32-D70F-4167-A221-4D204D7893B1}" destId="{27F023B4-599C-4C96-AF39-86E9F231A09A}" srcOrd="1" destOrd="0" presId="urn:microsoft.com/office/officeart/2008/layout/AlternatingHexagons"/>
    <dgm:cxn modelId="{5D8E17EB-8024-4843-AA1B-17D50C88D8C0}" type="presParOf" srcId="{CCBF3E32-D70F-4167-A221-4D204D7893B1}" destId="{F43CEFB6-F049-4AA9-8E4C-34C410AE75DA}" srcOrd="2" destOrd="0" presId="urn:microsoft.com/office/officeart/2008/layout/AlternatingHexagons"/>
    <dgm:cxn modelId="{EDFA9CC4-3A7A-41C8-902E-21188B0C2E39}" type="presParOf" srcId="{CCBF3E32-D70F-4167-A221-4D204D7893B1}" destId="{94801951-14B7-4733-A099-E299F1A85D62}" srcOrd="3" destOrd="0" presId="urn:microsoft.com/office/officeart/2008/layout/AlternatingHexagons"/>
    <dgm:cxn modelId="{27F42359-9665-4B46-9FAB-7812CD4FF1D7}" type="presParOf" srcId="{CCBF3E32-D70F-4167-A221-4D204D7893B1}" destId="{B24B750B-01ED-4FB5-8F11-2CB04C359B6A}" srcOrd="4" destOrd="0" presId="urn:microsoft.com/office/officeart/2008/layout/AlternatingHexagons"/>
    <dgm:cxn modelId="{63F08AB5-892C-4F20-9B61-68C0A0F4AC4D}" type="presParOf" srcId="{3EFA659A-8F28-4460-A409-46C1493BF8B9}" destId="{259B6BE8-2CE2-441F-BD94-6EBB6F55FB38}" srcOrd="1" destOrd="0" presId="urn:microsoft.com/office/officeart/2008/layout/AlternatingHexagons"/>
    <dgm:cxn modelId="{6778CB3A-B613-4CBD-AC1B-B1F0A6509F84}" type="presParOf" srcId="{3EFA659A-8F28-4460-A409-46C1493BF8B9}" destId="{E63D44FC-17A0-4971-8349-7040C5D9E8BB}" srcOrd="2" destOrd="0" presId="urn:microsoft.com/office/officeart/2008/layout/AlternatingHexagons"/>
    <dgm:cxn modelId="{267C388F-80FA-407D-AD80-CE3BA3F98B75}" type="presParOf" srcId="{E63D44FC-17A0-4971-8349-7040C5D9E8BB}" destId="{F3FB64D9-6640-44D7-AD1E-5E7D02148D26}" srcOrd="0" destOrd="0" presId="urn:microsoft.com/office/officeart/2008/layout/AlternatingHexagons"/>
    <dgm:cxn modelId="{94862D17-CF69-409C-A943-C4F4B41300B6}" type="presParOf" srcId="{E63D44FC-17A0-4971-8349-7040C5D9E8BB}" destId="{9A976DC3-DED8-4FB2-A832-9488B48645A7}" srcOrd="1" destOrd="0" presId="urn:microsoft.com/office/officeart/2008/layout/AlternatingHexagons"/>
    <dgm:cxn modelId="{24483087-B165-48D9-8EA3-6516A14F1C78}" type="presParOf" srcId="{E63D44FC-17A0-4971-8349-7040C5D9E8BB}" destId="{6365F5EE-E8BB-4D17-9115-85F69C65295C}" srcOrd="2" destOrd="0" presId="urn:microsoft.com/office/officeart/2008/layout/AlternatingHexagons"/>
    <dgm:cxn modelId="{FF5C0692-6E5D-4F3A-BE40-EF63C07B5408}" type="presParOf" srcId="{E63D44FC-17A0-4971-8349-7040C5D9E8BB}" destId="{2EA911AF-D508-4089-AEAE-9E0A56CE2D72}" srcOrd="3" destOrd="0" presId="urn:microsoft.com/office/officeart/2008/layout/AlternatingHexagons"/>
    <dgm:cxn modelId="{E9D2EA9C-5999-4082-AEAC-A76FB8573687}" type="presParOf" srcId="{E63D44FC-17A0-4971-8349-7040C5D9E8BB}" destId="{D2B5CA7B-C110-4909-9491-EDA64FC6BF51}" srcOrd="4" destOrd="0" presId="urn:microsoft.com/office/officeart/2008/layout/AlternatingHexagons"/>
    <dgm:cxn modelId="{549AE3A1-C0B5-4C43-A8F5-CB9667070139}" type="presParOf" srcId="{3EFA659A-8F28-4460-A409-46C1493BF8B9}" destId="{CCD67953-9738-4FD7-B8EA-9C1BC04DDEA2}" srcOrd="3" destOrd="0" presId="urn:microsoft.com/office/officeart/2008/layout/AlternatingHexagons"/>
    <dgm:cxn modelId="{E76CCA69-9224-4932-B7C6-58F513CC6087}" type="presParOf" srcId="{3EFA659A-8F28-4460-A409-46C1493BF8B9}" destId="{92444080-9EE1-40B0-8A9E-2A8EE3F50F54}" srcOrd="4" destOrd="0" presId="urn:microsoft.com/office/officeart/2008/layout/AlternatingHexagons"/>
    <dgm:cxn modelId="{04AD5CCD-30EB-4FF5-9094-1F73D717DFAE}" type="presParOf" srcId="{92444080-9EE1-40B0-8A9E-2A8EE3F50F54}" destId="{2D918981-D6F9-4155-A367-AD53892D4936}" srcOrd="0" destOrd="0" presId="urn:microsoft.com/office/officeart/2008/layout/AlternatingHexagons"/>
    <dgm:cxn modelId="{34877BD5-A561-4072-82E5-3D0CEDF8CC96}" type="presParOf" srcId="{92444080-9EE1-40B0-8A9E-2A8EE3F50F54}" destId="{4957DE5D-925C-45CC-85BE-BCEBEAF4A4E1}" srcOrd="1" destOrd="0" presId="urn:microsoft.com/office/officeart/2008/layout/AlternatingHexagons"/>
    <dgm:cxn modelId="{3856C962-F5E6-4F3A-A032-9B39B9D0EC8E}" type="presParOf" srcId="{92444080-9EE1-40B0-8A9E-2A8EE3F50F54}" destId="{0D9A774A-3038-4532-BBEC-2B9E781707C6}" srcOrd="2" destOrd="0" presId="urn:microsoft.com/office/officeart/2008/layout/AlternatingHexagons"/>
    <dgm:cxn modelId="{1625DBB9-11BD-45A8-A5AF-51BA9764732F}" type="presParOf" srcId="{92444080-9EE1-40B0-8A9E-2A8EE3F50F54}" destId="{1C10DFF0-757D-491A-9823-FF00548F4FE5}" srcOrd="3" destOrd="0" presId="urn:microsoft.com/office/officeart/2008/layout/AlternatingHexagons"/>
    <dgm:cxn modelId="{6F648229-8446-4DC7-A846-5FEEB8DF87FD}" type="presParOf" srcId="{92444080-9EE1-40B0-8A9E-2A8EE3F50F54}" destId="{15AE6A05-7D6C-4582-92D6-C5411F317FD7}" srcOrd="4" destOrd="0" presId="urn:microsoft.com/office/officeart/2008/layout/AlternatingHexagons"/>
    <dgm:cxn modelId="{BFE8C6EB-559E-4FD8-AA7D-CB036E60909E}" type="presParOf" srcId="{3EFA659A-8F28-4460-A409-46C1493BF8B9}" destId="{4BA7D685-BE36-4385-A4BC-CA8FDA853440}" srcOrd="5" destOrd="0" presId="urn:microsoft.com/office/officeart/2008/layout/AlternatingHexagons"/>
    <dgm:cxn modelId="{6A5DEC5C-45E8-4D19-AE49-63649C42B40C}" type="presParOf" srcId="{3EFA659A-8F28-4460-A409-46C1493BF8B9}" destId="{15E03A7A-BFF9-4E8D-8FCF-7C70723AADF2}" srcOrd="6" destOrd="0" presId="urn:microsoft.com/office/officeart/2008/layout/AlternatingHexagons"/>
    <dgm:cxn modelId="{F992E5EF-FE69-4A9E-98C5-9379DC39D3A4}" type="presParOf" srcId="{15E03A7A-BFF9-4E8D-8FCF-7C70723AADF2}" destId="{99856D4B-B0E2-466D-9154-885E14229B99}" srcOrd="0" destOrd="0" presId="urn:microsoft.com/office/officeart/2008/layout/AlternatingHexagons"/>
    <dgm:cxn modelId="{374BC0A8-3DED-4572-AA1E-90CA1FBF9519}" type="presParOf" srcId="{15E03A7A-BFF9-4E8D-8FCF-7C70723AADF2}" destId="{309495B1-F88E-48D2-9974-C7CE9D8090D8}" srcOrd="1" destOrd="0" presId="urn:microsoft.com/office/officeart/2008/layout/AlternatingHexagons"/>
    <dgm:cxn modelId="{8191050D-4661-4FB1-9B3C-83AA047CE48B}" type="presParOf" srcId="{15E03A7A-BFF9-4E8D-8FCF-7C70723AADF2}" destId="{AD7B698D-F16D-4450-8116-45C32604EC56}" srcOrd="2" destOrd="0" presId="urn:microsoft.com/office/officeart/2008/layout/AlternatingHexagons"/>
    <dgm:cxn modelId="{8A25C313-3A92-41FD-92D0-56ED31CF0972}" type="presParOf" srcId="{15E03A7A-BFF9-4E8D-8FCF-7C70723AADF2}" destId="{4344A27C-CF01-466D-8828-9DD5AF3ADD53}" srcOrd="3" destOrd="0" presId="urn:microsoft.com/office/officeart/2008/layout/AlternatingHexagons"/>
    <dgm:cxn modelId="{7A7C21F6-A001-4CA8-86D2-CA6A4F30E781}" type="presParOf" srcId="{15E03A7A-BFF9-4E8D-8FCF-7C70723AADF2}" destId="{F7EDAEA5-19C0-4C36-91F6-83944513244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11FBDB-FCE9-4F7A-BB58-55327564382F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2EDAD53-2BF0-4D10-93C9-4A0C6494E417}">
      <dgm:prSet phldrT="[文本]"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App</a:t>
          </a:r>
          <a:r>
            <a:rPr lang="zh-CN" altLang="en-US" dirty="0" smtClean="0"/>
            <a:t>后台</a:t>
          </a:r>
          <a:endParaRPr lang="zh-CN" altLang="en-US" dirty="0"/>
        </a:p>
      </dgm:t>
    </dgm:pt>
    <dgm:pt modelId="{035AEFD6-2BDC-43B9-A7D4-77BC6D46F1E0}" type="parTrans" cxnId="{F76BE778-CA71-480D-9BD4-F54DC058FD6A}">
      <dgm:prSet/>
      <dgm:spPr/>
      <dgm:t>
        <a:bodyPr/>
        <a:lstStyle/>
        <a:p>
          <a:endParaRPr lang="zh-CN" altLang="en-US"/>
        </a:p>
      </dgm:t>
    </dgm:pt>
    <dgm:pt modelId="{834F3AB9-C247-41BF-B40F-906B0C13157A}" type="sibTrans" cxnId="{F76BE778-CA71-480D-9BD4-F54DC058FD6A}">
      <dgm:prSet/>
      <dgm:spPr/>
      <dgm:t>
        <a:bodyPr/>
        <a:lstStyle/>
        <a:p>
          <a:endParaRPr lang="zh-CN" altLang="en-US"/>
        </a:p>
      </dgm:t>
    </dgm:pt>
    <dgm:pt modelId="{CF957763-E5A2-4F30-B5D0-CC0AD2CBC209}">
      <dgm:prSet phldrT="[文本]"/>
      <dgm:spPr/>
      <dgm:t>
        <a:bodyPr/>
        <a:lstStyle/>
        <a:p>
          <a:r>
            <a:rPr lang="zh-CN" altLang="en-US" dirty="0" smtClean="0"/>
            <a:t>用户认证</a:t>
          </a:r>
          <a:endParaRPr lang="zh-CN" altLang="en-US" dirty="0"/>
        </a:p>
      </dgm:t>
    </dgm:pt>
    <dgm:pt modelId="{C1D43D3F-0AA5-4FB4-AB56-8133125793B4}" type="parTrans" cxnId="{DB15374C-D6EA-42A5-B8FB-127CA0FF33AB}">
      <dgm:prSet/>
      <dgm:spPr/>
      <dgm:t>
        <a:bodyPr/>
        <a:lstStyle/>
        <a:p>
          <a:endParaRPr lang="zh-CN" altLang="en-US"/>
        </a:p>
      </dgm:t>
    </dgm:pt>
    <dgm:pt modelId="{4C46D40A-4218-4320-B135-A4D8E6F36150}" type="sibTrans" cxnId="{DB15374C-D6EA-42A5-B8FB-127CA0FF33AB}">
      <dgm:prSet/>
      <dgm:spPr/>
      <dgm:t>
        <a:bodyPr/>
        <a:lstStyle/>
        <a:p>
          <a:endParaRPr lang="zh-CN" altLang="en-US"/>
        </a:p>
      </dgm:t>
    </dgm:pt>
    <dgm:pt modelId="{C24D70A6-C716-4B5E-85C2-6C0746A149B3}">
      <dgm:prSet phldrT="[文本]"/>
      <dgm:spPr/>
      <dgm:t>
        <a:bodyPr/>
        <a:lstStyle/>
        <a:p>
          <a:r>
            <a:rPr lang="zh-CN" altLang="en-US" dirty="0" smtClean="0"/>
            <a:t>订单处理</a:t>
          </a:r>
          <a:endParaRPr lang="zh-CN" altLang="en-US" dirty="0"/>
        </a:p>
      </dgm:t>
    </dgm:pt>
    <dgm:pt modelId="{09FF989B-10F9-43B4-872F-6DF936A5334A}" type="parTrans" cxnId="{881C7518-2D65-4F05-9EE0-9370D67A855B}">
      <dgm:prSet/>
      <dgm:spPr/>
      <dgm:t>
        <a:bodyPr/>
        <a:lstStyle/>
        <a:p>
          <a:endParaRPr lang="zh-CN" altLang="en-US"/>
        </a:p>
      </dgm:t>
    </dgm:pt>
    <dgm:pt modelId="{6052C5C1-3DB8-4275-B3B9-97A4800D1187}" type="sibTrans" cxnId="{881C7518-2D65-4F05-9EE0-9370D67A855B}">
      <dgm:prSet/>
      <dgm:spPr/>
      <dgm:t>
        <a:bodyPr/>
        <a:lstStyle/>
        <a:p>
          <a:endParaRPr lang="zh-CN" altLang="en-US"/>
        </a:p>
      </dgm:t>
    </dgm:pt>
    <dgm:pt modelId="{FA0F6A78-780A-46AD-A3B4-163EB7D290BD}">
      <dgm:prSet phldrT="[文本]"/>
      <dgm:spPr/>
      <dgm:t>
        <a:bodyPr/>
        <a:lstStyle/>
        <a:p>
          <a:r>
            <a:rPr lang="zh-CN" altLang="en-US" dirty="0" smtClean="0"/>
            <a:t>洗车服务提供者</a:t>
          </a:r>
          <a:r>
            <a:rPr lang="en-US" altLang="zh-CN" dirty="0" smtClean="0"/>
            <a:t>APP</a:t>
          </a:r>
          <a:r>
            <a:rPr lang="zh-CN" altLang="en-US" dirty="0" smtClean="0"/>
            <a:t>后台</a:t>
          </a:r>
          <a:endParaRPr lang="zh-CN" altLang="en-US" dirty="0"/>
        </a:p>
      </dgm:t>
    </dgm:pt>
    <dgm:pt modelId="{FFDE1602-10D8-4D2E-9153-E7ED196D2F23}" type="parTrans" cxnId="{F30CAB71-7FFC-431A-88F1-B784210B5149}">
      <dgm:prSet/>
      <dgm:spPr/>
      <dgm:t>
        <a:bodyPr/>
        <a:lstStyle/>
        <a:p>
          <a:endParaRPr lang="zh-CN" altLang="en-US"/>
        </a:p>
      </dgm:t>
    </dgm:pt>
    <dgm:pt modelId="{BFA531DD-0893-4B90-9A7D-7D8944993072}" type="sibTrans" cxnId="{F30CAB71-7FFC-431A-88F1-B784210B5149}">
      <dgm:prSet/>
      <dgm:spPr/>
      <dgm:t>
        <a:bodyPr/>
        <a:lstStyle/>
        <a:p>
          <a:endParaRPr lang="zh-CN" altLang="en-US"/>
        </a:p>
      </dgm:t>
    </dgm:pt>
    <dgm:pt modelId="{1B58F929-B12F-4551-8B4F-092FB0FEADB8}">
      <dgm:prSet phldrT="[文本]"/>
      <dgm:spPr/>
      <dgm:t>
        <a:bodyPr/>
        <a:lstStyle/>
        <a:p>
          <a:r>
            <a:rPr lang="zh-CN" altLang="en-US" dirty="0" smtClean="0">
              <a:latin typeface="方正舒体" panose="02010601030101010101" pitchFamily="2" charset="-122"/>
              <a:ea typeface="方正舒体" panose="02010601030101010101" pitchFamily="2" charset="-122"/>
            </a:rPr>
            <a:t>综合服务系统</a:t>
          </a:r>
          <a:endParaRPr lang="zh-CN" altLang="en-US" dirty="0"/>
        </a:p>
      </dgm:t>
    </dgm:pt>
    <dgm:pt modelId="{AB6B90A2-D0BE-4B2C-A527-ECE9522A8257}" type="parTrans" cxnId="{AE552E5B-58E4-4ABD-B279-E5AA6AAC0559}">
      <dgm:prSet/>
      <dgm:spPr/>
      <dgm:t>
        <a:bodyPr/>
        <a:lstStyle/>
        <a:p>
          <a:endParaRPr lang="zh-CN" altLang="en-US"/>
        </a:p>
      </dgm:t>
    </dgm:pt>
    <dgm:pt modelId="{734B12B2-B4A3-4B02-867E-99164008D0FF}" type="sibTrans" cxnId="{AE552E5B-58E4-4ABD-B279-E5AA6AAC0559}">
      <dgm:prSet/>
      <dgm:spPr/>
      <dgm:t>
        <a:bodyPr/>
        <a:lstStyle/>
        <a:p>
          <a:endParaRPr lang="zh-CN" altLang="en-US"/>
        </a:p>
      </dgm:t>
    </dgm:pt>
    <dgm:pt modelId="{7174578C-7CE9-4336-932A-94BEBBBFB451}">
      <dgm:prSet phldrT="[文本]"/>
      <dgm:spPr/>
      <dgm:t>
        <a:bodyPr/>
        <a:lstStyle/>
        <a:p>
          <a:r>
            <a:rPr lang="zh-CN" altLang="en-US" dirty="0" smtClean="0"/>
            <a:t>财务后台</a:t>
          </a:r>
          <a:endParaRPr lang="zh-CN" altLang="en-US" dirty="0"/>
        </a:p>
      </dgm:t>
    </dgm:pt>
    <dgm:pt modelId="{6068908A-C1FA-4661-8B29-1D80B39518CC}" type="parTrans" cxnId="{4324C7E4-2ED6-42D9-AB7C-6949C6286390}">
      <dgm:prSet/>
      <dgm:spPr/>
      <dgm:t>
        <a:bodyPr/>
        <a:lstStyle/>
        <a:p>
          <a:endParaRPr lang="zh-CN" altLang="en-US"/>
        </a:p>
      </dgm:t>
    </dgm:pt>
    <dgm:pt modelId="{FDB3C3F9-ED57-4596-A74D-2AA32624E211}" type="sibTrans" cxnId="{4324C7E4-2ED6-42D9-AB7C-6949C6286390}">
      <dgm:prSet/>
      <dgm:spPr/>
      <dgm:t>
        <a:bodyPr/>
        <a:lstStyle/>
        <a:p>
          <a:endParaRPr lang="zh-CN" altLang="en-US"/>
        </a:p>
      </dgm:t>
    </dgm:pt>
    <dgm:pt modelId="{EA1C4066-ADDA-442A-A530-A020EC29A839}">
      <dgm:prSet phldrT="[文本]"/>
      <dgm:spPr/>
      <dgm:t>
        <a:bodyPr/>
        <a:lstStyle/>
        <a:p>
          <a:r>
            <a:rPr lang="zh-CN" altLang="en-US" dirty="0" smtClean="0"/>
            <a:t>市场活动后台</a:t>
          </a:r>
          <a:endParaRPr lang="zh-CN" altLang="en-US" dirty="0"/>
        </a:p>
      </dgm:t>
    </dgm:pt>
    <dgm:pt modelId="{0E4CFFE6-8552-4A1E-BDA7-65192E503F29}" type="parTrans" cxnId="{672FD063-9CE3-4F3D-8DE8-456113B8A069}">
      <dgm:prSet/>
      <dgm:spPr/>
      <dgm:t>
        <a:bodyPr/>
        <a:lstStyle/>
        <a:p>
          <a:endParaRPr lang="zh-CN" altLang="en-US"/>
        </a:p>
      </dgm:t>
    </dgm:pt>
    <dgm:pt modelId="{7A92442B-9BC3-40F6-800B-AD3913A1DE0A}" type="sibTrans" cxnId="{672FD063-9CE3-4F3D-8DE8-456113B8A069}">
      <dgm:prSet/>
      <dgm:spPr/>
      <dgm:t>
        <a:bodyPr/>
        <a:lstStyle/>
        <a:p>
          <a:endParaRPr lang="zh-CN" altLang="en-US"/>
        </a:p>
      </dgm:t>
    </dgm:pt>
    <dgm:pt modelId="{7F717CB8-613E-491A-B543-2893BBF16B28}">
      <dgm:prSet phldrT="[文本]"/>
      <dgm:spPr/>
      <dgm:t>
        <a:bodyPr/>
        <a:lstStyle/>
        <a:p>
          <a:r>
            <a:rPr lang="zh-CN" altLang="en-US" dirty="0" smtClean="0"/>
            <a:t>设备状态管理</a:t>
          </a:r>
          <a:endParaRPr lang="zh-CN" altLang="en-US" dirty="0"/>
        </a:p>
      </dgm:t>
    </dgm:pt>
    <dgm:pt modelId="{0BA939D2-FF66-4A0D-8964-0EEC4D30ED7A}" type="parTrans" cxnId="{D6F84DA1-2AAC-42B7-BAED-E8B53A6750FB}">
      <dgm:prSet/>
      <dgm:spPr/>
      <dgm:t>
        <a:bodyPr/>
        <a:lstStyle/>
        <a:p>
          <a:endParaRPr lang="zh-CN" altLang="en-US"/>
        </a:p>
      </dgm:t>
    </dgm:pt>
    <dgm:pt modelId="{5AE734FE-CCFC-40EC-9252-1CEEB376E236}" type="sibTrans" cxnId="{D6F84DA1-2AAC-42B7-BAED-E8B53A6750FB}">
      <dgm:prSet/>
      <dgm:spPr/>
      <dgm:t>
        <a:bodyPr/>
        <a:lstStyle/>
        <a:p>
          <a:endParaRPr lang="zh-CN" altLang="en-US"/>
        </a:p>
      </dgm:t>
    </dgm:pt>
    <dgm:pt modelId="{2B09C295-F422-4851-B81E-E5568DD51B20}">
      <dgm:prSet/>
      <dgm:spPr/>
      <dgm:t>
        <a:bodyPr/>
        <a:lstStyle/>
        <a:p>
          <a:r>
            <a:rPr lang="zh-CN" altLang="en-US" dirty="0" smtClean="0"/>
            <a:t>硬件执行授权</a:t>
          </a:r>
          <a:endParaRPr lang="en-US" altLang="zh-CN" dirty="0" smtClean="0"/>
        </a:p>
      </dgm:t>
    </dgm:pt>
    <dgm:pt modelId="{A43B9786-4A24-40B2-9D79-2035BD3B74C4}" type="parTrans" cxnId="{5D34E06A-9AB9-4D69-9A03-7AB805EE7284}">
      <dgm:prSet/>
      <dgm:spPr/>
      <dgm:t>
        <a:bodyPr/>
        <a:lstStyle/>
        <a:p>
          <a:endParaRPr lang="zh-CN" altLang="en-US"/>
        </a:p>
      </dgm:t>
    </dgm:pt>
    <dgm:pt modelId="{78CE8CBD-875A-48FC-AEAF-9903D03A82F6}" type="sibTrans" cxnId="{5D34E06A-9AB9-4D69-9A03-7AB805EE7284}">
      <dgm:prSet/>
      <dgm:spPr/>
      <dgm:t>
        <a:bodyPr/>
        <a:lstStyle/>
        <a:p>
          <a:endParaRPr lang="zh-CN" altLang="en-US"/>
        </a:p>
      </dgm:t>
    </dgm:pt>
    <dgm:pt modelId="{8D8FFAE6-697F-496C-89AB-1103118B8BAB}">
      <dgm:prSet phldrT="[文本]"/>
      <dgm:spPr/>
      <dgm:t>
        <a:bodyPr/>
        <a:lstStyle/>
        <a:p>
          <a:r>
            <a:rPr lang="zh-CN" altLang="en-US" dirty="0" smtClean="0"/>
            <a:t>用户状态</a:t>
          </a:r>
          <a:endParaRPr lang="zh-CN" altLang="en-US" dirty="0"/>
        </a:p>
      </dgm:t>
    </dgm:pt>
    <dgm:pt modelId="{4D72CE78-C55A-4AF5-A544-29EF1D9CFB9E}" type="parTrans" cxnId="{3B3B4CCF-8F79-4501-890E-16A58AD7051E}">
      <dgm:prSet/>
      <dgm:spPr/>
      <dgm:t>
        <a:bodyPr/>
        <a:lstStyle/>
        <a:p>
          <a:endParaRPr lang="zh-CN" altLang="en-US"/>
        </a:p>
      </dgm:t>
    </dgm:pt>
    <dgm:pt modelId="{03B80A06-5A73-47AB-BAC4-FF677709BCF3}" type="sibTrans" cxnId="{3B3B4CCF-8F79-4501-890E-16A58AD7051E}">
      <dgm:prSet/>
      <dgm:spPr/>
      <dgm:t>
        <a:bodyPr/>
        <a:lstStyle/>
        <a:p>
          <a:endParaRPr lang="zh-CN" altLang="en-US"/>
        </a:p>
      </dgm:t>
    </dgm:pt>
    <dgm:pt modelId="{4111647E-0161-4E41-B3A5-1FC96AAD3C1C}">
      <dgm:prSet/>
      <dgm:spPr/>
      <dgm:t>
        <a:bodyPr/>
        <a:lstStyle/>
        <a:p>
          <a:r>
            <a:rPr lang="en-US" altLang="zh-CN" dirty="0" smtClean="0"/>
            <a:t>LBS</a:t>
          </a:r>
          <a:r>
            <a:rPr lang="zh-CN" altLang="en-US" dirty="0" smtClean="0"/>
            <a:t>地理位置后台</a:t>
          </a:r>
          <a:endParaRPr lang="en-US" altLang="zh-CN" dirty="0" smtClean="0"/>
        </a:p>
      </dgm:t>
    </dgm:pt>
    <dgm:pt modelId="{EEC6933E-6670-4911-BBB2-FA733E73C817}" type="parTrans" cxnId="{65268EF7-CBDA-45D0-AB2A-309C39230ED5}">
      <dgm:prSet/>
      <dgm:spPr/>
      <dgm:t>
        <a:bodyPr/>
        <a:lstStyle/>
        <a:p>
          <a:endParaRPr lang="zh-CN" altLang="en-US"/>
        </a:p>
      </dgm:t>
    </dgm:pt>
    <dgm:pt modelId="{F4CEAA3F-DAEF-4FB3-9186-19618B3F12DD}" type="sibTrans" cxnId="{65268EF7-CBDA-45D0-AB2A-309C39230ED5}">
      <dgm:prSet/>
      <dgm:spPr/>
      <dgm:t>
        <a:bodyPr/>
        <a:lstStyle/>
        <a:p>
          <a:endParaRPr lang="zh-CN" altLang="en-US"/>
        </a:p>
      </dgm:t>
    </dgm:pt>
    <dgm:pt modelId="{1EE154CF-F7B7-40BD-A5EE-63C7C10297F6}">
      <dgm:prSet phldrT="[文本]"/>
      <dgm:spPr/>
      <dgm:t>
        <a:bodyPr/>
        <a:lstStyle/>
        <a:p>
          <a:r>
            <a:rPr lang="zh-CN" altLang="en-US" dirty="0" smtClean="0"/>
            <a:t>政策发布</a:t>
          </a:r>
          <a:endParaRPr lang="zh-CN" altLang="en-US" dirty="0"/>
        </a:p>
      </dgm:t>
    </dgm:pt>
    <dgm:pt modelId="{625FC61D-EC2B-4A43-9F3F-495D08FCCFBB}" type="parTrans" cxnId="{CB27CEAC-4B49-4E99-9533-2E53EFEEC0D2}">
      <dgm:prSet/>
      <dgm:spPr/>
      <dgm:t>
        <a:bodyPr/>
        <a:lstStyle/>
        <a:p>
          <a:endParaRPr lang="zh-CN" altLang="en-US"/>
        </a:p>
      </dgm:t>
    </dgm:pt>
    <dgm:pt modelId="{AB7CB60A-BD77-403E-86B9-86E3C854CB47}" type="sibTrans" cxnId="{CB27CEAC-4B49-4E99-9533-2E53EFEEC0D2}">
      <dgm:prSet/>
      <dgm:spPr/>
      <dgm:t>
        <a:bodyPr/>
        <a:lstStyle/>
        <a:p>
          <a:endParaRPr lang="zh-CN" altLang="en-US"/>
        </a:p>
      </dgm:t>
    </dgm:pt>
    <dgm:pt modelId="{C2C878FA-A035-498E-AC7A-D07AD0368B77}">
      <dgm:prSet phldrT="[文本]"/>
      <dgm:spPr/>
      <dgm:t>
        <a:bodyPr/>
        <a:lstStyle/>
        <a:p>
          <a:r>
            <a:rPr lang="zh-CN" altLang="en-US" dirty="0" smtClean="0"/>
            <a:t>政策管理</a:t>
          </a:r>
          <a:endParaRPr lang="zh-CN" altLang="en-US" dirty="0"/>
        </a:p>
      </dgm:t>
    </dgm:pt>
    <dgm:pt modelId="{B7019BBC-F0C2-4C4C-9E77-5C40610FA23C}" type="parTrans" cxnId="{AD448591-4764-4BBE-AF61-28A35883A4BD}">
      <dgm:prSet/>
      <dgm:spPr/>
      <dgm:t>
        <a:bodyPr/>
        <a:lstStyle/>
        <a:p>
          <a:endParaRPr lang="zh-CN" altLang="en-US"/>
        </a:p>
      </dgm:t>
    </dgm:pt>
    <dgm:pt modelId="{FD865746-2AD3-4EF7-A321-8F71214756A5}" type="sibTrans" cxnId="{AD448591-4764-4BBE-AF61-28A35883A4BD}">
      <dgm:prSet/>
      <dgm:spPr/>
      <dgm:t>
        <a:bodyPr/>
        <a:lstStyle/>
        <a:p>
          <a:endParaRPr lang="zh-CN" altLang="en-US"/>
        </a:p>
      </dgm:t>
    </dgm:pt>
    <dgm:pt modelId="{16C55745-C211-42D6-8203-60D860DC019B}">
      <dgm:prSet phldrT="[文本]"/>
      <dgm:spPr/>
      <dgm:t>
        <a:bodyPr/>
        <a:lstStyle/>
        <a:p>
          <a:r>
            <a:rPr lang="zh-CN" altLang="en-US" dirty="0" smtClean="0"/>
            <a:t>订单处理</a:t>
          </a:r>
          <a:endParaRPr lang="zh-CN" altLang="en-US" dirty="0"/>
        </a:p>
      </dgm:t>
    </dgm:pt>
    <dgm:pt modelId="{D3B790A1-D6C8-4A8C-8E51-CDF4B274F9DA}" type="parTrans" cxnId="{9BA5ACC9-229A-4AB1-ABEC-95EEFFC26542}">
      <dgm:prSet/>
      <dgm:spPr/>
      <dgm:t>
        <a:bodyPr/>
        <a:lstStyle/>
        <a:p>
          <a:endParaRPr lang="zh-CN" altLang="en-US"/>
        </a:p>
      </dgm:t>
    </dgm:pt>
    <dgm:pt modelId="{BC9BD863-DA57-4839-9F93-39165E153DF6}" type="sibTrans" cxnId="{9BA5ACC9-229A-4AB1-ABEC-95EEFFC26542}">
      <dgm:prSet/>
      <dgm:spPr/>
      <dgm:t>
        <a:bodyPr/>
        <a:lstStyle/>
        <a:p>
          <a:endParaRPr lang="zh-CN" altLang="en-US"/>
        </a:p>
      </dgm:t>
    </dgm:pt>
    <dgm:pt modelId="{379A748E-08FC-4CED-B428-2FAAFF7583ED}">
      <dgm:prSet phldrT="[文本]"/>
      <dgm:spPr/>
      <dgm:t>
        <a:bodyPr/>
        <a:lstStyle/>
        <a:p>
          <a:r>
            <a:rPr lang="zh-CN" altLang="en-US" dirty="0" smtClean="0"/>
            <a:t>处罚管理</a:t>
          </a:r>
          <a:endParaRPr lang="zh-CN" altLang="en-US" dirty="0"/>
        </a:p>
      </dgm:t>
    </dgm:pt>
    <dgm:pt modelId="{8DCEB01B-3462-41D3-AD8B-270E69913876}" type="parTrans" cxnId="{90E70CD7-2FAA-4294-B60A-9D6264493D0D}">
      <dgm:prSet/>
      <dgm:spPr/>
      <dgm:t>
        <a:bodyPr/>
        <a:lstStyle/>
        <a:p>
          <a:endParaRPr lang="zh-CN" altLang="en-US"/>
        </a:p>
      </dgm:t>
    </dgm:pt>
    <dgm:pt modelId="{04F22E6B-19AF-4AEA-A0AC-6D79843C6E5F}" type="sibTrans" cxnId="{90E70CD7-2FAA-4294-B60A-9D6264493D0D}">
      <dgm:prSet/>
      <dgm:spPr/>
      <dgm:t>
        <a:bodyPr/>
        <a:lstStyle/>
        <a:p>
          <a:endParaRPr lang="zh-CN" altLang="en-US"/>
        </a:p>
      </dgm:t>
    </dgm:pt>
    <dgm:pt modelId="{E463C4BA-0291-456E-AAEA-1FCAAB000FFB}">
      <dgm:prSet phldrT="[文本]"/>
      <dgm:spPr/>
      <dgm:t>
        <a:bodyPr/>
        <a:lstStyle/>
        <a:p>
          <a:r>
            <a:rPr lang="zh-CN" altLang="en-US" dirty="0" smtClean="0"/>
            <a:t>账户管理</a:t>
          </a:r>
          <a:endParaRPr lang="zh-CN" altLang="en-US" dirty="0"/>
        </a:p>
      </dgm:t>
    </dgm:pt>
    <dgm:pt modelId="{B11E28A2-9F7C-4B9A-B9AD-20AA727E0613}" type="parTrans" cxnId="{999FB43B-AD81-4229-90F1-ACA52C8A00C0}">
      <dgm:prSet/>
      <dgm:spPr/>
      <dgm:t>
        <a:bodyPr/>
        <a:lstStyle/>
        <a:p>
          <a:endParaRPr lang="zh-CN" altLang="en-US"/>
        </a:p>
      </dgm:t>
    </dgm:pt>
    <dgm:pt modelId="{A832CD38-B26F-45A6-8D38-EEC98E33F8BC}" type="sibTrans" cxnId="{999FB43B-AD81-4229-90F1-ACA52C8A00C0}">
      <dgm:prSet/>
      <dgm:spPr/>
      <dgm:t>
        <a:bodyPr/>
        <a:lstStyle/>
        <a:p>
          <a:endParaRPr lang="zh-CN" altLang="en-US"/>
        </a:p>
      </dgm:t>
    </dgm:pt>
    <dgm:pt modelId="{7073E1FD-6F10-4A3F-B14E-E1885661AD96}" type="pres">
      <dgm:prSet presAssocID="{7811FBDB-FCE9-4F7A-BB58-55327564382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0DD5727-FF34-443B-B2B1-3AB7314C9363}" type="pres">
      <dgm:prSet presAssocID="{1B58F929-B12F-4551-8B4F-092FB0FEADB8}" presName="vertOne" presStyleCnt="0"/>
      <dgm:spPr/>
    </dgm:pt>
    <dgm:pt modelId="{BA48219C-A426-423A-B97C-4B4D69E7A66B}" type="pres">
      <dgm:prSet presAssocID="{1B58F929-B12F-4551-8B4F-092FB0FEADB8}" presName="txOne" presStyleLbl="node0" presStyleIdx="0" presStyleCnt="1" custScaleY="475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893C9E-A3FF-488D-8415-732E6473397C}" type="pres">
      <dgm:prSet presAssocID="{1B58F929-B12F-4551-8B4F-092FB0FEADB8}" presName="parTransOne" presStyleCnt="0"/>
      <dgm:spPr/>
    </dgm:pt>
    <dgm:pt modelId="{A323E575-DA0A-4C0A-B012-4701DC8F1925}" type="pres">
      <dgm:prSet presAssocID="{1B58F929-B12F-4551-8B4F-092FB0FEADB8}" presName="horzOne" presStyleCnt="0"/>
      <dgm:spPr/>
    </dgm:pt>
    <dgm:pt modelId="{1178DFB8-8A97-4674-84F8-9912A3B199FD}" type="pres">
      <dgm:prSet presAssocID="{02EDAD53-2BF0-4D10-93C9-4A0C6494E417}" presName="vertTwo" presStyleCnt="0"/>
      <dgm:spPr/>
    </dgm:pt>
    <dgm:pt modelId="{99D08C8A-22AE-46AC-B9BE-0F43AF9CCFEE}" type="pres">
      <dgm:prSet presAssocID="{02EDAD53-2BF0-4D10-93C9-4A0C6494E417}" presName="txTwo" presStyleLbl="node2" presStyleIdx="0" presStyleCnt="4" custScaleX="1007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7BD8EF-BED6-4F91-A22F-4712CDBD0AA7}" type="pres">
      <dgm:prSet presAssocID="{02EDAD53-2BF0-4D10-93C9-4A0C6494E417}" presName="parTransTwo" presStyleCnt="0"/>
      <dgm:spPr/>
    </dgm:pt>
    <dgm:pt modelId="{2FDED66B-A3A0-4B24-9797-2BF33BEA47BF}" type="pres">
      <dgm:prSet presAssocID="{02EDAD53-2BF0-4D10-93C9-4A0C6494E417}" presName="horzTwo" presStyleCnt="0"/>
      <dgm:spPr/>
    </dgm:pt>
    <dgm:pt modelId="{D350084E-A172-4347-A5AD-8E4658E60263}" type="pres">
      <dgm:prSet presAssocID="{CF957763-E5A2-4F30-B5D0-CC0AD2CBC209}" presName="vertThree" presStyleCnt="0"/>
      <dgm:spPr/>
    </dgm:pt>
    <dgm:pt modelId="{9E8DC06F-1E79-43FB-BFC2-C5E093881501}" type="pres">
      <dgm:prSet presAssocID="{CF957763-E5A2-4F30-B5D0-CC0AD2CBC209}" presName="txThre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C6477B-0945-46E5-946A-683D3EAE0694}" type="pres">
      <dgm:prSet presAssocID="{CF957763-E5A2-4F30-B5D0-CC0AD2CBC209}" presName="horzThree" presStyleCnt="0"/>
      <dgm:spPr/>
    </dgm:pt>
    <dgm:pt modelId="{8874EADE-DC6B-4B31-BF84-F0DB08ADF49F}" type="pres">
      <dgm:prSet presAssocID="{4C46D40A-4218-4320-B135-A4D8E6F36150}" presName="sibSpaceThree" presStyleCnt="0"/>
      <dgm:spPr/>
    </dgm:pt>
    <dgm:pt modelId="{E12005B6-2CE4-42CD-AC8E-7213E5AD37DA}" type="pres">
      <dgm:prSet presAssocID="{C24D70A6-C716-4B5E-85C2-6C0746A149B3}" presName="vertThree" presStyleCnt="0"/>
      <dgm:spPr/>
    </dgm:pt>
    <dgm:pt modelId="{3D2E2A7C-DE8E-483F-B7D3-C455AE84A2E8}" type="pres">
      <dgm:prSet presAssocID="{C24D70A6-C716-4B5E-85C2-6C0746A149B3}" presName="txThre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B852FD-C7AA-4A04-BDB1-85295DB25ACE}" type="pres">
      <dgm:prSet presAssocID="{C24D70A6-C716-4B5E-85C2-6C0746A149B3}" presName="horzThree" presStyleCnt="0"/>
      <dgm:spPr/>
    </dgm:pt>
    <dgm:pt modelId="{A9A4A4CE-DA8D-4F38-B15B-12BA52F52F42}" type="pres">
      <dgm:prSet presAssocID="{6052C5C1-3DB8-4275-B3B9-97A4800D1187}" presName="sibSpaceThree" presStyleCnt="0"/>
      <dgm:spPr/>
    </dgm:pt>
    <dgm:pt modelId="{7A765C53-8A9D-453C-8953-45B644108155}" type="pres">
      <dgm:prSet presAssocID="{8D8FFAE6-697F-496C-89AB-1103118B8BAB}" presName="vertThree" presStyleCnt="0"/>
      <dgm:spPr/>
    </dgm:pt>
    <dgm:pt modelId="{78BA458A-7730-493C-85CE-06AEF47216C2}" type="pres">
      <dgm:prSet presAssocID="{8D8FFAE6-697F-496C-89AB-1103118B8BAB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858D1E-4FA1-4263-ABDC-2E7945F1FF9E}" type="pres">
      <dgm:prSet presAssocID="{8D8FFAE6-697F-496C-89AB-1103118B8BAB}" presName="horzThree" presStyleCnt="0"/>
      <dgm:spPr/>
    </dgm:pt>
    <dgm:pt modelId="{FE17474A-38BA-4546-8E55-5E56CF9BDAE3}" type="pres">
      <dgm:prSet presAssocID="{834F3AB9-C247-41BF-B40F-906B0C13157A}" presName="sibSpaceTwo" presStyleCnt="0"/>
      <dgm:spPr/>
    </dgm:pt>
    <dgm:pt modelId="{2D90E9E7-A243-41DE-89A7-75757D167430}" type="pres">
      <dgm:prSet presAssocID="{FA0F6A78-780A-46AD-A3B4-163EB7D290BD}" presName="vertTwo" presStyleCnt="0"/>
      <dgm:spPr/>
    </dgm:pt>
    <dgm:pt modelId="{265FD0D7-2559-4CAE-A929-DC98AAE8A1F4}" type="pres">
      <dgm:prSet presAssocID="{FA0F6A78-780A-46AD-A3B4-163EB7D290BD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6C11F9-872F-412A-9633-DE552144BA8D}" type="pres">
      <dgm:prSet presAssocID="{FA0F6A78-780A-46AD-A3B4-163EB7D290BD}" presName="parTransTwo" presStyleCnt="0"/>
      <dgm:spPr/>
    </dgm:pt>
    <dgm:pt modelId="{34C7A625-E6E0-4BE6-B3D4-79183F3F28F7}" type="pres">
      <dgm:prSet presAssocID="{FA0F6A78-780A-46AD-A3B4-163EB7D290BD}" presName="horzTwo" presStyleCnt="0"/>
      <dgm:spPr/>
    </dgm:pt>
    <dgm:pt modelId="{9C3D1785-57F7-4A5E-B6D4-0A3C1D2930DA}" type="pres">
      <dgm:prSet presAssocID="{7F717CB8-613E-491A-B543-2893BBF16B28}" presName="vertThree" presStyleCnt="0"/>
      <dgm:spPr/>
    </dgm:pt>
    <dgm:pt modelId="{0CA853CE-9B91-4907-B1B1-2777F4BE5E66}" type="pres">
      <dgm:prSet presAssocID="{7F717CB8-613E-491A-B543-2893BBF16B28}" presName="txThre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738F4B-C5A6-4A35-940D-D29C1A6BC66E}" type="pres">
      <dgm:prSet presAssocID="{7F717CB8-613E-491A-B543-2893BBF16B28}" presName="horzThree" presStyleCnt="0"/>
      <dgm:spPr/>
    </dgm:pt>
    <dgm:pt modelId="{02AF542F-75FF-4600-80D5-65EF24FFAFAA}" type="pres">
      <dgm:prSet presAssocID="{5AE734FE-CCFC-40EC-9252-1CEEB376E236}" presName="sibSpaceThree" presStyleCnt="0"/>
      <dgm:spPr/>
    </dgm:pt>
    <dgm:pt modelId="{85922DE8-9B21-4DBF-858B-023E9B5D335F}" type="pres">
      <dgm:prSet presAssocID="{2B09C295-F422-4851-B81E-E5568DD51B20}" presName="vertThree" presStyleCnt="0"/>
      <dgm:spPr/>
    </dgm:pt>
    <dgm:pt modelId="{28AEF638-5EB9-4292-ACCE-CB7640DACA25}" type="pres">
      <dgm:prSet presAssocID="{2B09C295-F422-4851-B81E-E5568DD51B20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CD3B8D-E9D9-48C8-87DC-C6DF68E6E1DB}" type="pres">
      <dgm:prSet presAssocID="{2B09C295-F422-4851-B81E-E5568DD51B20}" presName="horzThree" presStyleCnt="0"/>
      <dgm:spPr/>
    </dgm:pt>
    <dgm:pt modelId="{31009C3B-4F91-48FC-9C5F-BEB690461900}" type="pres">
      <dgm:prSet presAssocID="{78CE8CBD-875A-48FC-AEAF-9903D03A82F6}" presName="sibSpaceThree" presStyleCnt="0"/>
      <dgm:spPr/>
    </dgm:pt>
    <dgm:pt modelId="{66936BD5-92CA-4E33-8F84-FA656CADF618}" type="pres">
      <dgm:prSet presAssocID="{4111647E-0161-4E41-B3A5-1FC96AAD3C1C}" presName="vertThree" presStyleCnt="0"/>
      <dgm:spPr/>
    </dgm:pt>
    <dgm:pt modelId="{C5A8BA93-3350-458C-87FD-66BD9E02D055}" type="pres">
      <dgm:prSet presAssocID="{4111647E-0161-4E41-B3A5-1FC96AAD3C1C}" presName="txThre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766881-66FB-47BC-8063-A703D7726EF5}" type="pres">
      <dgm:prSet presAssocID="{4111647E-0161-4E41-B3A5-1FC96AAD3C1C}" presName="horzThree" presStyleCnt="0"/>
      <dgm:spPr/>
    </dgm:pt>
    <dgm:pt modelId="{09D6886B-C36E-4563-9E0F-047F7FDDBED4}" type="pres">
      <dgm:prSet presAssocID="{BFA531DD-0893-4B90-9A7D-7D8944993072}" presName="sibSpaceTwo" presStyleCnt="0"/>
      <dgm:spPr/>
    </dgm:pt>
    <dgm:pt modelId="{7104916C-3AC1-41BB-B00E-D5E415C190CB}" type="pres">
      <dgm:prSet presAssocID="{EA1C4066-ADDA-442A-A530-A020EC29A839}" presName="vertTwo" presStyleCnt="0"/>
      <dgm:spPr/>
    </dgm:pt>
    <dgm:pt modelId="{4061C900-D8E7-420A-B78C-5CDB6C6BE1F5}" type="pres">
      <dgm:prSet presAssocID="{EA1C4066-ADDA-442A-A530-A020EC29A839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9E1CD4-69E3-4417-957E-26894788BB4B}" type="pres">
      <dgm:prSet presAssocID="{EA1C4066-ADDA-442A-A530-A020EC29A839}" presName="parTransTwo" presStyleCnt="0"/>
      <dgm:spPr/>
    </dgm:pt>
    <dgm:pt modelId="{9FCF94AE-283B-4535-B4B5-0DD8317B5DC6}" type="pres">
      <dgm:prSet presAssocID="{EA1C4066-ADDA-442A-A530-A020EC29A839}" presName="horzTwo" presStyleCnt="0"/>
      <dgm:spPr/>
    </dgm:pt>
    <dgm:pt modelId="{02C37F2F-E5E3-494D-94B3-ABFFD651F3A7}" type="pres">
      <dgm:prSet presAssocID="{1EE154CF-F7B7-40BD-A5EE-63C7C10297F6}" presName="vertThree" presStyleCnt="0"/>
      <dgm:spPr/>
    </dgm:pt>
    <dgm:pt modelId="{FD3FC5A4-AAFC-4DAF-B113-7B1C0B59BDD3}" type="pres">
      <dgm:prSet presAssocID="{1EE154CF-F7B7-40BD-A5EE-63C7C10297F6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1CC6AA-27EC-4E3E-822A-FC09C0B8A6E8}" type="pres">
      <dgm:prSet presAssocID="{1EE154CF-F7B7-40BD-A5EE-63C7C10297F6}" presName="horzThree" presStyleCnt="0"/>
      <dgm:spPr/>
    </dgm:pt>
    <dgm:pt modelId="{099FCE02-130F-49C6-8B89-59088B5075AD}" type="pres">
      <dgm:prSet presAssocID="{AB7CB60A-BD77-403E-86B9-86E3C854CB47}" presName="sibSpaceThree" presStyleCnt="0"/>
      <dgm:spPr/>
    </dgm:pt>
    <dgm:pt modelId="{CF4955FC-71A6-4A44-B33B-E01088217845}" type="pres">
      <dgm:prSet presAssocID="{C2C878FA-A035-498E-AC7A-D07AD0368B77}" presName="vertThree" presStyleCnt="0"/>
      <dgm:spPr/>
    </dgm:pt>
    <dgm:pt modelId="{FAF339B3-91F2-478C-B181-98C0EE8A9AC3}" type="pres">
      <dgm:prSet presAssocID="{C2C878FA-A035-498E-AC7A-D07AD0368B77}" presName="txThre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93A318-1C31-48A0-98AE-ABBF21DAB82C}" type="pres">
      <dgm:prSet presAssocID="{C2C878FA-A035-498E-AC7A-D07AD0368B77}" presName="horzThree" presStyleCnt="0"/>
      <dgm:spPr/>
    </dgm:pt>
    <dgm:pt modelId="{EB99C6DA-EC16-4BC5-918D-41A3E4C8CF9D}" type="pres">
      <dgm:prSet presAssocID="{FD865746-2AD3-4EF7-A321-8F71214756A5}" presName="sibSpaceThree" presStyleCnt="0"/>
      <dgm:spPr/>
    </dgm:pt>
    <dgm:pt modelId="{C7C7B0D9-33C9-4314-A738-BEAA22DC402E}" type="pres">
      <dgm:prSet presAssocID="{379A748E-08FC-4CED-B428-2FAAFF7583ED}" presName="vertThree" presStyleCnt="0"/>
      <dgm:spPr/>
    </dgm:pt>
    <dgm:pt modelId="{BA78AB73-3815-4942-84D0-390418BE03FD}" type="pres">
      <dgm:prSet presAssocID="{379A748E-08FC-4CED-B428-2FAAFF7583ED}" presName="txThre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B89487-2998-4DBC-AFEB-938518071115}" type="pres">
      <dgm:prSet presAssocID="{379A748E-08FC-4CED-B428-2FAAFF7583ED}" presName="horzThree" presStyleCnt="0"/>
      <dgm:spPr/>
    </dgm:pt>
    <dgm:pt modelId="{4B0B81C0-C501-4838-867F-EC5EE29948B7}" type="pres">
      <dgm:prSet presAssocID="{7A92442B-9BC3-40F6-800B-AD3913A1DE0A}" presName="sibSpaceTwo" presStyleCnt="0"/>
      <dgm:spPr/>
    </dgm:pt>
    <dgm:pt modelId="{57E102B5-2E7F-49F2-B025-2183490CE6AD}" type="pres">
      <dgm:prSet presAssocID="{7174578C-7CE9-4336-932A-94BEBBBFB451}" presName="vertTwo" presStyleCnt="0"/>
      <dgm:spPr/>
    </dgm:pt>
    <dgm:pt modelId="{027C3F81-AA04-441B-B276-3EC3348091AB}" type="pres">
      <dgm:prSet presAssocID="{7174578C-7CE9-4336-932A-94BEBBBFB451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0A1052-FB49-4486-A4EA-E61268880820}" type="pres">
      <dgm:prSet presAssocID="{7174578C-7CE9-4336-932A-94BEBBBFB451}" presName="parTransTwo" presStyleCnt="0"/>
      <dgm:spPr/>
    </dgm:pt>
    <dgm:pt modelId="{AB487BF4-0C89-4CFB-B298-7FC4EFD70D8E}" type="pres">
      <dgm:prSet presAssocID="{7174578C-7CE9-4336-932A-94BEBBBFB451}" presName="horzTwo" presStyleCnt="0"/>
      <dgm:spPr/>
    </dgm:pt>
    <dgm:pt modelId="{597B9062-8CDF-4031-8430-FD70ACAE8204}" type="pres">
      <dgm:prSet presAssocID="{16C55745-C211-42D6-8203-60D860DC019B}" presName="vertThree" presStyleCnt="0"/>
      <dgm:spPr/>
    </dgm:pt>
    <dgm:pt modelId="{A097A4FD-070C-45F0-AC54-2B20C2C62985}" type="pres">
      <dgm:prSet presAssocID="{16C55745-C211-42D6-8203-60D860DC019B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384CC0-7879-41CD-B30C-34C5D823A91A}" type="pres">
      <dgm:prSet presAssocID="{16C55745-C211-42D6-8203-60D860DC019B}" presName="horzThree" presStyleCnt="0"/>
      <dgm:spPr/>
    </dgm:pt>
    <dgm:pt modelId="{A79757FD-7DDB-4368-A2EF-93CC5C5BE404}" type="pres">
      <dgm:prSet presAssocID="{BC9BD863-DA57-4839-9F93-39165E153DF6}" presName="sibSpaceThree" presStyleCnt="0"/>
      <dgm:spPr/>
    </dgm:pt>
    <dgm:pt modelId="{BE74774F-7E67-4553-B09B-D2C498393D21}" type="pres">
      <dgm:prSet presAssocID="{E463C4BA-0291-456E-AAEA-1FCAAB000FFB}" presName="vertThree" presStyleCnt="0"/>
      <dgm:spPr/>
    </dgm:pt>
    <dgm:pt modelId="{5E3F101A-853C-4F63-9651-F6D08EE0045C}" type="pres">
      <dgm:prSet presAssocID="{E463C4BA-0291-456E-AAEA-1FCAAB000FFB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AAA61E-D1CB-48D2-84A8-0A727349DBD3}" type="pres">
      <dgm:prSet presAssocID="{E463C4BA-0291-456E-AAEA-1FCAAB000FFB}" presName="horzThree" presStyleCnt="0"/>
      <dgm:spPr/>
    </dgm:pt>
  </dgm:ptLst>
  <dgm:cxnLst>
    <dgm:cxn modelId="{234A9356-8393-46A2-A535-989D2CC35CCA}" type="presOf" srcId="{4111647E-0161-4E41-B3A5-1FC96AAD3C1C}" destId="{C5A8BA93-3350-458C-87FD-66BD9E02D055}" srcOrd="0" destOrd="0" presId="urn:microsoft.com/office/officeart/2005/8/layout/hierarchy4"/>
    <dgm:cxn modelId="{40DECA16-EB29-4977-9272-4C68E89487B5}" type="presOf" srcId="{7F717CB8-613E-491A-B543-2893BBF16B28}" destId="{0CA853CE-9B91-4907-B1B1-2777F4BE5E66}" srcOrd="0" destOrd="0" presId="urn:microsoft.com/office/officeart/2005/8/layout/hierarchy4"/>
    <dgm:cxn modelId="{9BA5ACC9-229A-4AB1-ABEC-95EEFFC26542}" srcId="{7174578C-7CE9-4336-932A-94BEBBBFB451}" destId="{16C55745-C211-42D6-8203-60D860DC019B}" srcOrd="0" destOrd="0" parTransId="{D3B790A1-D6C8-4A8C-8E51-CDF4B274F9DA}" sibTransId="{BC9BD863-DA57-4839-9F93-39165E153DF6}"/>
    <dgm:cxn modelId="{672FD063-9CE3-4F3D-8DE8-456113B8A069}" srcId="{1B58F929-B12F-4551-8B4F-092FB0FEADB8}" destId="{EA1C4066-ADDA-442A-A530-A020EC29A839}" srcOrd="2" destOrd="0" parTransId="{0E4CFFE6-8552-4A1E-BDA7-65192E503F29}" sibTransId="{7A92442B-9BC3-40F6-800B-AD3913A1DE0A}"/>
    <dgm:cxn modelId="{78B90795-FD28-49C0-A6E6-8CC86BAE3BDB}" type="presOf" srcId="{1EE154CF-F7B7-40BD-A5EE-63C7C10297F6}" destId="{FD3FC5A4-AAFC-4DAF-B113-7B1C0B59BDD3}" srcOrd="0" destOrd="0" presId="urn:microsoft.com/office/officeart/2005/8/layout/hierarchy4"/>
    <dgm:cxn modelId="{999FB43B-AD81-4229-90F1-ACA52C8A00C0}" srcId="{7174578C-7CE9-4336-932A-94BEBBBFB451}" destId="{E463C4BA-0291-456E-AAEA-1FCAAB000FFB}" srcOrd="1" destOrd="0" parTransId="{B11E28A2-9F7C-4B9A-B9AD-20AA727E0613}" sibTransId="{A832CD38-B26F-45A6-8D38-EEC98E33F8BC}"/>
    <dgm:cxn modelId="{EA670C13-5A18-494D-AF91-5C72D7315DE7}" type="presOf" srcId="{16C55745-C211-42D6-8203-60D860DC019B}" destId="{A097A4FD-070C-45F0-AC54-2B20C2C62985}" srcOrd="0" destOrd="0" presId="urn:microsoft.com/office/officeart/2005/8/layout/hierarchy4"/>
    <dgm:cxn modelId="{AE552E5B-58E4-4ABD-B279-E5AA6AAC0559}" srcId="{7811FBDB-FCE9-4F7A-BB58-55327564382F}" destId="{1B58F929-B12F-4551-8B4F-092FB0FEADB8}" srcOrd="0" destOrd="0" parTransId="{AB6B90A2-D0BE-4B2C-A527-ECE9522A8257}" sibTransId="{734B12B2-B4A3-4B02-867E-99164008D0FF}"/>
    <dgm:cxn modelId="{CB27CEAC-4B49-4E99-9533-2E53EFEEC0D2}" srcId="{EA1C4066-ADDA-442A-A530-A020EC29A839}" destId="{1EE154CF-F7B7-40BD-A5EE-63C7C10297F6}" srcOrd="0" destOrd="0" parTransId="{625FC61D-EC2B-4A43-9F3F-495D08FCCFBB}" sibTransId="{AB7CB60A-BD77-403E-86B9-86E3C854CB47}"/>
    <dgm:cxn modelId="{3B3B4CCF-8F79-4501-890E-16A58AD7051E}" srcId="{02EDAD53-2BF0-4D10-93C9-4A0C6494E417}" destId="{8D8FFAE6-697F-496C-89AB-1103118B8BAB}" srcOrd="2" destOrd="0" parTransId="{4D72CE78-C55A-4AF5-A544-29EF1D9CFB9E}" sibTransId="{03B80A06-5A73-47AB-BAC4-FF677709BCF3}"/>
    <dgm:cxn modelId="{841B2DA4-A294-45AF-BFCC-ABEBE89EF07A}" type="presOf" srcId="{7811FBDB-FCE9-4F7A-BB58-55327564382F}" destId="{7073E1FD-6F10-4A3F-B14E-E1885661AD96}" srcOrd="0" destOrd="0" presId="urn:microsoft.com/office/officeart/2005/8/layout/hierarchy4"/>
    <dgm:cxn modelId="{65268EF7-CBDA-45D0-AB2A-309C39230ED5}" srcId="{FA0F6A78-780A-46AD-A3B4-163EB7D290BD}" destId="{4111647E-0161-4E41-B3A5-1FC96AAD3C1C}" srcOrd="2" destOrd="0" parTransId="{EEC6933E-6670-4911-BBB2-FA733E73C817}" sibTransId="{F4CEAA3F-DAEF-4FB3-9186-19618B3F12DD}"/>
    <dgm:cxn modelId="{21915F8D-1FDE-4F30-937F-D0F0EF64B77A}" type="presOf" srcId="{C24D70A6-C716-4B5E-85C2-6C0746A149B3}" destId="{3D2E2A7C-DE8E-483F-B7D3-C455AE84A2E8}" srcOrd="0" destOrd="0" presId="urn:microsoft.com/office/officeart/2005/8/layout/hierarchy4"/>
    <dgm:cxn modelId="{F76BE778-CA71-480D-9BD4-F54DC058FD6A}" srcId="{1B58F929-B12F-4551-8B4F-092FB0FEADB8}" destId="{02EDAD53-2BF0-4D10-93C9-4A0C6494E417}" srcOrd="0" destOrd="0" parTransId="{035AEFD6-2BDC-43B9-A7D4-77BC6D46F1E0}" sibTransId="{834F3AB9-C247-41BF-B40F-906B0C13157A}"/>
    <dgm:cxn modelId="{4324C7E4-2ED6-42D9-AB7C-6949C6286390}" srcId="{1B58F929-B12F-4551-8B4F-092FB0FEADB8}" destId="{7174578C-7CE9-4336-932A-94BEBBBFB451}" srcOrd="3" destOrd="0" parTransId="{6068908A-C1FA-4661-8B29-1D80B39518CC}" sibTransId="{FDB3C3F9-ED57-4596-A74D-2AA32624E211}"/>
    <dgm:cxn modelId="{8B956BD9-045A-4E91-8FFA-876C75C4FA71}" type="presOf" srcId="{379A748E-08FC-4CED-B428-2FAAFF7583ED}" destId="{BA78AB73-3815-4942-84D0-390418BE03FD}" srcOrd="0" destOrd="0" presId="urn:microsoft.com/office/officeart/2005/8/layout/hierarchy4"/>
    <dgm:cxn modelId="{F7C8A6C8-1BD9-468A-827B-788A08926380}" type="presOf" srcId="{2B09C295-F422-4851-B81E-E5568DD51B20}" destId="{28AEF638-5EB9-4292-ACCE-CB7640DACA25}" srcOrd="0" destOrd="0" presId="urn:microsoft.com/office/officeart/2005/8/layout/hierarchy4"/>
    <dgm:cxn modelId="{96651B13-B3F4-4028-8CF9-025B487EF24B}" type="presOf" srcId="{8D8FFAE6-697F-496C-89AB-1103118B8BAB}" destId="{78BA458A-7730-493C-85CE-06AEF47216C2}" srcOrd="0" destOrd="0" presId="urn:microsoft.com/office/officeart/2005/8/layout/hierarchy4"/>
    <dgm:cxn modelId="{AD448591-4764-4BBE-AF61-28A35883A4BD}" srcId="{EA1C4066-ADDA-442A-A530-A020EC29A839}" destId="{C2C878FA-A035-498E-AC7A-D07AD0368B77}" srcOrd="1" destOrd="0" parTransId="{B7019BBC-F0C2-4C4C-9E77-5C40610FA23C}" sibTransId="{FD865746-2AD3-4EF7-A321-8F71214756A5}"/>
    <dgm:cxn modelId="{9C821513-2DD0-4A49-BF94-12BCB9EBAFEF}" type="presOf" srcId="{C2C878FA-A035-498E-AC7A-D07AD0368B77}" destId="{FAF339B3-91F2-478C-B181-98C0EE8A9AC3}" srcOrd="0" destOrd="0" presId="urn:microsoft.com/office/officeart/2005/8/layout/hierarchy4"/>
    <dgm:cxn modelId="{312368FE-8753-4DA3-8FAE-4F4ADBC6588C}" type="presOf" srcId="{CF957763-E5A2-4F30-B5D0-CC0AD2CBC209}" destId="{9E8DC06F-1E79-43FB-BFC2-C5E093881501}" srcOrd="0" destOrd="0" presId="urn:microsoft.com/office/officeart/2005/8/layout/hierarchy4"/>
    <dgm:cxn modelId="{781E1B70-D8AD-4BD9-8647-454FE8DDCCDA}" type="presOf" srcId="{FA0F6A78-780A-46AD-A3B4-163EB7D290BD}" destId="{265FD0D7-2559-4CAE-A929-DC98AAE8A1F4}" srcOrd="0" destOrd="0" presId="urn:microsoft.com/office/officeart/2005/8/layout/hierarchy4"/>
    <dgm:cxn modelId="{99460A6E-4338-4F6B-BE61-E82BBA6AEB2A}" type="presOf" srcId="{E463C4BA-0291-456E-AAEA-1FCAAB000FFB}" destId="{5E3F101A-853C-4F63-9651-F6D08EE0045C}" srcOrd="0" destOrd="0" presId="urn:microsoft.com/office/officeart/2005/8/layout/hierarchy4"/>
    <dgm:cxn modelId="{BE708B41-8ED3-422D-82D6-6E88C20D7C3C}" type="presOf" srcId="{1B58F929-B12F-4551-8B4F-092FB0FEADB8}" destId="{BA48219C-A426-423A-B97C-4B4D69E7A66B}" srcOrd="0" destOrd="0" presId="urn:microsoft.com/office/officeart/2005/8/layout/hierarchy4"/>
    <dgm:cxn modelId="{4317746C-8311-45FE-8A1C-6997A2B74FC1}" type="presOf" srcId="{02EDAD53-2BF0-4D10-93C9-4A0C6494E417}" destId="{99D08C8A-22AE-46AC-B9BE-0F43AF9CCFEE}" srcOrd="0" destOrd="0" presId="urn:microsoft.com/office/officeart/2005/8/layout/hierarchy4"/>
    <dgm:cxn modelId="{5D34E06A-9AB9-4D69-9A03-7AB805EE7284}" srcId="{FA0F6A78-780A-46AD-A3B4-163EB7D290BD}" destId="{2B09C295-F422-4851-B81E-E5568DD51B20}" srcOrd="1" destOrd="0" parTransId="{A43B9786-4A24-40B2-9D79-2035BD3B74C4}" sibTransId="{78CE8CBD-875A-48FC-AEAF-9903D03A82F6}"/>
    <dgm:cxn modelId="{D6F84DA1-2AAC-42B7-BAED-E8B53A6750FB}" srcId="{FA0F6A78-780A-46AD-A3B4-163EB7D290BD}" destId="{7F717CB8-613E-491A-B543-2893BBF16B28}" srcOrd="0" destOrd="0" parTransId="{0BA939D2-FF66-4A0D-8964-0EEC4D30ED7A}" sibTransId="{5AE734FE-CCFC-40EC-9252-1CEEB376E236}"/>
    <dgm:cxn modelId="{881C7518-2D65-4F05-9EE0-9370D67A855B}" srcId="{02EDAD53-2BF0-4D10-93C9-4A0C6494E417}" destId="{C24D70A6-C716-4B5E-85C2-6C0746A149B3}" srcOrd="1" destOrd="0" parTransId="{09FF989B-10F9-43B4-872F-6DF936A5334A}" sibTransId="{6052C5C1-3DB8-4275-B3B9-97A4800D1187}"/>
    <dgm:cxn modelId="{0A5DF1CD-D5AC-4E03-8C40-4A69D2217637}" type="presOf" srcId="{7174578C-7CE9-4336-932A-94BEBBBFB451}" destId="{027C3F81-AA04-441B-B276-3EC3348091AB}" srcOrd="0" destOrd="0" presId="urn:microsoft.com/office/officeart/2005/8/layout/hierarchy4"/>
    <dgm:cxn modelId="{F30CAB71-7FFC-431A-88F1-B784210B5149}" srcId="{1B58F929-B12F-4551-8B4F-092FB0FEADB8}" destId="{FA0F6A78-780A-46AD-A3B4-163EB7D290BD}" srcOrd="1" destOrd="0" parTransId="{FFDE1602-10D8-4D2E-9153-E7ED196D2F23}" sibTransId="{BFA531DD-0893-4B90-9A7D-7D8944993072}"/>
    <dgm:cxn modelId="{F253B8E4-8AEE-417F-A037-1815D441BE6A}" type="presOf" srcId="{EA1C4066-ADDA-442A-A530-A020EC29A839}" destId="{4061C900-D8E7-420A-B78C-5CDB6C6BE1F5}" srcOrd="0" destOrd="0" presId="urn:microsoft.com/office/officeart/2005/8/layout/hierarchy4"/>
    <dgm:cxn modelId="{DB15374C-D6EA-42A5-B8FB-127CA0FF33AB}" srcId="{02EDAD53-2BF0-4D10-93C9-4A0C6494E417}" destId="{CF957763-E5A2-4F30-B5D0-CC0AD2CBC209}" srcOrd="0" destOrd="0" parTransId="{C1D43D3F-0AA5-4FB4-AB56-8133125793B4}" sibTransId="{4C46D40A-4218-4320-B135-A4D8E6F36150}"/>
    <dgm:cxn modelId="{90E70CD7-2FAA-4294-B60A-9D6264493D0D}" srcId="{EA1C4066-ADDA-442A-A530-A020EC29A839}" destId="{379A748E-08FC-4CED-B428-2FAAFF7583ED}" srcOrd="2" destOrd="0" parTransId="{8DCEB01B-3462-41D3-AD8B-270E69913876}" sibTransId="{04F22E6B-19AF-4AEA-A0AC-6D79843C6E5F}"/>
    <dgm:cxn modelId="{7DCA71D8-B622-48EC-B148-3FE1B6FA12FE}" type="presParOf" srcId="{7073E1FD-6F10-4A3F-B14E-E1885661AD96}" destId="{20DD5727-FF34-443B-B2B1-3AB7314C9363}" srcOrd="0" destOrd="0" presId="urn:microsoft.com/office/officeart/2005/8/layout/hierarchy4"/>
    <dgm:cxn modelId="{C53DA50B-E7DC-405A-B394-BDC5558BFE4E}" type="presParOf" srcId="{20DD5727-FF34-443B-B2B1-3AB7314C9363}" destId="{BA48219C-A426-423A-B97C-4B4D69E7A66B}" srcOrd="0" destOrd="0" presId="urn:microsoft.com/office/officeart/2005/8/layout/hierarchy4"/>
    <dgm:cxn modelId="{5D1F28E2-A20E-41C8-B1A3-0B6941CABBA5}" type="presParOf" srcId="{20DD5727-FF34-443B-B2B1-3AB7314C9363}" destId="{9E893C9E-A3FF-488D-8415-732E6473397C}" srcOrd="1" destOrd="0" presId="urn:microsoft.com/office/officeart/2005/8/layout/hierarchy4"/>
    <dgm:cxn modelId="{F10C9E20-E380-4FC4-8F7B-05BB75DEBBF5}" type="presParOf" srcId="{20DD5727-FF34-443B-B2B1-3AB7314C9363}" destId="{A323E575-DA0A-4C0A-B012-4701DC8F1925}" srcOrd="2" destOrd="0" presId="urn:microsoft.com/office/officeart/2005/8/layout/hierarchy4"/>
    <dgm:cxn modelId="{E2EC368C-224F-4E50-B507-4554F5CD7F1B}" type="presParOf" srcId="{A323E575-DA0A-4C0A-B012-4701DC8F1925}" destId="{1178DFB8-8A97-4674-84F8-9912A3B199FD}" srcOrd="0" destOrd="0" presId="urn:microsoft.com/office/officeart/2005/8/layout/hierarchy4"/>
    <dgm:cxn modelId="{8325B7DF-7CA0-4B73-A4C3-50D6BF8A3AF0}" type="presParOf" srcId="{1178DFB8-8A97-4674-84F8-9912A3B199FD}" destId="{99D08C8A-22AE-46AC-B9BE-0F43AF9CCFEE}" srcOrd="0" destOrd="0" presId="urn:microsoft.com/office/officeart/2005/8/layout/hierarchy4"/>
    <dgm:cxn modelId="{0E758EBB-C035-48AE-B4B9-353D7CD0DF80}" type="presParOf" srcId="{1178DFB8-8A97-4674-84F8-9912A3B199FD}" destId="{FE7BD8EF-BED6-4F91-A22F-4712CDBD0AA7}" srcOrd="1" destOrd="0" presId="urn:microsoft.com/office/officeart/2005/8/layout/hierarchy4"/>
    <dgm:cxn modelId="{04CDBAD1-DDF2-4F4A-B9A0-BD62C0AC2C14}" type="presParOf" srcId="{1178DFB8-8A97-4674-84F8-9912A3B199FD}" destId="{2FDED66B-A3A0-4B24-9797-2BF33BEA47BF}" srcOrd="2" destOrd="0" presId="urn:microsoft.com/office/officeart/2005/8/layout/hierarchy4"/>
    <dgm:cxn modelId="{71471261-707B-4D6D-AD57-867FADA00302}" type="presParOf" srcId="{2FDED66B-A3A0-4B24-9797-2BF33BEA47BF}" destId="{D350084E-A172-4347-A5AD-8E4658E60263}" srcOrd="0" destOrd="0" presId="urn:microsoft.com/office/officeart/2005/8/layout/hierarchy4"/>
    <dgm:cxn modelId="{49E3F185-9AF1-4A29-8730-069D9868E6D1}" type="presParOf" srcId="{D350084E-A172-4347-A5AD-8E4658E60263}" destId="{9E8DC06F-1E79-43FB-BFC2-C5E093881501}" srcOrd="0" destOrd="0" presId="urn:microsoft.com/office/officeart/2005/8/layout/hierarchy4"/>
    <dgm:cxn modelId="{D80C9D67-C07A-42E3-B533-CA8189772272}" type="presParOf" srcId="{D350084E-A172-4347-A5AD-8E4658E60263}" destId="{03C6477B-0945-46E5-946A-683D3EAE0694}" srcOrd="1" destOrd="0" presId="urn:microsoft.com/office/officeart/2005/8/layout/hierarchy4"/>
    <dgm:cxn modelId="{DBE95D5C-0F57-428E-8BA7-599EBFB84938}" type="presParOf" srcId="{2FDED66B-A3A0-4B24-9797-2BF33BEA47BF}" destId="{8874EADE-DC6B-4B31-BF84-F0DB08ADF49F}" srcOrd="1" destOrd="0" presId="urn:microsoft.com/office/officeart/2005/8/layout/hierarchy4"/>
    <dgm:cxn modelId="{3C69A977-8DB8-4078-B901-3B8B9D0E9175}" type="presParOf" srcId="{2FDED66B-A3A0-4B24-9797-2BF33BEA47BF}" destId="{E12005B6-2CE4-42CD-AC8E-7213E5AD37DA}" srcOrd="2" destOrd="0" presId="urn:microsoft.com/office/officeart/2005/8/layout/hierarchy4"/>
    <dgm:cxn modelId="{231F055C-28BF-4973-B159-B7E17973E854}" type="presParOf" srcId="{E12005B6-2CE4-42CD-AC8E-7213E5AD37DA}" destId="{3D2E2A7C-DE8E-483F-B7D3-C455AE84A2E8}" srcOrd="0" destOrd="0" presId="urn:microsoft.com/office/officeart/2005/8/layout/hierarchy4"/>
    <dgm:cxn modelId="{624EFE0E-2ABF-4658-9CA8-C24079F9D107}" type="presParOf" srcId="{E12005B6-2CE4-42CD-AC8E-7213E5AD37DA}" destId="{07B852FD-C7AA-4A04-BDB1-85295DB25ACE}" srcOrd="1" destOrd="0" presId="urn:microsoft.com/office/officeart/2005/8/layout/hierarchy4"/>
    <dgm:cxn modelId="{84DE708B-EDBF-43A2-B8EE-B380E2BB32DA}" type="presParOf" srcId="{2FDED66B-A3A0-4B24-9797-2BF33BEA47BF}" destId="{A9A4A4CE-DA8D-4F38-B15B-12BA52F52F42}" srcOrd="3" destOrd="0" presId="urn:microsoft.com/office/officeart/2005/8/layout/hierarchy4"/>
    <dgm:cxn modelId="{DD18AE23-DEF1-4B8A-BA01-EFAC7F97811E}" type="presParOf" srcId="{2FDED66B-A3A0-4B24-9797-2BF33BEA47BF}" destId="{7A765C53-8A9D-453C-8953-45B644108155}" srcOrd="4" destOrd="0" presId="urn:microsoft.com/office/officeart/2005/8/layout/hierarchy4"/>
    <dgm:cxn modelId="{B37A6670-567B-41D2-BB05-057F748098F2}" type="presParOf" srcId="{7A765C53-8A9D-453C-8953-45B644108155}" destId="{78BA458A-7730-493C-85CE-06AEF47216C2}" srcOrd="0" destOrd="0" presId="urn:microsoft.com/office/officeart/2005/8/layout/hierarchy4"/>
    <dgm:cxn modelId="{174E0DBC-4C9D-4F61-BAFE-AE08DD8AFFB5}" type="presParOf" srcId="{7A765C53-8A9D-453C-8953-45B644108155}" destId="{21858D1E-4FA1-4263-ABDC-2E7945F1FF9E}" srcOrd="1" destOrd="0" presId="urn:microsoft.com/office/officeart/2005/8/layout/hierarchy4"/>
    <dgm:cxn modelId="{9952651F-E2AE-4F5E-B2B3-412330887944}" type="presParOf" srcId="{A323E575-DA0A-4C0A-B012-4701DC8F1925}" destId="{FE17474A-38BA-4546-8E55-5E56CF9BDAE3}" srcOrd="1" destOrd="0" presId="urn:microsoft.com/office/officeart/2005/8/layout/hierarchy4"/>
    <dgm:cxn modelId="{0770ABBB-38A9-4DB6-B658-4F831FFB0F5A}" type="presParOf" srcId="{A323E575-DA0A-4C0A-B012-4701DC8F1925}" destId="{2D90E9E7-A243-41DE-89A7-75757D167430}" srcOrd="2" destOrd="0" presId="urn:microsoft.com/office/officeart/2005/8/layout/hierarchy4"/>
    <dgm:cxn modelId="{EE6E573B-0960-445E-AFBC-2FD9A6959E4B}" type="presParOf" srcId="{2D90E9E7-A243-41DE-89A7-75757D167430}" destId="{265FD0D7-2559-4CAE-A929-DC98AAE8A1F4}" srcOrd="0" destOrd="0" presId="urn:microsoft.com/office/officeart/2005/8/layout/hierarchy4"/>
    <dgm:cxn modelId="{E573B029-AE48-423D-98C5-348973CE8D97}" type="presParOf" srcId="{2D90E9E7-A243-41DE-89A7-75757D167430}" destId="{136C11F9-872F-412A-9633-DE552144BA8D}" srcOrd="1" destOrd="0" presId="urn:microsoft.com/office/officeart/2005/8/layout/hierarchy4"/>
    <dgm:cxn modelId="{9CA1368B-67F6-4C1A-B345-C4D19D3BA7D3}" type="presParOf" srcId="{2D90E9E7-A243-41DE-89A7-75757D167430}" destId="{34C7A625-E6E0-4BE6-B3D4-79183F3F28F7}" srcOrd="2" destOrd="0" presId="urn:microsoft.com/office/officeart/2005/8/layout/hierarchy4"/>
    <dgm:cxn modelId="{2638137A-C715-4F44-BB54-55BDFAA4A4D3}" type="presParOf" srcId="{34C7A625-E6E0-4BE6-B3D4-79183F3F28F7}" destId="{9C3D1785-57F7-4A5E-B6D4-0A3C1D2930DA}" srcOrd="0" destOrd="0" presId="urn:microsoft.com/office/officeart/2005/8/layout/hierarchy4"/>
    <dgm:cxn modelId="{BE8A93EE-A4EC-4989-A0B5-C66EAEAFC812}" type="presParOf" srcId="{9C3D1785-57F7-4A5E-B6D4-0A3C1D2930DA}" destId="{0CA853CE-9B91-4907-B1B1-2777F4BE5E66}" srcOrd="0" destOrd="0" presId="urn:microsoft.com/office/officeart/2005/8/layout/hierarchy4"/>
    <dgm:cxn modelId="{1D8E3690-6424-40E7-8112-75FF1B5F693D}" type="presParOf" srcId="{9C3D1785-57F7-4A5E-B6D4-0A3C1D2930DA}" destId="{30738F4B-C5A6-4A35-940D-D29C1A6BC66E}" srcOrd="1" destOrd="0" presId="urn:microsoft.com/office/officeart/2005/8/layout/hierarchy4"/>
    <dgm:cxn modelId="{ED1A39D7-5AA9-489F-9038-4AC07114E79D}" type="presParOf" srcId="{34C7A625-E6E0-4BE6-B3D4-79183F3F28F7}" destId="{02AF542F-75FF-4600-80D5-65EF24FFAFAA}" srcOrd="1" destOrd="0" presId="urn:microsoft.com/office/officeart/2005/8/layout/hierarchy4"/>
    <dgm:cxn modelId="{F739EC7C-7482-4521-AF52-CBB1611F2A53}" type="presParOf" srcId="{34C7A625-E6E0-4BE6-B3D4-79183F3F28F7}" destId="{85922DE8-9B21-4DBF-858B-023E9B5D335F}" srcOrd="2" destOrd="0" presId="urn:microsoft.com/office/officeart/2005/8/layout/hierarchy4"/>
    <dgm:cxn modelId="{1D27E7E7-3B8F-497C-A25D-46D0A03B7B1D}" type="presParOf" srcId="{85922DE8-9B21-4DBF-858B-023E9B5D335F}" destId="{28AEF638-5EB9-4292-ACCE-CB7640DACA25}" srcOrd="0" destOrd="0" presId="urn:microsoft.com/office/officeart/2005/8/layout/hierarchy4"/>
    <dgm:cxn modelId="{63208814-FFAE-4B28-BBB5-0EF699A3F284}" type="presParOf" srcId="{85922DE8-9B21-4DBF-858B-023E9B5D335F}" destId="{9BCD3B8D-E9D9-48C8-87DC-C6DF68E6E1DB}" srcOrd="1" destOrd="0" presId="urn:microsoft.com/office/officeart/2005/8/layout/hierarchy4"/>
    <dgm:cxn modelId="{42928847-B5C6-42F4-B297-25EB357137A0}" type="presParOf" srcId="{34C7A625-E6E0-4BE6-B3D4-79183F3F28F7}" destId="{31009C3B-4F91-48FC-9C5F-BEB690461900}" srcOrd="3" destOrd="0" presId="urn:microsoft.com/office/officeart/2005/8/layout/hierarchy4"/>
    <dgm:cxn modelId="{6D0999BE-6D42-414C-A57F-40F90A02C853}" type="presParOf" srcId="{34C7A625-E6E0-4BE6-B3D4-79183F3F28F7}" destId="{66936BD5-92CA-4E33-8F84-FA656CADF618}" srcOrd="4" destOrd="0" presId="urn:microsoft.com/office/officeart/2005/8/layout/hierarchy4"/>
    <dgm:cxn modelId="{CBF0E88B-D8CD-4612-A8D8-0E2C37DC63E5}" type="presParOf" srcId="{66936BD5-92CA-4E33-8F84-FA656CADF618}" destId="{C5A8BA93-3350-458C-87FD-66BD9E02D055}" srcOrd="0" destOrd="0" presId="urn:microsoft.com/office/officeart/2005/8/layout/hierarchy4"/>
    <dgm:cxn modelId="{681818C5-0018-4703-9EFD-02378DB57D38}" type="presParOf" srcId="{66936BD5-92CA-4E33-8F84-FA656CADF618}" destId="{8B766881-66FB-47BC-8063-A703D7726EF5}" srcOrd="1" destOrd="0" presId="urn:microsoft.com/office/officeart/2005/8/layout/hierarchy4"/>
    <dgm:cxn modelId="{A30FDFA5-1F2E-49B5-9DB8-D4E96CC16BFF}" type="presParOf" srcId="{A323E575-DA0A-4C0A-B012-4701DC8F1925}" destId="{09D6886B-C36E-4563-9E0F-047F7FDDBED4}" srcOrd="3" destOrd="0" presId="urn:microsoft.com/office/officeart/2005/8/layout/hierarchy4"/>
    <dgm:cxn modelId="{00CF6DD6-2611-4D83-B75E-E1F65BEE4648}" type="presParOf" srcId="{A323E575-DA0A-4C0A-B012-4701DC8F1925}" destId="{7104916C-3AC1-41BB-B00E-D5E415C190CB}" srcOrd="4" destOrd="0" presId="urn:microsoft.com/office/officeart/2005/8/layout/hierarchy4"/>
    <dgm:cxn modelId="{36DF5588-9AA0-47E0-BC70-5FD513C21DE1}" type="presParOf" srcId="{7104916C-3AC1-41BB-B00E-D5E415C190CB}" destId="{4061C900-D8E7-420A-B78C-5CDB6C6BE1F5}" srcOrd="0" destOrd="0" presId="urn:microsoft.com/office/officeart/2005/8/layout/hierarchy4"/>
    <dgm:cxn modelId="{6A1C2405-3E43-477A-908B-63D1D88BD461}" type="presParOf" srcId="{7104916C-3AC1-41BB-B00E-D5E415C190CB}" destId="{F69E1CD4-69E3-4417-957E-26894788BB4B}" srcOrd="1" destOrd="0" presId="urn:microsoft.com/office/officeart/2005/8/layout/hierarchy4"/>
    <dgm:cxn modelId="{030D4E7A-2DAB-407C-8532-5DD2768A54B6}" type="presParOf" srcId="{7104916C-3AC1-41BB-B00E-D5E415C190CB}" destId="{9FCF94AE-283B-4535-B4B5-0DD8317B5DC6}" srcOrd="2" destOrd="0" presId="urn:microsoft.com/office/officeart/2005/8/layout/hierarchy4"/>
    <dgm:cxn modelId="{B11A421F-8425-4D47-82D0-4D26DF2445FA}" type="presParOf" srcId="{9FCF94AE-283B-4535-B4B5-0DD8317B5DC6}" destId="{02C37F2F-E5E3-494D-94B3-ABFFD651F3A7}" srcOrd="0" destOrd="0" presId="urn:microsoft.com/office/officeart/2005/8/layout/hierarchy4"/>
    <dgm:cxn modelId="{46EF3506-2302-4543-8A11-46C21C9FBFD8}" type="presParOf" srcId="{02C37F2F-E5E3-494D-94B3-ABFFD651F3A7}" destId="{FD3FC5A4-AAFC-4DAF-B113-7B1C0B59BDD3}" srcOrd="0" destOrd="0" presId="urn:microsoft.com/office/officeart/2005/8/layout/hierarchy4"/>
    <dgm:cxn modelId="{73295A53-F7EF-4577-9F97-588F958DB879}" type="presParOf" srcId="{02C37F2F-E5E3-494D-94B3-ABFFD651F3A7}" destId="{271CC6AA-27EC-4E3E-822A-FC09C0B8A6E8}" srcOrd="1" destOrd="0" presId="urn:microsoft.com/office/officeart/2005/8/layout/hierarchy4"/>
    <dgm:cxn modelId="{AA955373-C4D1-41C9-AA12-21DB35A169AA}" type="presParOf" srcId="{9FCF94AE-283B-4535-B4B5-0DD8317B5DC6}" destId="{099FCE02-130F-49C6-8B89-59088B5075AD}" srcOrd="1" destOrd="0" presId="urn:microsoft.com/office/officeart/2005/8/layout/hierarchy4"/>
    <dgm:cxn modelId="{CAF32846-06C0-4476-98AC-99F51FFFC88C}" type="presParOf" srcId="{9FCF94AE-283B-4535-B4B5-0DD8317B5DC6}" destId="{CF4955FC-71A6-4A44-B33B-E01088217845}" srcOrd="2" destOrd="0" presId="urn:microsoft.com/office/officeart/2005/8/layout/hierarchy4"/>
    <dgm:cxn modelId="{5F6EFBE8-4946-4800-B4E1-0E8055350A24}" type="presParOf" srcId="{CF4955FC-71A6-4A44-B33B-E01088217845}" destId="{FAF339B3-91F2-478C-B181-98C0EE8A9AC3}" srcOrd="0" destOrd="0" presId="urn:microsoft.com/office/officeart/2005/8/layout/hierarchy4"/>
    <dgm:cxn modelId="{17A903F9-4C16-49D2-8917-BC221AC85CC2}" type="presParOf" srcId="{CF4955FC-71A6-4A44-B33B-E01088217845}" destId="{B293A318-1C31-48A0-98AE-ABBF21DAB82C}" srcOrd="1" destOrd="0" presId="urn:microsoft.com/office/officeart/2005/8/layout/hierarchy4"/>
    <dgm:cxn modelId="{E6573ABE-CF1B-495D-830B-285FAE1E00E8}" type="presParOf" srcId="{9FCF94AE-283B-4535-B4B5-0DD8317B5DC6}" destId="{EB99C6DA-EC16-4BC5-918D-41A3E4C8CF9D}" srcOrd="3" destOrd="0" presId="urn:microsoft.com/office/officeart/2005/8/layout/hierarchy4"/>
    <dgm:cxn modelId="{3EB7C113-E706-4904-8C49-2B65856464E7}" type="presParOf" srcId="{9FCF94AE-283B-4535-B4B5-0DD8317B5DC6}" destId="{C7C7B0D9-33C9-4314-A738-BEAA22DC402E}" srcOrd="4" destOrd="0" presId="urn:microsoft.com/office/officeart/2005/8/layout/hierarchy4"/>
    <dgm:cxn modelId="{A4DC6F0D-B2F2-4ED6-9CB4-2C2AE6F96348}" type="presParOf" srcId="{C7C7B0D9-33C9-4314-A738-BEAA22DC402E}" destId="{BA78AB73-3815-4942-84D0-390418BE03FD}" srcOrd="0" destOrd="0" presId="urn:microsoft.com/office/officeart/2005/8/layout/hierarchy4"/>
    <dgm:cxn modelId="{9EF4D64B-13A5-4824-817B-80FB688F53F7}" type="presParOf" srcId="{C7C7B0D9-33C9-4314-A738-BEAA22DC402E}" destId="{C9B89487-2998-4DBC-AFEB-938518071115}" srcOrd="1" destOrd="0" presId="urn:microsoft.com/office/officeart/2005/8/layout/hierarchy4"/>
    <dgm:cxn modelId="{A3272A9A-CBE8-4580-A5AC-644F1E30D614}" type="presParOf" srcId="{A323E575-DA0A-4C0A-B012-4701DC8F1925}" destId="{4B0B81C0-C501-4838-867F-EC5EE29948B7}" srcOrd="5" destOrd="0" presId="urn:microsoft.com/office/officeart/2005/8/layout/hierarchy4"/>
    <dgm:cxn modelId="{1A014A53-862B-41B1-8C2A-E37406F05BBF}" type="presParOf" srcId="{A323E575-DA0A-4C0A-B012-4701DC8F1925}" destId="{57E102B5-2E7F-49F2-B025-2183490CE6AD}" srcOrd="6" destOrd="0" presId="urn:microsoft.com/office/officeart/2005/8/layout/hierarchy4"/>
    <dgm:cxn modelId="{BD80B604-7521-4A3D-9FD5-03E64EF5B270}" type="presParOf" srcId="{57E102B5-2E7F-49F2-B025-2183490CE6AD}" destId="{027C3F81-AA04-441B-B276-3EC3348091AB}" srcOrd="0" destOrd="0" presId="urn:microsoft.com/office/officeart/2005/8/layout/hierarchy4"/>
    <dgm:cxn modelId="{7FE15D8D-8B1C-474B-8981-1C01D1B3845B}" type="presParOf" srcId="{57E102B5-2E7F-49F2-B025-2183490CE6AD}" destId="{030A1052-FB49-4486-A4EA-E61268880820}" srcOrd="1" destOrd="0" presId="urn:microsoft.com/office/officeart/2005/8/layout/hierarchy4"/>
    <dgm:cxn modelId="{FB679761-2496-4239-96CF-257D5BBE271C}" type="presParOf" srcId="{57E102B5-2E7F-49F2-B025-2183490CE6AD}" destId="{AB487BF4-0C89-4CFB-B298-7FC4EFD70D8E}" srcOrd="2" destOrd="0" presId="urn:microsoft.com/office/officeart/2005/8/layout/hierarchy4"/>
    <dgm:cxn modelId="{EE4415E8-1E3D-4CA6-BD47-FFA9066B5018}" type="presParOf" srcId="{AB487BF4-0C89-4CFB-B298-7FC4EFD70D8E}" destId="{597B9062-8CDF-4031-8430-FD70ACAE8204}" srcOrd="0" destOrd="0" presId="urn:microsoft.com/office/officeart/2005/8/layout/hierarchy4"/>
    <dgm:cxn modelId="{A76635A6-D2F6-408B-92A1-4A4BA19B6BE3}" type="presParOf" srcId="{597B9062-8CDF-4031-8430-FD70ACAE8204}" destId="{A097A4FD-070C-45F0-AC54-2B20C2C62985}" srcOrd="0" destOrd="0" presId="urn:microsoft.com/office/officeart/2005/8/layout/hierarchy4"/>
    <dgm:cxn modelId="{4ED7DC93-7C9F-41DF-ABC3-6B5A0A469EE3}" type="presParOf" srcId="{597B9062-8CDF-4031-8430-FD70ACAE8204}" destId="{EF384CC0-7879-41CD-B30C-34C5D823A91A}" srcOrd="1" destOrd="0" presId="urn:microsoft.com/office/officeart/2005/8/layout/hierarchy4"/>
    <dgm:cxn modelId="{DF284125-65F3-4D7E-BFEF-B84B177D8DA9}" type="presParOf" srcId="{AB487BF4-0C89-4CFB-B298-7FC4EFD70D8E}" destId="{A79757FD-7DDB-4368-A2EF-93CC5C5BE404}" srcOrd="1" destOrd="0" presId="urn:microsoft.com/office/officeart/2005/8/layout/hierarchy4"/>
    <dgm:cxn modelId="{B8E3C629-4148-4C70-9FF7-6FA4A2F2F3C7}" type="presParOf" srcId="{AB487BF4-0C89-4CFB-B298-7FC4EFD70D8E}" destId="{BE74774F-7E67-4553-B09B-D2C498393D21}" srcOrd="2" destOrd="0" presId="urn:microsoft.com/office/officeart/2005/8/layout/hierarchy4"/>
    <dgm:cxn modelId="{F5C485EC-4B6B-4F9E-AA53-EDBC8EBEDD94}" type="presParOf" srcId="{BE74774F-7E67-4553-B09B-D2C498393D21}" destId="{5E3F101A-853C-4F63-9651-F6D08EE0045C}" srcOrd="0" destOrd="0" presId="urn:microsoft.com/office/officeart/2005/8/layout/hierarchy4"/>
    <dgm:cxn modelId="{AE61AD3C-CDE7-427D-9524-90186C8218B7}" type="presParOf" srcId="{BE74774F-7E67-4553-B09B-D2C498393D21}" destId="{DCAAA61E-D1CB-48D2-84A8-0A727349DB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F218A-76D8-4AD5-B4FF-6FB74272C921}">
      <dsp:nvSpPr>
        <dsp:cNvPr id="0" name=""/>
        <dsp:cNvSpPr/>
      </dsp:nvSpPr>
      <dsp:spPr>
        <a:xfrm rot="5400000">
          <a:off x="-367943" y="1126726"/>
          <a:ext cx="1626413" cy="196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AACDEE-F28B-4F36-90B9-9A5AA5223C41}">
      <dsp:nvSpPr>
        <dsp:cNvPr id="0" name=""/>
        <dsp:cNvSpPr/>
      </dsp:nvSpPr>
      <dsp:spPr>
        <a:xfrm>
          <a:off x="4019" y="85528"/>
          <a:ext cx="2181652" cy="130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4000"/>
                <a:satMod val="180000"/>
                <a:lumMod val="100000"/>
              </a:schemeClr>
            </a:gs>
            <a:gs pos="42000">
              <a:schemeClr val="dk1">
                <a:tint val="40000"/>
                <a:satMod val="160000"/>
                <a:lumMod val="94000"/>
              </a:schemeClr>
            </a:gs>
            <a:gs pos="100000">
              <a:schemeClr val="dk1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用户打开</a:t>
          </a:r>
          <a:r>
            <a:rPr lang="en-US" altLang="zh-CN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App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sp:txBody>
      <dsp:txXfrm>
        <a:off x="42358" y="123867"/>
        <a:ext cx="2104974" cy="1232313"/>
      </dsp:txXfrm>
    </dsp:sp>
    <dsp:sp modelId="{E353618B-94BF-4BF3-86D1-14E5BA0841B1}">
      <dsp:nvSpPr>
        <dsp:cNvPr id="0" name=""/>
        <dsp:cNvSpPr/>
      </dsp:nvSpPr>
      <dsp:spPr>
        <a:xfrm rot="5400000">
          <a:off x="-367943" y="2762966"/>
          <a:ext cx="1626413" cy="196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F5BF1-C9AF-4D8F-96DB-2BCFE631A0BE}">
      <dsp:nvSpPr>
        <dsp:cNvPr id="0" name=""/>
        <dsp:cNvSpPr/>
      </dsp:nvSpPr>
      <dsp:spPr>
        <a:xfrm>
          <a:off x="4019" y="1721768"/>
          <a:ext cx="2181652" cy="130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4000"/>
                <a:satMod val="180000"/>
                <a:lumMod val="100000"/>
              </a:schemeClr>
            </a:gs>
            <a:gs pos="42000">
              <a:schemeClr val="dk1">
                <a:tint val="40000"/>
                <a:satMod val="160000"/>
                <a:lumMod val="94000"/>
              </a:schemeClr>
            </a:gs>
            <a:gs pos="100000">
              <a:schemeClr val="dk1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选择附近空闲的洗车机</a:t>
          </a:r>
          <a:endParaRPr lang="en-US" altLang="zh-CN" sz="1800" kern="1200" dirty="0" smtClean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sp:txBody>
      <dsp:txXfrm>
        <a:off x="42358" y="1760107"/>
        <a:ext cx="2104974" cy="1232313"/>
      </dsp:txXfrm>
    </dsp:sp>
    <dsp:sp modelId="{B05216CC-8BFF-4096-A8AC-B6A54464DED2}">
      <dsp:nvSpPr>
        <dsp:cNvPr id="0" name=""/>
        <dsp:cNvSpPr/>
      </dsp:nvSpPr>
      <dsp:spPr>
        <a:xfrm>
          <a:off x="450176" y="3581085"/>
          <a:ext cx="2891771" cy="196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5EFBBC-3527-4BAC-855A-D8F2E57D8055}">
      <dsp:nvSpPr>
        <dsp:cNvPr id="0" name=""/>
        <dsp:cNvSpPr/>
      </dsp:nvSpPr>
      <dsp:spPr>
        <a:xfrm>
          <a:off x="4019" y="3358007"/>
          <a:ext cx="2181652" cy="130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4000"/>
                <a:satMod val="180000"/>
                <a:lumMod val="100000"/>
              </a:schemeClr>
            </a:gs>
            <a:gs pos="42000">
              <a:schemeClr val="dk1">
                <a:tint val="40000"/>
                <a:satMod val="160000"/>
                <a:lumMod val="94000"/>
              </a:schemeClr>
            </a:gs>
            <a:gs pos="100000">
              <a:schemeClr val="dk1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系统导航到洗车点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sp:txBody>
      <dsp:txXfrm>
        <a:off x="42358" y="3396346"/>
        <a:ext cx="2104974" cy="1232313"/>
      </dsp:txXfrm>
    </dsp:sp>
    <dsp:sp modelId="{19698F47-9F16-475B-A7AA-C78A28D10C10}">
      <dsp:nvSpPr>
        <dsp:cNvPr id="0" name=""/>
        <dsp:cNvSpPr/>
      </dsp:nvSpPr>
      <dsp:spPr>
        <a:xfrm rot="16200000">
          <a:off x="2533654" y="2762966"/>
          <a:ext cx="1626413" cy="196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FA5F6-8FBB-41A1-A665-40A6F9982CE5}">
      <dsp:nvSpPr>
        <dsp:cNvPr id="0" name=""/>
        <dsp:cNvSpPr/>
      </dsp:nvSpPr>
      <dsp:spPr>
        <a:xfrm>
          <a:off x="2905617" y="3358007"/>
          <a:ext cx="2181652" cy="130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4000"/>
                <a:satMod val="180000"/>
                <a:lumMod val="100000"/>
              </a:schemeClr>
            </a:gs>
            <a:gs pos="42000">
              <a:schemeClr val="dk1">
                <a:tint val="40000"/>
                <a:satMod val="160000"/>
                <a:lumMod val="94000"/>
              </a:schemeClr>
            </a:gs>
            <a:gs pos="100000">
              <a:schemeClr val="dk1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当靠近空闲洗车点，洗车点亮起信号灯，说明准备好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sp:txBody>
      <dsp:txXfrm>
        <a:off x="2943956" y="3396346"/>
        <a:ext cx="2104974" cy="1232313"/>
      </dsp:txXfrm>
    </dsp:sp>
    <dsp:sp modelId="{206FD2C4-7975-47F9-A348-14DFF92356F9}">
      <dsp:nvSpPr>
        <dsp:cNvPr id="0" name=""/>
        <dsp:cNvSpPr/>
      </dsp:nvSpPr>
      <dsp:spPr>
        <a:xfrm rot="16200000">
          <a:off x="2533654" y="1126726"/>
          <a:ext cx="1626413" cy="196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C13D8C-A741-4241-AB73-86FE30C739E5}">
      <dsp:nvSpPr>
        <dsp:cNvPr id="0" name=""/>
        <dsp:cNvSpPr/>
      </dsp:nvSpPr>
      <dsp:spPr>
        <a:xfrm>
          <a:off x="2905617" y="1721768"/>
          <a:ext cx="2181652" cy="130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4000"/>
                <a:satMod val="180000"/>
                <a:lumMod val="100000"/>
              </a:schemeClr>
            </a:gs>
            <a:gs pos="42000">
              <a:schemeClr val="dk1">
                <a:tint val="40000"/>
                <a:satMod val="160000"/>
                <a:lumMod val="94000"/>
              </a:schemeClr>
            </a:gs>
            <a:gs pos="100000">
              <a:schemeClr val="dk1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用户在手机中确认，并取下洗车枪洗车。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sp:txBody>
      <dsp:txXfrm>
        <a:off x="2943956" y="1760107"/>
        <a:ext cx="2104974" cy="1232313"/>
      </dsp:txXfrm>
    </dsp:sp>
    <dsp:sp modelId="{A05DF806-3E2A-40C9-AE10-D3A6765D1947}">
      <dsp:nvSpPr>
        <dsp:cNvPr id="0" name=""/>
        <dsp:cNvSpPr/>
      </dsp:nvSpPr>
      <dsp:spPr>
        <a:xfrm>
          <a:off x="3351774" y="308607"/>
          <a:ext cx="2891771" cy="196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EEA596-B5ED-434D-80BE-66F61140465D}">
      <dsp:nvSpPr>
        <dsp:cNvPr id="0" name=""/>
        <dsp:cNvSpPr/>
      </dsp:nvSpPr>
      <dsp:spPr>
        <a:xfrm>
          <a:off x="2905617" y="85528"/>
          <a:ext cx="2181652" cy="130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4000"/>
                <a:satMod val="180000"/>
                <a:lumMod val="100000"/>
              </a:schemeClr>
            </a:gs>
            <a:gs pos="42000">
              <a:schemeClr val="dk1">
                <a:tint val="40000"/>
                <a:satMod val="160000"/>
                <a:lumMod val="94000"/>
              </a:schemeClr>
            </a:gs>
            <a:gs pos="100000">
              <a:schemeClr val="dk1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系统按照时间和用水计费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sp:txBody>
      <dsp:txXfrm>
        <a:off x="2943956" y="123867"/>
        <a:ext cx="2104974" cy="1232313"/>
      </dsp:txXfrm>
    </dsp:sp>
    <dsp:sp modelId="{BEAA25B6-BB34-4E78-A65C-B294A863DA76}">
      <dsp:nvSpPr>
        <dsp:cNvPr id="0" name=""/>
        <dsp:cNvSpPr/>
      </dsp:nvSpPr>
      <dsp:spPr>
        <a:xfrm rot="5400000">
          <a:off x="5435252" y="1126726"/>
          <a:ext cx="1626413" cy="196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7E53B-7AAE-4AEC-9BC9-FAFA4780868C}">
      <dsp:nvSpPr>
        <dsp:cNvPr id="0" name=""/>
        <dsp:cNvSpPr/>
      </dsp:nvSpPr>
      <dsp:spPr>
        <a:xfrm>
          <a:off x="5807215" y="85528"/>
          <a:ext cx="2181652" cy="130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4000"/>
                <a:satMod val="180000"/>
                <a:lumMod val="100000"/>
              </a:schemeClr>
            </a:gs>
            <a:gs pos="42000">
              <a:schemeClr val="dk1">
                <a:tint val="40000"/>
                <a:satMod val="160000"/>
                <a:lumMod val="94000"/>
              </a:schemeClr>
            </a:gs>
            <a:gs pos="100000">
              <a:schemeClr val="dk1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用户洗车完毕，交还水枪，计费终止。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sp:txBody>
      <dsp:txXfrm>
        <a:off x="5845554" y="123867"/>
        <a:ext cx="2104974" cy="1232313"/>
      </dsp:txXfrm>
    </dsp:sp>
    <dsp:sp modelId="{33AE71BC-AA7D-46CB-B193-2F1D031C96E6}">
      <dsp:nvSpPr>
        <dsp:cNvPr id="0" name=""/>
        <dsp:cNvSpPr/>
      </dsp:nvSpPr>
      <dsp:spPr>
        <a:xfrm rot="5400000">
          <a:off x="5435252" y="2762966"/>
          <a:ext cx="1626413" cy="196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05B6E6-F5FB-44EC-9EC7-02288B6726AD}">
      <dsp:nvSpPr>
        <dsp:cNvPr id="0" name=""/>
        <dsp:cNvSpPr/>
      </dsp:nvSpPr>
      <dsp:spPr>
        <a:xfrm>
          <a:off x="5807215" y="1721768"/>
          <a:ext cx="2181652" cy="130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4000"/>
                <a:satMod val="180000"/>
                <a:lumMod val="100000"/>
              </a:schemeClr>
            </a:gs>
            <a:gs pos="42000">
              <a:schemeClr val="dk1">
                <a:tint val="40000"/>
                <a:satMod val="160000"/>
                <a:lumMod val="94000"/>
              </a:schemeClr>
            </a:gs>
            <a:gs pos="100000">
              <a:schemeClr val="dk1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用户付费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sp:txBody>
      <dsp:txXfrm>
        <a:off x="5845554" y="1760107"/>
        <a:ext cx="2104974" cy="1232313"/>
      </dsp:txXfrm>
    </dsp:sp>
    <dsp:sp modelId="{E72AC439-6999-4A29-BCA8-E7C7939DC1F0}">
      <dsp:nvSpPr>
        <dsp:cNvPr id="0" name=""/>
        <dsp:cNvSpPr/>
      </dsp:nvSpPr>
      <dsp:spPr>
        <a:xfrm>
          <a:off x="5807215" y="3358007"/>
          <a:ext cx="2181652" cy="13089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4000"/>
                <a:satMod val="180000"/>
                <a:lumMod val="100000"/>
              </a:schemeClr>
            </a:gs>
            <a:gs pos="42000">
              <a:schemeClr val="dk1">
                <a:tint val="40000"/>
                <a:satMod val="160000"/>
                <a:lumMod val="94000"/>
              </a:schemeClr>
            </a:gs>
            <a:gs pos="100000">
              <a:schemeClr val="dk1">
                <a:tint val="94000"/>
                <a:satMod val="140000"/>
              </a:schemeClr>
            </a:gs>
          </a:gsLst>
          <a:lin ang="5160000" scaled="1"/>
        </a:gradFill>
        <a:ln w="12700" cap="flat" cmpd="sng" algn="ctr">
          <a:solidFill>
            <a:schemeClr val="dk1">
              <a:shade val="5000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2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rPr>
            <a:t>评价，结束</a:t>
          </a:r>
          <a:endParaRPr lang="zh-CN" altLang="en-US" sz="1800" kern="1200" dirty="0">
            <a:solidFill>
              <a:schemeClr val="accent2">
                <a:lumMod val="75000"/>
              </a:schemeClr>
            </a:solidFill>
            <a:latin typeface="方正舒体" panose="02010601030101010101" pitchFamily="2" charset="-122"/>
            <a:ea typeface="方正舒体" panose="02010601030101010101" pitchFamily="2" charset="-122"/>
          </a:endParaRPr>
        </a:p>
      </dsp:txBody>
      <dsp:txXfrm>
        <a:off x="5845554" y="3396346"/>
        <a:ext cx="2104974" cy="1232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238AA-0610-4779-9EE7-83DEF3044FDE}">
      <dsp:nvSpPr>
        <dsp:cNvPr id="0" name=""/>
        <dsp:cNvSpPr/>
      </dsp:nvSpPr>
      <dsp:spPr>
        <a:xfrm rot="5400000">
          <a:off x="3830808" y="199162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故障处理单元</a:t>
          </a:r>
          <a:endParaRPr lang="zh-CN" altLang="en-US" sz="1100" kern="1200" dirty="0"/>
        </a:p>
      </dsp:txBody>
      <dsp:txXfrm rot="-5400000">
        <a:off x="4060330" y="2095572"/>
        <a:ext cx="685278" cy="787675"/>
      </dsp:txXfrm>
    </dsp:sp>
    <dsp:sp modelId="{B5DA1946-BF99-409B-B076-3381478325A3}">
      <dsp:nvSpPr>
        <dsp:cNvPr id="0" name=""/>
        <dsp:cNvSpPr/>
      </dsp:nvSpPr>
      <dsp:spPr>
        <a:xfrm>
          <a:off x="4123981" y="0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洗车机系统</a:t>
          </a:r>
          <a:endParaRPr lang="zh-CN" altLang="en-US" sz="1100" kern="1200" dirty="0"/>
        </a:p>
      </dsp:txBody>
      <dsp:txXfrm>
        <a:off x="4123981" y="0"/>
        <a:ext cx="1277064" cy="686593"/>
      </dsp:txXfrm>
    </dsp:sp>
    <dsp:sp modelId="{BE5B6D68-3406-47EF-928C-F3C4BBE52678}">
      <dsp:nvSpPr>
        <dsp:cNvPr id="0" name=""/>
        <dsp:cNvSpPr/>
      </dsp:nvSpPr>
      <dsp:spPr>
        <a:xfrm rot="5400000">
          <a:off x="2754826" y="143890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通讯及处理单元</a:t>
          </a:r>
          <a:endParaRPr lang="zh-CN" altLang="en-US" sz="1500" kern="1200" dirty="0"/>
        </a:p>
      </dsp:txBody>
      <dsp:txXfrm rot="-5400000">
        <a:off x="2984348" y="247834"/>
        <a:ext cx="685278" cy="787675"/>
      </dsp:txXfrm>
    </dsp:sp>
    <dsp:sp modelId="{67EA55AE-8DC9-4072-9908-74E5541A9DC4}">
      <dsp:nvSpPr>
        <dsp:cNvPr id="0" name=""/>
        <dsp:cNvSpPr/>
      </dsp:nvSpPr>
      <dsp:spPr>
        <a:xfrm rot="5400000">
          <a:off x="2190902" y="104856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iBeancon</a:t>
          </a:r>
          <a:r>
            <a:rPr lang="zh-CN" altLang="en-US" sz="1100" kern="1200" dirty="0" smtClean="0"/>
            <a:t>距离单元</a:t>
          </a:r>
          <a:endParaRPr lang="zh-CN" altLang="en-US" sz="1100" kern="1200" dirty="0"/>
        </a:p>
      </dsp:txBody>
      <dsp:txXfrm rot="-5400000">
        <a:off x="2420424" y="1152512"/>
        <a:ext cx="685278" cy="787675"/>
      </dsp:txXfrm>
    </dsp:sp>
    <dsp:sp modelId="{6D9A4D81-CBC1-46B8-BA7D-24929F8EA53F}">
      <dsp:nvSpPr>
        <dsp:cNvPr id="0" name=""/>
        <dsp:cNvSpPr/>
      </dsp:nvSpPr>
      <dsp:spPr>
        <a:xfrm>
          <a:off x="988218" y="1203052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EEB57-45CE-4D99-88F8-66672E5792E4}">
      <dsp:nvSpPr>
        <dsp:cNvPr id="0" name=""/>
        <dsp:cNvSpPr/>
      </dsp:nvSpPr>
      <dsp:spPr>
        <a:xfrm rot="5400000">
          <a:off x="3288219" y="10630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流量测控单元</a:t>
          </a:r>
          <a:endParaRPr lang="zh-CN" altLang="en-US" sz="1700" kern="1200" dirty="0"/>
        </a:p>
      </dsp:txBody>
      <dsp:txXfrm rot="-5400000">
        <a:off x="3517741" y="1167011"/>
        <a:ext cx="685278" cy="787675"/>
      </dsp:txXfrm>
    </dsp:sp>
    <dsp:sp modelId="{665FEE5C-4BC7-4BDF-935C-A77466F05A56}">
      <dsp:nvSpPr>
        <dsp:cNvPr id="0" name=""/>
        <dsp:cNvSpPr/>
      </dsp:nvSpPr>
      <dsp:spPr>
        <a:xfrm rot="5400000">
          <a:off x="2730564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显示交流单元</a:t>
          </a:r>
          <a:endParaRPr lang="zh-CN" altLang="en-US" sz="1100" kern="1200" dirty="0"/>
        </a:p>
      </dsp:txBody>
      <dsp:txXfrm rot="-5400000">
        <a:off x="2960086" y="2123814"/>
        <a:ext cx="685278" cy="787675"/>
      </dsp:txXfrm>
    </dsp:sp>
    <dsp:sp modelId="{D27B45DC-14BC-447C-9007-0C5F1845235B}">
      <dsp:nvSpPr>
        <dsp:cNvPr id="0" name=""/>
        <dsp:cNvSpPr/>
      </dsp:nvSpPr>
      <dsp:spPr>
        <a:xfrm>
          <a:off x="3830716" y="2174353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DA0FB-80BB-4738-9195-7011558C60E5}">
      <dsp:nvSpPr>
        <dsp:cNvPr id="0" name=""/>
        <dsp:cNvSpPr/>
      </dsp:nvSpPr>
      <dsp:spPr>
        <a:xfrm rot="5400000">
          <a:off x="1655359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水流执行控制单元</a:t>
          </a:r>
          <a:endParaRPr lang="zh-CN" altLang="en-US" sz="1500" kern="1200" dirty="0"/>
        </a:p>
      </dsp:txBody>
      <dsp:txXfrm rot="-5400000">
        <a:off x="1884881" y="2123814"/>
        <a:ext cx="685278" cy="787675"/>
      </dsp:txXfrm>
    </dsp:sp>
    <dsp:sp modelId="{F946A388-DFA3-4FF0-A7AC-F1671C7A963D}">
      <dsp:nvSpPr>
        <dsp:cNvPr id="0" name=""/>
        <dsp:cNvSpPr/>
      </dsp:nvSpPr>
      <dsp:spPr>
        <a:xfrm rot="5400000">
          <a:off x="2190902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电源</a:t>
          </a:r>
          <a:endParaRPr lang="zh-CN" altLang="en-US" sz="1100" kern="1200" dirty="0"/>
        </a:p>
      </dsp:txBody>
      <dsp:txXfrm rot="-5400000">
        <a:off x="2420424" y="3095115"/>
        <a:ext cx="685278" cy="787675"/>
      </dsp:txXfrm>
    </dsp:sp>
    <dsp:sp modelId="{9817B324-6A60-4223-A992-1928221B19AB}">
      <dsp:nvSpPr>
        <dsp:cNvPr id="0" name=""/>
        <dsp:cNvSpPr/>
      </dsp:nvSpPr>
      <dsp:spPr>
        <a:xfrm>
          <a:off x="988218" y="3145655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19752-D025-40DD-B25C-392E71FAF2CC}">
      <dsp:nvSpPr>
        <dsp:cNvPr id="0" name=""/>
        <dsp:cNvSpPr/>
      </dsp:nvSpPr>
      <dsp:spPr>
        <a:xfrm rot="5400000">
          <a:off x="3266107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logo</a:t>
          </a:r>
          <a:r>
            <a:rPr lang="zh-CN" altLang="en-US" sz="2600" kern="1200" dirty="0" smtClean="0"/>
            <a:t>外观</a:t>
          </a:r>
          <a:endParaRPr lang="zh-CN" altLang="en-US" sz="2600" kern="1200" dirty="0"/>
        </a:p>
      </dsp:txBody>
      <dsp:txXfrm rot="-5400000">
        <a:off x="3495629" y="3095115"/>
        <a:ext cx="685278" cy="787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E5C00-32CD-4064-8217-20372EE120B7}">
      <dsp:nvSpPr>
        <dsp:cNvPr id="0" name=""/>
        <dsp:cNvSpPr/>
      </dsp:nvSpPr>
      <dsp:spPr>
        <a:xfrm rot="5400000">
          <a:off x="3947784" y="62294"/>
          <a:ext cx="954158" cy="83011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个人账号管理</a:t>
          </a:r>
          <a:endParaRPr lang="zh-CN" altLang="en-US" sz="1200" kern="1200" dirty="0"/>
        </a:p>
      </dsp:txBody>
      <dsp:txXfrm rot="-5400000">
        <a:off x="4139164" y="148964"/>
        <a:ext cx="571398" cy="656778"/>
      </dsp:txXfrm>
    </dsp:sp>
    <dsp:sp modelId="{27F023B4-599C-4C96-AF39-86E9F231A09A}">
      <dsp:nvSpPr>
        <dsp:cNvPr id="0" name=""/>
        <dsp:cNvSpPr/>
      </dsp:nvSpPr>
      <dsp:spPr>
        <a:xfrm>
          <a:off x="4865112" y="191105"/>
          <a:ext cx="1064841" cy="57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B750B-01ED-4FB5-8F11-2CB04C359B6A}">
      <dsp:nvSpPr>
        <dsp:cNvPr id="0" name=""/>
        <dsp:cNvSpPr/>
      </dsp:nvSpPr>
      <dsp:spPr>
        <a:xfrm rot="5400000">
          <a:off x="3051256" y="62294"/>
          <a:ext cx="954158" cy="83011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用户认证</a:t>
          </a:r>
          <a:endParaRPr lang="zh-CN" altLang="en-US" sz="1900" kern="1200" dirty="0"/>
        </a:p>
      </dsp:txBody>
      <dsp:txXfrm rot="-5400000">
        <a:off x="3242636" y="148964"/>
        <a:ext cx="571398" cy="656778"/>
      </dsp:txXfrm>
    </dsp:sp>
    <dsp:sp modelId="{F3FB64D9-6640-44D7-AD1E-5E7D02148D26}">
      <dsp:nvSpPr>
        <dsp:cNvPr id="0" name=""/>
        <dsp:cNvSpPr/>
      </dsp:nvSpPr>
      <dsp:spPr>
        <a:xfrm rot="5400000">
          <a:off x="3497803" y="872183"/>
          <a:ext cx="954158" cy="83011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设备状态</a:t>
          </a:r>
          <a:endParaRPr lang="zh-CN" altLang="en-US" sz="1200" kern="1200" dirty="0"/>
        </a:p>
      </dsp:txBody>
      <dsp:txXfrm rot="-5400000">
        <a:off x="3689183" y="958853"/>
        <a:ext cx="571398" cy="656778"/>
      </dsp:txXfrm>
    </dsp:sp>
    <dsp:sp modelId="{9A976DC3-DED8-4FB2-A832-9488B48645A7}">
      <dsp:nvSpPr>
        <dsp:cNvPr id="0" name=""/>
        <dsp:cNvSpPr/>
      </dsp:nvSpPr>
      <dsp:spPr>
        <a:xfrm>
          <a:off x="2494982" y="1000995"/>
          <a:ext cx="1030491" cy="57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5CA7B-C110-4909-9491-EDA64FC6BF51}">
      <dsp:nvSpPr>
        <dsp:cNvPr id="0" name=""/>
        <dsp:cNvSpPr/>
      </dsp:nvSpPr>
      <dsp:spPr>
        <a:xfrm rot="5400000">
          <a:off x="4394330" y="872183"/>
          <a:ext cx="954158" cy="83011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反馈故障申请</a:t>
          </a:r>
          <a:endParaRPr lang="zh-CN" altLang="en-US" sz="1500" kern="1200" dirty="0"/>
        </a:p>
      </dsp:txBody>
      <dsp:txXfrm rot="-5400000">
        <a:off x="4585710" y="958853"/>
        <a:ext cx="571398" cy="656778"/>
      </dsp:txXfrm>
    </dsp:sp>
    <dsp:sp modelId="{2D918981-D6F9-4155-A367-AD53892D4936}">
      <dsp:nvSpPr>
        <dsp:cNvPr id="0" name=""/>
        <dsp:cNvSpPr/>
      </dsp:nvSpPr>
      <dsp:spPr>
        <a:xfrm rot="5400000">
          <a:off x="3947784" y="1682073"/>
          <a:ext cx="954158" cy="83011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订单审计</a:t>
          </a:r>
          <a:endParaRPr lang="zh-CN" altLang="en-US" sz="1200" kern="1200" dirty="0"/>
        </a:p>
      </dsp:txBody>
      <dsp:txXfrm rot="-5400000">
        <a:off x="4139164" y="1768743"/>
        <a:ext cx="571398" cy="656778"/>
      </dsp:txXfrm>
    </dsp:sp>
    <dsp:sp modelId="{4957DE5D-925C-45CC-85BE-BCEBEAF4A4E1}">
      <dsp:nvSpPr>
        <dsp:cNvPr id="0" name=""/>
        <dsp:cNvSpPr/>
      </dsp:nvSpPr>
      <dsp:spPr>
        <a:xfrm>
          <a:off x="4865112" y="1810885"/>
          <a:ext cx="1064841" cy="57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E6A05-7D6C-4582-92D6-C5411F317FD7}">
      <dsp:nvSpPr>
        <dsp:cNvPr id="0" name=""/>
        <dsp:cNvSpPr/>
      </dsp:nvSpPr>
      <dsp:spPr>
        <a:xfrm rot="5400000">
          <a:off x="3051256" y="1682073"/>
          <a:ext cx="954158" cy="83011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设备是否提供服务</a:t>
          </a:r>
          <a:endParaRPr lang="zh-CN" altLang="en-US" sz="1300" kern="1200" dirty="0"/>
        </a:p>
      </dsp:txBody>
      <dsp:txXfrm rot="-5400000">
        <a:off x="3242636" y="1768743"/>
        <a:ext cx="571398" cy="656778"/>
      </dsp:txXfrm>
    </dsp:sp>
    <dsp:sp modelId="{99856D4B-B0E2-466D-9154-885E14229B99}">
      <dsp:nvSpPr>
        <dsp:cNvPr id="0" name=""/>
        <dsp:cNvSpPr/>
      </dsp:nvSpPr>
      <dsp:spPr>
        <a:xfrm rot="5400000">
          <a:off x="3497803" y="2491963"/>
          <a:ext cx="954158" cy="83011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</a:t>
          </a:r>
          <a:r>
            <a:rPr lang="zh-CN" altLang="en-US" sz="1200" kern="1200" dirty="0" smtClean="0"/>
            <a:t>服务评价</a:t>
          </a:r>
          <a:endParaRPr lang="zh-CN" altLang="en-US" sz="1200" kern="1200" dirty="0"/>
        </a:p>
      </dsp:txBody>
      <dsp:txXfrm rot="-5400000">
        <a:off x="3689183" y="2578633"/>
        <a:ext cx="571398" cy="656778"/>
      </dsp:txXfrm>
    </dsp:sp>
    <dsp:sp modelId="{309495B1-F88E-48D2-9974-C7CE9D8090D8}">
      <dsp:nvSpPr>
        <dsp:cNvPr id="0" name=""/>
        <dsp:cNvSpPr/>
      </dsp:nvSpPr>
      <dsp:spPr>
        <a:xfrm>
          <a:off x="2494982" y="2620775"/>
          <a:ext cx="1030491" cy="57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DAEA5-19C0-4C36-91F6-839445132443}">
      <dsp:nvSpPr>
        <dsp:cNvPr id="0" name=""/>
        <dsp:cNvSpPr/>
      </dsp:nvSpPr>
      <dsp:spPr>
        <a:xfrm rot="5400000">
          <a:off x="4394330" y="2491963"/>
          <a:ext cx="954158" cy="83011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积分管理</a:t>
          </a:r>
          <a:endParaRPr lang="zh-CN" altLang="en-US" sz="1900" kern="1200" dirty="0"/>
        </a:p>
      </dsp:txBody>
      <dsp:txXfrm rot="-5400000">
        <a:off x="4585710" y="2578633"/>
        <a:ext cx="571398" cy="656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8219C-A426-423A-B97C-4B4D69E7A66B}">
      <dsp:nvSpPr>
        <dsp:cNvPr id="0" name=""/>
        <dsp:cNvSpPr/>
      </dsp:nvSpPr>
      <dsp:spPr>
        <a:xfrm>
          <a:off x="626" y="2167"/>
          <a:ext cx="8639707" cy="6016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方正舒体" panose="02010601030101010101" pitchFamily="2" charset="-122"/>
              <a:ea typeface="方正舒体" panose="02010601030101010101" pitchFamily="2" charset="-122"/>
            </a:rPr>
            <a:t>综合服务系统</a:t>
          </a:r>
          <a:endParaRPr lang="zh-CN" altLang="en-US" sz="2400" kern="1200" dirty="0"/>
        </a:p>
      </dsp:txBody>
      <dsp:txXfrm>
        <a:off x="18249" y="19790"/>
        <a:ext cx="8604461" cy="566451"/>
      </dsp:txXfrm>
    </dsp:sp>
    <dsp:sp modelId="{99D08C8A-22AE-46AC-B9BE-0F43AF9CCFEE}">
      <dsp:nvSpPr>
        <dsp:cNvPr id="0" name=""/>
        <dsp:cNvSpPr/>
      </dsp:nvSpPr>
      <dsp:spPr>
        <a:xfrm>
          <a:off x="9059" y="779417"/>
          <a:ext cx="2315742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用户</a:t>
          </a:r>
          <a:r>
            <a:rPr lang="en-US" altLang="zh-CN" sz="2400" kern="1200" dirty="0" smtClean="0"/>
            <a:t>App</a:t>
          </a:r>
          <a:r>
            <a:rPr lang="zh-CN" altLang="en-US" sz="2400" kern="1200" dirty="0" smtClean="0"/>
            <a:t>后台</a:t>
          </a:r>
          <a:endParaRPr lang="zh-CN" altLang="en-US" sz="2400" kern="1200" dirty="0"/>
        </a:p>
      </dsp:txBody>
      <dsp:txXfrm>
        <a:off x="46121" y="816479"/>
        <a:ext cx="2241618" cy="1191274"/>
      </dsp:txXfrm>
    </dsp:sp>
    <dsp:sp modelId="{9E8DC06F-1E79-43FB-BFC2-C5E093881501}">
      <dsp:nvSpPr>
        <dsp:cNvPr id="0" name=""/>
        <dsp:cNvSpPr/>
      </dsp:nvSpPr>
      <dsp:spPr>
        <a:xfrm>
          <a:off x="17610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用户认证</a:t>
          </a:r>
          <a:endParaRPr lang="zh-CN" altLang="en-US" sz="1600" kern="1200" dirty="0"/>
        </a:p>
      </dsp:txBody>
      <dsp:txXfrm>
        <a:off x="39440" y="2242199"/>
        <a:ext cx="701683" cy="1221738"/>
      </dsp:txXfrm>
    </dsp:sp>
    <dsp:sp modelId="{3D2E2A7C-DE8E-483F-B7D3-C455AE84A2E8}">
      <dsp:nvSpPr>
        <dsp:cNvPr id="0" name=""/>
        <dsp:cNvSpPr/>
      </dsp:nvSpPr>
      <dsp:spPr>
        <a:xfrm>
          <a:off x="794258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订单处理</a:t>
          </a:r>
          <a:endParaRPr lang="zh-CN" altLang="en-US" sz="1600" kern="1200" dirty="0"/>
        </a:p>
      </dsp:txBody>
      <dsp:txXfrm>
        <a:off x="816088" y="2242199"/>
        <a:ext cx="701683" cy="1221738"/>
      </dsp:txXfrm>
    </dsp:sp>
    <dsp:sp modelId="{78BA458A-7730-493C-85CE-06AEF47216C2}">
      <dsp:nvSpPr>
        <dsp:cNvPr id="0" name=""/>
        <dsp:cNvSpPr/>
      </dsp:nvSpPr>
      <dsp:spPr>
        <a:xfrm>
          <a:off x="1570906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用户状态</a:t>
          </a:r>
          <a:endParaRPr lang="zh-CN" altLang="en-US" sz="1600" kern="1200" dirty="0"/>
        </a:p>
      </dsp:txBody>
      <dsp:txXfrm>
        <a:off x="1592736" y="2242199"/>
        <a:ext cx="701683" cy="1221738"/>
      </dsp:txXfrm>
    </dsp:sp>
    <dsp:sp modelId="{265FD0D7-2559-4CAE-A929-DC98AAE8A1F4}">
      <dsp:nvSpPr>
        <dsp:cNvPr id="0" name=""/>
        <dsp:cNvSpPr/>
      </dsp:nvSpPr>
      <dsp:spPr>
        <a:xfrm>
          <a:off x="2387410" y="779417"/>
          <a:ext cx="2298640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洗车服务提供者</a:t>
          </a:r>
          <a:r>
            <a:rPr lang="en-US" altLang="zh-CN" sz="2400" kern="1200" dirty="0" smtClean="0"/>
            <a:t>APP</a:t>
          </a:r>
          <a:r>
            <a:rPr lang="zh-CN" altLang="en-US" sz="2400" kern="1200" dirty="0" smtClean="0"/>
            <a:t>后台</a:t>
          </a:r>
          <a:endParaRPr lang="zh-CN" altLang="en-US" sz="2400" kern="1200" dirty="0"/>
        </a:p>
      </dsp:txBody>
      <dsp:txXfrm>
        <a:off x="2424472" y="816479"/>
        <a:ext cx="2224516" cy="1191274"/>
      </dsp:txXfrm>
    </dsp:sp>
    <dsp:sp modelId="{0CA853CE-9B91-4907-B1B1-2777F4BE5E66}">
      <dsp:nvSpPr>
        <dsp:cNvPr id="0" name=""/>
        <dsp:cNvSpPr/>
      </dsp:nvSpPr>
      <dsp:spPr>
        <a:xfrm>
          <a:off x="2387410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设备状态管理</a:t>
          </a:r>
          <a:endParaRPr lang="zh-CN" altLang="en-US" sz="1600" kern="1200" dirty="0"/>
        </a:p>
      </dsp:txBody>
      <dsp:txXfrm>
        <a:off x="2409240" y="2242199"/>
        <a:ext cx="701683" cy="1221738"/>
      </dsp:txXfrm>
    </dsp:sp>
    <dsp:sp modelId="{28AEF638-5EB9-4292-ACCE-CB7640DACA25}">
      <dsp:nvSpPr>
        <dsp:cNvPr id="0" name=""/>
        <dsp:cNvSpPr/>
      </dsp:nvSpPr>
      <dsp:spPr>
        <a:xfrm>
          <a:off x="3164058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硬件执行授权</a:t>
          </a:r>
          <a:endParaRPr lang="en-US" altLang="zh-CN" sz="1600" kern="1200" dirty="0" smtClean="0"/>
        </a:p>
      </dsp:txBody>
      <dsp:txXfrm>
        <a:off x="3185888" y="2242199"/>
        <a:ext cx="701683" cy="1221738"/>
      </dsp:txXfrm>
    </dsp:sp>
    <dsp:sp modelId="{C5A8BA93-3350-458C-87FD-66BD9E02D055}">
      <dsp:nvSpPr>
        <dsp:cNvPr id="0" name=""/>
        <dsp:cNvSpPr/>
      </dsp:nvSpPr>
      <dsp:spPr>
        <a:xfrm>
          <a:off x="3940706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LBS</a:t>
          </a:r>
          <a:r>
            <a:rPr lang="zh-CN" altLang="en-US" sz="1600" kern="1200" dirty="0" smtClean="0"/>
            <a:t>地理位置后台</a:t>
          </a:r>
          <a:endParaRPr lang="en-US" altLang="zh-CN" sz="1600" kern="1200" dirty="0" smtClean="0"/>
        </a:p>
      </dsp:txBody>
      <dsp:txXfrm>
        <a:off x="3962536" y="2242199"/>
        <a:ext cx="701683" cy="1221738"/>
      </dsp:txXfrm>
    </dsp:sp>
    <dsp:sp modelId="{4061C900-D8E7-420A-B78C-5CDB6C6BE1F5}">
      <dsp:nvSpPr>
        <dsp:cNvPr id="0" name=""/>
        <dsp:cNvSpPr/>
      </dsp:nvSpPr>
      <dsp:spPr>
        <a:xfrm>
          <a:off x="4748659" y="779417"/>
          <a:ext cx="2298640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市场活动后台</a:t>
          </a:r>
          <a:endParaRPr lang="zh-CN" altLang="en-US" sz="2400" kern="1200" dirty="0"/>
        </a:p>
      </dsp:txBody>
      <dsp:txXfrm>
        <a:off x="4785721" y="816479"/>
        <a:ext cx="2224516" cy="1191274"/>
      </dsp:txXfrm>
    </dsp:sp>
    <dsp:sp modelId="{FD3FC5A4-AAFC-4DAF-B113-7B1C0B59BDD3}">
      <dsp:nvSpPr>
        <dsp:cNvPr id="0" name=""/>
        <dsp:cNvSpPr/>
      </dsp:nvSpPr>
      <dsp:spPr>
        <a:xfrm>
          <a:off x="4748659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政策发布</a:t>
          </a:r>
          <a:endParaRPr lang="zh-CN" altLang="en-US" sz="1600" kern="1200" dirty="0"/>
        </a:p>
      </dsp:txBody>
      <dsp:txXfrm>
        <a:off x="4770489" y="2242199"/>
        <a:ext cx="701683" cy="1221738"/>
      </dsp:txXfrm>
    </dsp:sp>
    <dsp:sp modelId="{FAF339B3-91F2-478C-B181-98C0EE8A9AC3}">
      <dsp:nvSpPr>
        <dsp:cNvPr id="0" name=""/>
        <dsp:cNvSpPr/>
      </dsp:nvSpPr>
      <dsp:spPr>
        <a:xfrm>
          <a:off x="5525307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政策管理</a:t>
          </a:r>
          <a:endParaRPr lang="zh-CN" altLang="en-US" sz="1600" kern="1200" dirty="0"/>
        </a:p>
      </dsp:txBody>
      <dsp:txXfrm>
        <a:off x="5547137" y="2242199"/>
        <a:ext cx="701683" cy="1221738"/>
      </dsp:txXfrm>
    </dsp:sp>
    <dsp:sp modelId="{BA78AB73-3815-4942-84D0-390418BE03FD}">
      <dsp:nvSpPr>
        <dsp:cNvPr id="0" name=""/>
        <dsp:cNvSpPr/>
      </dsp:nvSpPr>
      <dsp:spPr>
        <a:xfrm>
          <a:off x="6301956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处罚管理</a:t>
          </a:r>
          <a:endParaRPr lang="zh-CN" altLang="en-US" sz="1600" kern="1200" dirty="0"/>
        </a:p>
      </dsp:txBody>
      <dsp:txXfrm>
        <a:off x="6323786" y="2242199"/>
        <a:ext cx="701683" cy="1221738"/>
      </dsp:txXfrm>
    </dsp:sp>
    <dsp:sp modelId="{027C3F81-AA04-441B-B276-3EC3348091AB}">
      <dsp:nvSpPr>
        <dsp:cNvPr id="0" name=""/>
        <dsp:cNvSpPr/>
      </dsp:nvSpPr>
      <dsp:spPr>
        <a:xfrm>
          <a:off x="7109908" y="779417"/>
          <a:ext cx="1521992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财务后台</a:t>
          </a:r>
          <a:endParaRPr lang="zh-CN" altLang="en-US" sz="2400" kern="1200" dirty="0"/>
        </a:p>
      </dsp:txBody>
      <dsp:txXfrm>
        <a:off x="7146970" y="816479"/>
        <a:ext cx="1447868" cy="1191274"/>
      </dsp:txXfrm>
    </dsp:sp>
    <dsp:sp modelId="{A097A4FD-070C-45F0-AC54-2B20C2C62985}">
      <dsp:nvSpPr>
        <dsp:cNvPr id="0" name=""/>
        <dsp:cNvSpPr/>
      </dsp:nvSpPr>
      <dsp:spPr>
        <a:xfrm>
          <a:off x="7109908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订单处理</a:t>
          </a:r>
          <a:endParaRPr lang="zh-CN" altLang="en-US" sz="1600" kern="1200" dirty="0"/>
        </a:p>
      </dsp:txBody>
      <dsp:txXfrm>
        <a:off x="7131738" y="2242199"/>
        <a:ext cx="701683" cy="1221738"/>
      </dsp:txXfrm>
    </dsp:sp>
    <dsp:sp modelId="{5E3F101A-853C-4F63-9651-F6D08EE0045C}">
      <dsp:nvSpPr>
        <dsp:cNvPr id="0" name=""/>
        <dsp:cNvSpPr/>
      </dsp:nvSpPr>
      <dsp:spPr>
        <a:xfrm>
          <a:off x="7886557" y="2220369"/>
          <a:ext cx="745343" cy="1265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账户管理</a:t>
          </a:r>
          <a:endParaRPr lang="zh-CN" altLang="en-US" sz="1600" kern="1200" dirty="0"/>
        </a:p>
      </dsp:txBody>
      <dsp:txXfrm>
        <a:off x="7908387" y="2242199"/>
        <a:ext cx="701683" cy="1221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8002-EED0-40D8-AE31-F310A5999701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5D8E-9F57-42C8-AF51-651B2F2E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2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9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现在，“行“的问题已成为百姓关心的焦点。</a:t>
            </a:r>
            <a:endParaRPr lang="en-US" altLang="zh-CN" dirty="0" smtClean="0"/>
          </a:p>
          <a:p>
            <a:r>
              <a:rPr lang="zh-CN" altLang="en-US" dirty="0" smtClean="0"/>
              <a:t>作为一个流动的空间，汽车与固定的住房，形成对应的人类活动的两个空间。从生活流动空间角度看，汽车应当是越来越重要。</a:t>
            </a:r>
            <a:endParaRPr lang="en-US" altLang="zh-CN" dirty="0" smtClean="0"/>
          </a:p>
          <a:p>
            <a:r>
              <a:rPr lang="zh-CN" altLang="en-US" dirty="0" smtClean="0"/>
              <a:t>在人类需求层次中，“行“的需求，属于中级层次。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截至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年，我国汽车保有量为</a:t>
            </a:r>
            <a:r>
              <a:rPr lang="en-US" altLang="zh-CN" dirty="0" smtClean="0"/>
              <a:t>1.3</a:t>
            </a:r>
            <a:r>
              <a:rPr lang="zh-CN" altLang="en-US" dirty="0" smtClean="0"/>
              <a:t>亿辆，平均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人拥有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辆汽车，这其中包括货车、客车等。</a:t>
            </a:r>
            <a:endParaRPr lang="en-US" altLang="zh-CN" dirty="0" smtClean="0"/>
          </a:p>
          <a:p>
            <a:r>
              <a:rPr lang="zh-CN" altLang="en-US" dirty="0" smtClean="0"/>
              <a:t>按照小康生活每个家庭拥有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量小汽车标准，汽车保有量至少还需再新增两倍，达到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按照小汽车平均使用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年计，随着我国城镇化推进和人口大城市化趋向凸显，以及新农村建设，城乡汽车需求量仍将继续增大，而同期城镇规模至多还会在现有基础上扩增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，因此车与路的矛盾会进一步加剧</a:t>
            </a:r>
            <a:r>
              <a:rPr lang="en-US" altLang="zh-CN" dirty="0" smtClean="0"/>
              <a:t>,</a:t>
            </a:r>
            <a:r>
              <a:rPr lang="zh-CN" altLang="en-US" dirty="0" smtClean="0"/>
              <a:t>洗车难问题会继续加剧。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2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洗车场的费用计算：</a:t>
            </a:r>
            <a:endParaRPr lang="en-US" altLang="zh-CN" dirty="0" smtClean="0"/>
          </a:p>
          <a:p>
            <a:r>
              <a:rPr lang="zh-CN" altLang="en-US" dirty="0" smtClean="0"/>
              <a:t>一个月算</a:t>
            </a:r>
            <a:r>
              <a:rPr lang="en-US" altLang="zh-CN" dirty="0" smtClean="0"/>
              <a:t>2-3</a:t>
            </a:r>
            <a:r>
              <a:rPr lang="zh-CN" altLang="en-US" dirty="0" smtClean="0"/>
              <a:t>次，一次算</a:t>
            </a:r>
            <a:r>
              <a:rPr lang="en-US" altLang="zh-CN" dirty="0" smtClean="0"/>
              <a:t>35</a:t>
            </a:r>
            <a:r>
              <a:rPr lang="zh-CN" altLang="en-US" dirty="0" smtClean="0"/>
              <a:t>元上下加减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元钱，那么按照多的数来计算一年的洗车费就要花掉</a:t>
            </a:r>
            <a:r>
              <a:rPr lang="en-US" altLang="zh-CN" dirty="0" smtClean="0"/>
              <a:t>1260</a:t>
            </a:r>
            <a:r>
              <a:rPr lang="zh-CN" altLang="en-US" dirty="0" smtClean="0"/>
              <a:t>元钱；</a:t>
            </a:r>
            <a:endParaRPr lang="en-US" altLang="zh-CN" dirty="0" smtClean="0"/>
          </a:p>
          <a:p>
            <a:r>
              <a:rPr lang="zh-CN" altLang="en-US" dirty="0" smtClean="0"/>
              <a:t>每个月洗两次每次</a:t>
            </a:r>
            <a:r>
              <a:rPr lang="en-US" altLang="zh-CN" dirty="0" smtClean="0"/>
              <a:t>35</a:t>
            </a:r>
            <a:r>
              <a:rPr lang="zh-CN" altLang="en-US" dirty="0" smtClean="0"/>
              <a:t>元计算一年的洗车费用是</a:t>
            </a:r>
            <a:r>
              <a:rPr lang="en-US" altLang="zh-CN" dirty="0" smtClean="0"/>
              <a:t>840</a:t>
            </a:r>
            <a:r>
              <a:rPr lang="zh-CN" altLang="en-US" dirty="0" smtClean="0"/>
              <a:t>元，每月两次每次</a:t>
            </a:r>
            <a:r>
              <a:rPr lang="en-US" altLang="zh-CN" dirty="0" smtClean="0"/>
              <a:t>25</a:t>
            </a:r>
            <a:r>
              <a:rPr lang="zh-CN" altLang="en-US" dirty="0" smtClean="0"/>
              <a:t>块计算也要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元。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、通过软件方便的找到洗车点。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、洗车点有方便的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45000">
              <a:schemeClr val="bg2">
                <a:lumMod val="99000"/>
                <a:alpha val="89000"/>
              </a:schemeClr>
            </a:gs>
            <a:gs pos="64000">
              <a:schemeClr val="bg2">
                <a:lumMod val="91000"/>
              </a:schemeClr>
            </a:gs>
            <a:gs pos="100000">
              <a:schemeClr val="bg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2F5DD55-CF32-4C77-9912-A49287C868B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67" y="2200154"/>
            <a:ext cx="2470933" cy="46420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01" y="0"/>
            <a:ext cx="3212326" cy="23650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-88"/>
            <a:ext cx="6372200" cy="39695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-900000">
            <a:off x="502114" y="3668012"/>
            <a:ext cx="5985159" cy="1606102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24Hours </a:t>
            </a:r>
            <a:r>
              <a:rPr lang="zh-CN" altLang="en-US" sz="4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全天候洗车</a:t>
            </a:r>
            <a:r>
              <a:rPr lang="en-US" altLang="zh-CN" sz="4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/>
            </a:r>
            <a:br>
              <a:rPr lang="en-US" altLang="zh-CN" sz="4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-900000">
            <a:off x="1952893" y="4597981"/>
            <a:ext cx="4655297" cy="1128495"/>
          </a:xfrm>
        </p:spPr>
        <p:txBody>
          <a:bodyPr/>
          <a:lstStyle/>
          <a:p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服务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介绍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endParaRPr lang="en-US" altLang="zh-CN" sz="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zh-CN" altLang="en-US" sz="1200" dirty="0">
                <a:latin typeface="方正舒体" panose="02010601030101010101" pitchFamily="2" charset="-122"/>
                <a:ea typeface="方正舒体" panose="02010601030101010101" pitchFamily="2" charset="-122"/>
              </a:rPr>
              <a:t>编撰</a:t>
            </a:r>
            <a:r>
              <a:rPr lang="zh-CN" altLang="en-US" sz="1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人：李洪波    </a:t>
            </a:r>
            <a:endParaRPr lang="zh-CN" altLang="en-US" sz="12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8215">
            <a:off x="7407198" y="1425917"/>
            <a:ext cx="391617" cy="38440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895">
            <a:off x="6908087" y="3059391"/>
            <a:ext cx="1389841" cy="153287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707" y="4658411"/>
            <a:ext cx="737999" cy="51599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40" y="2912714"/>
            <a:ext cx="880179" cy="7479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64">
            <a:off x="744012" y="1013980"/>
            <a:ext cx="3888432" cy="29163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638">
            <a:off x="7666122" y="4671778"/>
            <a:ext cx="325294" cy="8481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00" y="3825829"/>
            <a:ext cx="705926" cy="5049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17" y="610865"/>
            <a:ext cx="707199" cy="1541695"/>
          </a:xfrm>
          <a:prstGeom prst="rect">
            <a:avLst/>
          </a:prstGeom>
        </p:spPr>
      </p:pic>
      <p:pic>
        <p:nvPicPr>
          <p:cNvPr id="1026" name="Picture 2" descr="C:\Users\W520_Eric.li\Pictures\洗车DIY\chela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04" y="5533283"/>
            <a:ext cx="1149222" cy="61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520_Eric.li\Pictures\洗车DIY\galaxy_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8479">
            <a:off x="4534499" y="1283553"/>
            <a:ext cx="1917914" cy="14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2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洗车机系统（硬件</a:t>
            </a:r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）组成：</a:t>
            </a:r>
            <a:endParaRPr lang="en-US" altLang="zh-CN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4362832"/>
              </p:ext>
            </p:extLst>
          </p:nvPr>
        </p:nvGraphicFramePr>
        <p:xfrm>
          <a:off x="-828600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32089"/>
              </p:ext>
            </p:extLst>
          </p:nvPr>
        </p:nvGraphicFramePr>
        <p:xfrm>
          <a:off x="4932040" y="2780928"/>
          <a:ext cx="403244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</a:tblGrid>
              <a:tr h="3060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8064" y="2132856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清单（总价：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51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4703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latin typeface="方正舒体" panose="02010601030101010101" pitchFamily="2" charset="-122"/>
                <a:ea typeface="方正舒体" panose="02010601030101010101" pitchFamily="2" charset="-122"/>
              </a:defRPr>
            </a:lvl1pPr>
          </a:lstStyle>
          <a:p>
            <a:r>
              <a:rPr lang="zh-CN" altLang="en-US" dirty="0"/>
              <a:t>洗车服务提供者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9209714"/>
              </p:ext>
            </p:extLst>
          </p:nvPr>
        </p:nvGraphicFramePr>
        <p:xfrm>
          <a:off x="28808" y="2420888"/>
          <a:ext cx="842493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59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1520" y="54868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舒体" panose="02010601030101010101" pitchFamily="2" charset="-122"/>
                <a:ea typeface="方正舒体" panose="02010601030101010101" pitchFamily="2" charset="-122"/>
              </a:rPr>
              <a:t>后台综合</a:t>
            </a:r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服务系统：</a:t>
            </a:r>
            <a:endParaRPr lang="en-US" altLang="zh-CN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803932302"/>
              </p:ext>
            </p:extLst>
          </p:nvPr>
        </p:nvGraphicFramePr>
        <p:xfrm>
          <a:off x="255856" y="1988840"/>
          <a:ext cx="8640960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01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321297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结束</a:t>
            </a:r>
            <a:endParaRPr lang="en-US" altLang="zh-CN" sz="72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774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6839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中国汽车时代的来临</a:t>
            </a:r>
            <a:endParaRPr lang="zh-CN" altLang="en-US" sz="32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862902281"/>
              </p:ext>
            </p:extLst>
          </p:nvPr>
        </p:nvGraphicFramePr>
        <p:xfrm>
          <a:off x="251520" y="2204864"/>
          <a:ext cx="525658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1439198"/>
            <a:ext cx="72442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>
              <a:defRPr sz="28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截至</a:t>
            </a:r>
            <a:r>
              <a:rPr lang="en-US" altLang="zh-CN" dirty="0">
                <a:latin typeface="方正舒体" panose="02010601030101010101" pitchFamily="2" charset="-122"/>
                <a:ea typeface="方正舒体" panose="02010601030101010101" pitchFamily="2" charset="-122"/>
              </a:rPr>
              <a:t>2014</a:t>
            </a:r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年中国大陆汽车保有量</a:t>
            </a:r>
            <a:r>
              <a:rPr lang="en-US" altLang="zh-CN" dirty="0">
                <a:latin typeface="方正舒体" panose="02010601030101010101" pitchFamily="2" charset="-122"/>
                <a:ea typeface="方正舒体" panose="02010601030101010101" pitchFamily="2" charset="-122"/>
              </a:rPr>
              <a:t>--- 1.4</a:t>
            </a:r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亿！</a:t>
            </a:r>
          </a:p>
        </p:txBody>
      </p:sp>
    </p:spTree>
    <p:extLst>
      <p:ext uri="{BB962C8B-B14F-4D97-AF65-F5344CB8AC3E}">
        <p14:creationId xmlns:p14="http://schemas.microsoft.com/office/powerpoint/2010/main" val="60297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334" y="33265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车主们无奈的选择！</a:t>
            </a:r>
            <a:endParaRPr lang="zh-CN" altLang="en-US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4216" y="1284928"/>
            <a:ext cx="1944216" cy="142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986607"/>
            <a:ext cx="2520280" cy="157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03" y="766129"/>
            <a:ext cx="2722265" cy="17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右箭头 6"/>
          <p:cNvSpPr/>
          <p:nvPr/>
        </p:nvSpPr>
        <p:spPr>
          <a:xfrm rot="20398105">
            <a:off x="4658015" y="2083342"/>
            <a:ext cx="615406" cy="24155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3025400">
            <a:off x="6718737" y="2618672"/>
            <a:ext cx="491619" cy="24132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2533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质量没有保证</a:t>
            </a:r>
            <a:endParaRPr lang="zh-CN" altLang="en-US" sz="2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rot="17655325">
            <a:off x="-477176" y="329557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方正舒体" panose="02010601030101010101" pitchFamily="2" charset="-122"/>
                <a:ea typeface="方正舒体" panose="02010601030101010101" pitchFamily="2" charset="-122"/>
              </a:rPr>
              <a:t>服务质量与价格也是</a:t>
            </a:r>
            <a:r>
              <a:rPr lang="zh-CN" altLang="en-US" sz="2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参差不齐</a:t>
            </a:r>
            <a:endParaRPr lang="zh-CN" altLang="en-US" sz="2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7086" y="163235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方正舒体" panose="02010601030101010101" pitchFamily="2" charset="-122"/>
                <a:ea typeface="方正舒体" panose="02010601030101010101" pitchFamily="2" charset="-122"/>
              </a:rPr>
              <a:t>烦</a:t>
            </a:r>
            <a:r>
              <a:rPr lang="zh-CN" altLang="en-US" sz="2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！</a:t>
            </a:r>
            <a:endParaRPr lang="zh-CN" altLang="en-US" sz="2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85698" y="9087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排长队！</a:t>
            </a:r>
            <a:endParaRPr lang="zh-CN" altLang="en-US" sz="2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8883" y="508518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方正舒体" panose="02010601030101010101" pitchFamily="2" charset="-122"/>
                <a:ea typeface="方正舒体" panose="02010601030101010101" pitchFamily="2" charset="-122"/>
              </a:rPr>
              <a:t>冲冲外面几下完事</a:t>
            </a:r>
          </a:p>
        </p:txBody>
      </p:sp>
      <p:sp>
        <p:nvSpPr>
          <p:cNvPr id="14" name="矩形 13"/>
          <p:cNvSpPr/>
          <p:nvPr/>
        </p:nvSpPr>
        <p:spPr>
          <a:xfrm>
            <a:off x="1877145" y="4184177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洗</a:t>
            </a:r>
            <a:r>
              <a:rPr lang="zh-CN" altLang="en-US" sz="2800" dirty="0">
                <a:latin typeface="方正舒体" panose="02010601030101010101" pitchFamily="2" charset="-122"/>
                <a:ea typeface="方正舒体" panose="02010601030101010101" pitchFamily="2" charset="-122"/>
              </a:rPr>
              <a:t>这么干净已经很不错啦</a:t>
            </a:r>
          </a:p>
        </p:txBody>
      </p:sp>
      <p:sp>
        <p:nvSpPr>
          <p:cNvPr id="15" name="矩形 14"/>
          <p:cNvSpPr/>
          <p:nvPr/>
        </p:nvSpPr>
        <p:spPr>
          <a:xfrm>
            <a:off x="4512592" y="454898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方正舒体" panose="02010601030101010101" pitchFamily="2" charset="-122"/>
                <a:ea typeface="方正舒体" panose="02010601030101010101" pitchFamily="2" charset="-122"/>
              </a:rPr>
              <a:t>你这个有点旧了，该换了吧</a:t>
            </a:r>
          </a:p>
        </p:txBody>
      </p:sp>
      <p:sp>
        <p:nvSpPr>
          <p:cNvPr id="16" name="矩形 15"/>
          <p:cNvSpPr/>
          <p:nvPr/>
        </p:nvSpPr>
        <p:spPr>
          <a:xfrm>
            <a:off x="1003533" y="5085184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方正舒体" panose="02010601030101010101" pitchFamily="2" charset="-122"/>
                <a:ea typeface="方正舒体" panose="02010601030101010101" pitchFamily="2" charset="-122"/>
              </a:rPr>
              <a:t>这里有点刮花，要不要。。。。。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324442" y="55892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方正舒体" panose="02010601030101010101" pitchFamily="2" charset="-122"/>
                <a:ea typeface="方正舒体" panose="02010601030101010101" pitchFamily="2" charset="-122"/>
              </a:rPr>
              <a:t>付款的时候却被告知你已经享受了某些隐藏的收费服务</a:t>
            </a:r>
          </a:p>
        </p:txBody>
      </p:sp>
      <p:sp>
        <p:nvSpPr>
          <p:cNvPr id="18" name="矩形 17"/>
          <p:cNvSpPr/>
          <p:nvPr/>
        </p:nvSpPr>
        <p:spPr>
          <a:xfrm>
            <a:off x="7305952" y="264494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爱车被刮花！</a:t>
            </a:r>
            <a:endParaRPr lang="zh-CN" altLang="en-US" sz="2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07527" y="3044737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节日不刷卡 洗车付现金</a:t>
            </a:r>
            <a:endParaRPr lang="zh-CN" altLang="en-US" sz="2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334" y="355718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很多优惠券都会注明用卡条件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0070" y="2422989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 smtClean="0">
                <a:ln w="11430"/>
                <a:solidFill>
                  <a:schemeClr val="tx1">
                    <a:lumMod val="6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贵！</a:t>
            </a:r>
            <a:endParaRPr lang="zh-CN" altLang="en-US" sz="6000" b="1" spc="50" dirty="0">
              <a:ln w="11430"/>
              <a:solidFill>
                <a:schemeClr val="tx1">
                  <a:lumMod val="6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51920" y="3922567"/>
            <a:ext cx="2521844" cy="101566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>
                <a:ln w="11430"/>
                <a:solidFill>
                  <a:schemeClr val="tx1">
                    <a:lumMod val="6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无趣！</a:t>
            </a:r>
          </a:p>
        </p:txBody>
      </p:sp>
    </p:spTree>
    <p:extLst>
      <p:ext uri="{BB962C8B-B14F-4D97-AF65-F5344CB8AC3E}">
        <p14:creationId xmlns:p14="http://schemas.microsoft.com/office/powerpoint/2010/main" val="401738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8 -0.00092 L 0.34688 -0.00092 C 0.42795 -0.00092 0.52882 0.00185 0.52882 0.00394 L 0.52882 0.00926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7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“</a:t>
            </a:r>
            <a:r>
              <a:rPr lang="en-US" altLang="zh-CN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xx</a:t>
            </a:r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洗车”</a:t>
            </a:r>
            <a:r>
              <a:rPr lang="en-US" altLang="zh-CN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</a:p>
          <a:p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做最佳的洗车服务！</a:t>
            </a:r>
            <a:endParaRPr lang="zh-CN" altLang="en-US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605" y="2160013"/>
            <a:ext cx="52088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  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全天自助洗车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支持上网搜索洗车机，实时了解设备的空闲状态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位置易于寻找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zh-CN" altLang="en-US" u="sng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支持路径导航</a:t>
            </a:r>
            <a:endParaRPr lang="en-US" altLang="zh-CN" u="sng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endParaRPr lang="en-US" altLang="zh-CN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 洗车全过程记录，洗车、擦车物品质量有保证，效果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好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洗车场地可无人值守，洗车费用低廉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 网上支付，方便快捷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zh-CN" altLang="en-US" i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客户</a:t>
            </a:r>
            <a:r>
              <a:rPr lang="zh-CN" altLang="en-US" i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向</a:t>
            </a:r>
            <a:r>
              <a:rPr lang="zh-CN" altLang="en-US" i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系统反馈洗车效果可以，保证用户和服务提供商双方利益</a:t>
            </a:r>
            <a:endParaRPr lang="en-US" altLang="zh-CN" i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endParaRPr lang="en-US" altLang="zh-CN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79068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  投资者需求：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51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服务平台的组成：</a:t>
            </a:r>
            <a:endParaRPr lang="en-US" altLang="zh-CN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3568" y="4009752"/>
            <a:ext cx="2370092" cy="10754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用户</a:t>
            </a:r>
            <a:r>
              <a:rPr lang="en-US" altLang="zh-CN" sz="2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App</a:t>
            </a:r>
            <a:endParaRPr lang="zh-CN" altLang="en-US" sz="2000" dirty="0">
              <a:solidFill>
                <a:schemeClr val="bg1">
                  <a:lumMod val="85000"/>
                  <a:lumOff val="1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75856" y="4003144"/>
            <a:ext cx="2675964" cy="1082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洗车机系统（硬件）</a:t>
            </a:r>
            <a:endParaRPr lang="zh-CN" altLang="en-US" sz="2000" dirty="0">
              <a:solidFill>
                <a:schemeClr val="bg1">
                  <a:lumMod val="85000"/>
                  <a:lumOff val="1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2636912"/>
            <a:ext cx="6264696" cy="10015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后台综合服务系统</a:t>
            </a:r>
            <a:endParaRPr lang="zh-CN" altLang="en-US" sz="2000" dirty="0">
              <a:solidFill>
                <a:schemeClr val="bg1">
                  <a:lumMod val="85000"/>
                  <a:lumOff val="1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67844" y="4009752"/>
            <a:ext cx="2440718" cy="10754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洗车服务提供者</a:t>
            </a:r>
            <a:r>
              <a:rPr lang="en-US" altLang="zh-CN" sz="2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App</a:t>
            </a:r>
            <a:endParaRPr lang="zh-CN" altLang="en-US" sz="2000" dirty="0">
              <a:solidFill>
                <a:schemeClr val="bg1">
                  <a:lumMod val="85000"/>
                  <a:lumOff val="1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979712" y="3638456"/>
            <a:ext cx="1440160" cy="3646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/>
          <p:cNvCxnSpPr>
            <a:stCxn id="6" idx="0"/>
          </p:cNvCxnSpPr>
          <p:nvPr/>
        </p:nvCxnSpPr>
        <p:spPr>
          <a:xfrm flipH="1" flipV="1">
            <a:off x="5951820" y="3638456"/>
            <a:ext cx="1436383" cy="371296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3" idx="0"/>
            <a:endCxn id="5" idx="2"/>
          </p:cNvCxnSpPr>
          <p:nvPr/>
        </p:nvCxnSpPr>
        <p:spPr>
          <a:xfrm flipH="1" flipV="1">
            <a:off x="4608004" y="3638456"/>
            <a:ext cx="5834" cy="3646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8332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服务平台的业务规范：</a:t>
            </a:r>
            <a:endParaRPr lang="en-US" altLang="zh-CN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556792"/>
            <a:ext cx="7848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车主：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、普通车主通过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注册成为本平台用户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、用户通过与自己的网络支付账户关联便可以享受平台的洗车服务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、用户自带洗车液、毛巾等用品，按照平台的导航，到方便的洗车点洗车</a:t>
            </a:r>
            <a:endParaRPr lang="en-US" altLang="zh-CN" dirty="0" smtClean="0"/>
          </a:p>
          <a:p>
            <a:pPr marL="355600" indent="-355600"/>
            <a:r>
              <a:rPr lang="en-US" altLang="zh-CN" dirty="0" smtClean="0"/>
              <a:t>4</a:t>
            </a:r>
            <a:r>
              <a:rPr lang="zh-CN" altLang="en-US" dirty="0" smtClean="0"/>
              <a:t>、根据用户使用场地的时间及用水，平台计算出洗车费用，用户通过网络支付平台付费</a:t>
            </a:r>
            <a:endParaRPr lang="en-US" altLang="zh-CN" dirty="0" smtClean="0"/>
          </a:p>
          <a:p>
            <a:pPr marL="355600" indent="-355600"/>
            <a:r>
              <a:rPr lang="en-US" altLang="zh-CN" dirty="0"/>
              <a:t>5</a:t>
            </a:r>
            <a:r>
              <a:rPr lang="zh-CN" altLang="en-US" dirty="0" smtClean="0"/>
              <a:t>、用户每次洗车都可以积累积分，平台将其兑换为洗车物品或其他奖励</a:t>
            </a:r>
            <a:endParaRPr lang="en-US" altLang="zh-CN" dirty="0" smtClean="0"/>
          </a:p>
          <a:p>
            <a:pPr marL="355600" indent="-355600"/>
            <a:r>
              <a:rPr lang="en-US" altLang="zh-CN" dirty="0"/>
              <a:t>6</a:t>
            </a:r>
            <a:r>
              <a:rPr lang="zh-CN" altLang="en-US" dirty="0" smtClean="0"/>
              <a:t>、用户如果没有及时支付费用，或故意损坏洗车设施将被处罚，最高将禁止使用本系统</a:t>
            </a:r>
            <a:endParaRPr lang="en-US" altLang="zh-CN" dirty="0" smtClean="0"/>
          </a:p>
          <a:p>
            <a:pPr marL="355600" indent="-355600"/>
            <a:endParaRPr lang="en-US" altLang="zh-CN" dirty="0"/>
          </a:p>
          <a:p>
            <a:pPr indent="-355600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洗车场业主：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indent="-355600"/>
            <a:r>
              <a:rPr lang="en-US" altLang="zh-CN" dirty="0" smtClean="0"/>
              <a:t>1</a:t>
            </a:r>
            <a:r>
              <a:rPr lang="zh-CN" altLang="en-US" dirty="0" smtClean="0"/>
              <a:t>、洗车场业主通过购买本平台洗车硬件设施，并获得相应认证即成为洗车服务提供商。</a:t>
            </a:r>
            <a:endParaRPr lang="en-US" altLang="zh-CN" dirty="0" smtClean="0"/>
          </a:p>
          <a:p>
            <a:pPr marL="355600" indent="-355600"/>
            <a:r>
              <a:rPr lang="en-US" altLang="zh-CN" dirty="0" smtClean="0"/>
              <a:t>2</a:t>
            </a:r>
            <a:r>
              <a:rPr lang="zh-CN" altLang="en-US" dirty="0" smtClean="0"/>
              <a:t>、洗车点业主按照平台规范布置并管理洗车点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包括：提供标准的洗车设备；按照标准布置洗车环境、灯光、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marL="355600" indent="-355600"/>
            <a:r>
              <a:rPr lang="en-US" altLang="zh-CN" dirty="0" smtClean="0"/>
              <a:t>3</a:t>
            </a:r>
            <a:r>
              <a:rPr lang="zh-CN" altLang="en-US" dirty="0" smtClean="0"/>
              <a:t>、维护设备，保证设备正常运行，如果设备不能提供使用，将被做相应的处罚</a:t>
            </a:r>
            <a:endParaRPr lang="en-US" altLang="zh-CN" dirty="0" smtClean="0"/>
          </a:p>
          <a:p>
            <a:pPr marL="355600" indent="-355600"/>
            <a:r>
              <a:rPr lang="en-US" altLang="zh-CN" dirty="0" smtClean="0"/>
              <a:t>4</a:t>
            </a:r>
            <a:r>
              <a:rPr lang="zh-CN" altLang="en-US" dirty="0" smtClean="0"/>
              <a:t>、可以选择关闭设备运行</a:t>
            </a:r>
            <a:endParaRPr lang="en-US" altLang="zh-CN" dirty="0" smtClean="0"/>
          </a:p>
          <a:p>
            <a:pPr marL="355600" indent="-3556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522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404664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55600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洗车平台：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、洗车平台通过互联网为车主和洗车点提供居间服务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、提供自动计费洗车机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、定期将洗车点所得打入指定账户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、通过市场活动促进网络洗车生态系统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6820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用户</a:t>
            </a:r>
            <a:r>
              <a:rPr lang="en-US" altLang="zh-CN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App</a:t>
            </a:r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组成模块：</a:t>
            </a:r>
            <a:endParaRPr lang="en-US" altLang="zh-CN" sz="3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8724" y="4009752"/>
            <a:ext cx="2057012" cy="10754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用户认证模块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3147" y="4003144"/>
            <a:ext cx="2160240" cy="1082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洗车操作模块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19672" y="2136140"/>
            <a:ext cx="5472608" cy="10015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用户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App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44008" y="4009752"/>
            <a:ext cx="1646704" cy="10754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业务及支付模块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8" name="直接连接符 7"/>
          <p:cNvCxnSpPr>
            <a:stCxn id="2" idx="0"/>
          </p:cNvCxnSpPr>
          <p:nvPr/>
        </p:nvCxnSpPr>
        <p:spPr>
          <a:xfrm flipV="1">
            <a:off x="1167230" y="3137684"/>
            <a:ext cx="1316538" cy="87206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/>
          <p:cNvCxnSpPr>
            <a:stCxn id="6" idx="0"/>
          </p:cNvCxnSpPr>
          <p:nvPr/>
        </p:nvCxnSpPr>
        <p:spPr>
          <a:xfrm flipH="1" flipV="1">
            <a:off x="4644008" y="3137684"/>
            <a:ext cx="823352" cy="87206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3" idx="0"/>
          </p:cNvCxnSpPr>
          <p:nvPr/>
        </p:nvCxnSpPr>
        <p:spPr>
          <a:xfrm flipV="1">
            <a:off x="3413267" y="3131076"/>
            <a:ext cx="72008" cy="87206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圆角矩形 19"/>
          <p:cNvSpPr/>
          <p:nvPr/>
        </p:nvSpPr>
        <p:spPr>
          <a:xfrm>
            <a:off x="6444208" y="4009752"/>
            <a:ext cx="2088232" cy="10754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评分、客服模块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6444208" y="3137684"/>
            <a:ext cx="823352" cy="87206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" name="圆角矩形 6"/>
          <p:cNvSpPr/>
          <p:nvPr/>
        </p:nvSpPr>
        <p:spPr>
          <a:xfrm>
            <a:off x="7812360" y="3284984"/>
            <a:ext cx="1331640" cy="7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12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350" y="550421"/>
            <a:ext cx="516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用户</a:t>
            </a:r>
            <a:r>
              <a:rPr lang="en-US" altLang="zh-CN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App</a:t>
            </a:r>
            <a:r>
              <a:rPr lang="zh-CN" altLang="en-US" sz="3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洗车场景介绍：</a:t>
            </a:r>
            <a:endParaRPr lang="en-US" altLang="zh-CN" sz="36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63247320"/>
              </p:ext>
            </p:extLst>
          </p:nvPr>
        </p:nvGraphicFramePr>
        <p:xfrm>
          <a:off x="683568" y="1556792"/>
          <a:ext cx="79928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494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2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7570</TotalTime>
  <Words>971</Words>
  <Application>Microsoft Office PowerPoint</Application>
  <PresentationFormat>全屏显示(4:3)</PresentationFormat>
  <Paragraphs>135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平衡</vt:lpstr>
      <vt:lpstr>24Hours 全天候洗车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洗车养车DIY</dc:title>
  <dc:creator>W520_Eric.li</dc:creator>
  <cp:lastModifiedBy>W520_Eric.li</cp:lastModifiedBy>
  <cp:revision>208</cp:revision>
  <dcterms:created xsi:type="dcterms:W3CDTF">2015-03-02T09:25:55Z</dcterms:created>
  <dcterms:modified xsi:type="dcterms:W3CDTF">2016-02-19T05:51:12Z</dcterms:modified>
</cp:coreProperties>
</file>