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8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5" r:id="rId7"/>
    <p:sldId id="261" r:id="rId8"/>
    <p:sldId id="260" r:id="rId9"/>
    <p:sldId id="273" r:id="rId10"/>
    <p:sldId id="263" r:id="rId11"/>
    <p:sldId id="264" r:id="rId12"/>
    <p:sldId id="26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2AB0B1-B959-4ACE-B917-F2D2FA8082DC}">
          <p14:sldIdLst>
            <p14:sldId id="256"/>
          </p14:sldIdLst>
        </p14:section>
        <p14:section name="无标题节" id="{61F1A770-E002-4B59-8DCC-4C0BBBFED789}">
          <p14:sldIdLst>
            <p14:sldId id="257"/>
            <p14:sldId id="258"/>
            <p14:sldId id="259"/>
            <p14:sldId id="265"/>
            <p14:sldId id="261"/>
            <p14:sldId id="260"/>
            <p14:sldId id="273"/>
            <p14:sldId id="263"/>
            <p14:sldId id="264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5417" autoAdjust="0"/>
  </p:normalViewPr>
  <p:slideViewPr>
    <p:cSldViewPr>
      <p:cViewPr varScale="1">
        <p:scale>
          <a:sx n="94" d="100"/>
          <a:sy n="94" d="100"/>
        </p:scale>
        <p:origin x="-39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97F0FA-7AFC-4027-BF10-A24EF8123D82}" type="doc">
      <dgm:prSet loTypeId="urn:microsoft.com/office/officeart/2008/layout/RadialCluster" loCatId="cycle" qsTypeId="urn:microsoft.com/office/officeart/2005/8/quickstyle/3d3" qsCatId="3D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B0C9BCFA-1919-4100-A540-8036A7600589}">
      <dgm:prSet phldrT="[文本]"/>
      <dgm:spPr/>
      <dgm:t>
        <a:bodyPr/>
        <a:lstStyle/>
        <a:p>
          <a:r>
            <a:rPr lang="zh-CN" altLang="en-US" dirty="0" smtClean="0"/>
            <a:t>自助洗车</a:t>
          </a:r>
          <a:endParaRPr lang="zh-CN" altLang="en-US" dirty="0"/>
        </a:p>
      </dgm:t>
    </dgm:pt>
    <dgm:pt modelId="{16ADCFF6-4A93-4D0C-8B00-9CFE574AA7AB}" type="parTrans" cxnId="{33205B4B-E7AF-44A4-AF1B-EF9A74C145A7}">
      <dgm:prSet/>
      <dgm:spPr/>
      <dgm:t>
        <a:bodyPr/>
        <a:lstStyle/>
        <a:p>
          <a:endParaRPr lang="zh-CN" altLang="en-US"/>
        </a:p>
      </dgm:t>
    </dgm:pt>
    <dgm:pt modelId="{CD420BCD-52E1-4279-83CF-3DEC53785949}" type="sibTrans" cxnId="{33205B4B-E7AF-44A4-AF1B-EF9A74C145A7}">
      <dgm:prSet/>
      <dgm:spPr/>
      <dgm:t>
        <a:bodyPr/>
        <a:lstStyle/>
        <a:p>
          <a:endParaRPr lang="zh-CN" altLang="en-US"/>
        </a:p>
      </dgm:t>
    </dgm:pt>
    <dgm:pt modelId="{7536C3FB-1E24-48DA-A908-466886DB7975}">
      <dgm:prSet phldrT="[文本]"/>
      <dgm:spPr/>
      <dgm:t>
        <a:bodyPr/>
        <a:lstStyle/>
        <a:p>
          <a:r>
            <a:rPr lang="zh-CN" altLang="en-US" dirty="0" smtClean="0"/>
            <a:t>洗车质量有保证</a:t>
          </a:r>
          <a:endParaRPr lang="zh-CN" altLang="en-US" dirty="0"/>
        </a:p>
      </dgm:t>
    </dgm:pt>
    <dgm:pt modelId="{B74F03A1-2D27-4B09-8101-9030701AB894}" type="parTrans" cxnId="{6931E8B9-219A-4DAE-8D3B-68F11CA63B6F}">
      <dgm:prSet/>
      <dgm:spPr/>
      <dgm:t>
        <a:bodyPr/>
        <a:lstStyle/>
        <a:p>
          <a:endParaRPr lang="zh-CN" altLang="en-US"/>
        </a:p>
      </dgm:t>
    </dgm:pt>
    <dgm:pt modelId="{761FF1E4-CEF7-4CB3-8DEE-D2A314926E67}" type="sibTrans" cxnId="{6931E8B9-219A-4DAE-8D3B-68F11CA63B6F}">
      <dgm:prSet/>
      <dgm:spPr/>
      <dgm:t>
        <a:bodyPr/>
        <a:lstStyle/>
        <a:p>
          <a:endParaRPr lang="zh-CN" altLang="en-US"/>
        </a:p>
      </dgm:t>
    </dgm:pt>
    <dgm:pt modelId="{11D85689-49E6-45F2-A175-4A89D7A7E50A}">
      <dgm:prSet phldrT="[文本]"/>
      <dgm:spPr/>
      <dgm:t>
        <a:bodyPr/>
        <a:lstStyle/>
        <a:p>
          <a:r>
            <a:rPr lang="zh-CN" altLang="en-US" dirty="0" smtClean="0"/>
            <a:t>洗车场增加收入</a:t>
          </a:r>
          <a:endParaRPr lang="zh-CN" altLang="en-US" dirty="0"/>
        </a:p>
      </dgm:t>
    </dgm:pt>
    <dgm:pt modelId="{6E32526C-B15E-486A-88FE-33C24AEE2437}" type="parTrans" cxnId="{BDEDEDD0-26FF-4201-9B7B-5E7E9B81914C}">
      <dgm:prSet/>
      <dgm:spPr/>
      <dgm:t>
        <a:bodyPr/>
        <a:lstStyle/>
        <a:p>
          <a:endParaRPr lang="zh-CN" altLang="en-US"/>
        </a:p>
      </dgm:t>
    </dgm:pt>
    <dgm:pt modelId="{B44D2629-2F0E-4092-816B-EEFEE6F911AB}" type="sibTrans" cxnId="{BDEDEDD0-26FF-4201-9B7B-5E7E9B81914C}">
      <dgm:prSet/>
      <dgm:spPr/>
      <dgm:t>
        <a:bodyPr/>
        <a:lstStyle/>
        <a:p>
          <a:endParaRPr lang="zh-CN" altLang="en-US"/>
        </a:p>
      </dgm:t>
    </dgm:pt>
    <dgm:pt modelId="{564585F8-A03D-4332-97B6-1545F7292637}">
      <dgm:prSet phldrT="[文本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dirty="0" smtClean="0"/>
            <a:t>车主减少</a:t>
          </a:r>
        </a:p>
        <a:p>
          <a:pPr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洗车费</a:t>
          </a:r>
          <a:endParaRPr lang="zh-CN" altLang="en-US" dirty="0"/>
        </a:p>
      </dgm:t>
    </dgm:pt>
    <dgm:pt modelId="{A4997EF1-4B1E-4C57-8C18-10DA9E3442DA}" type="parTrans" cxnId="{AE12881C-34FA-4DEC-B2CF-70D0F17E8501}">
      <dgm:prSet/>
      <dgm:spPr/>
      <dgm:t>
        <a:bodyPr/>
        <a:lstStyle/>
        <a:p>
          <a:endParaRPr lang="zh-CN" altLang="en-US"/>
        </a:p>
      </dgm:t>
    </dgm:pt>
    <dgm:pt modelId="{88C3B77E-7831-4234-A92F-D2B19B2D602F}" type="sibTrans" cxnId="{AE12881C-34FA-4DEC-B2CF-70D0F17E8501}">
      <dgm:prSet/>
      <dgm:spPr/>
      <dgm:t>
        <a:bodyPr/>
        <a:lstStyle/>
        <a:p>
          <a:endParaRPr lang="zh-CN" altLang="en-US"/>
        </a:p>
      </dgm:t>
    </dgm:pt>
    <dgm:pt modelId="{FDABD5FC-3F07-4B05-A3B1-E456849E0C29}" type="pres">
      <dgm:prSet presAssocID="{3B97F0FA-7AFC-4027-BF10-A24EF8123D8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73239D4D-74FB-45AE-96E7-65364CAF99B7}" type="pres">
      <dgm:prSet presAssocID="{B0C9BCFA-1919-4100-A540-8036A7600589}" presName="singleCycle" presStyleCnt="0"/>
      <dgm:spPr/>
      <dgm:t>
        <a:bodyPr/>
        <a:lstStyle/>
        <a:p>
          <a:endParaRPr lang="zh-CN" altLang="en-US"/>
        </a:p>
      </dgm:t>
    </dgm:pt>
    <dgm:pt modelId="{E48921AC-8709-450C-8113-71D4AB89CDAA}" type="pres">
      <dgm:prSet presAssocID="{B0C9BCFA-1919-4100-A540-8036A7600589}" presName="singleCenter" presStyleLbl="node1" presStyleIdx="0" presStyleCnt="4" custLinFactNeighborX="384" custLinFactNeighborY="5144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AC9BF632-90A3-4205-AB96-55B799B42CA0}" type="pres">
      <dgm:prSet presAssocID="{B74F03A1-2D27-4B09-8101-9030701AB894}" presName="Name56" presStyleLbl="parChTrans1D2" presStyleIdx="0" presStyleCnt="3"/>
      <dgm:spPr/>
      <dgm:t>
        <a:bodyPr/>
        <a:lstStyle/>
        <a:p>
          <a:endParaRPr lang="zh-CN" altLang="en-US"/>
        </a:p>
      </dgm:t>
    </dgm:pt>
    <dgm:pt modelId="{71A7FC7E-E7E8-4B94-A88B-9F9BCF24AFC0}" type="pres">
      <dgm:prSet presAssocID="{7536C3FB-1E24-48DA-A908-466886DB7975}" presName="text0" presStyleLbl="node1" presStyleIdx="1" presStyleCnt="4" custScaleX="243687" custScaleY="97062" custRadScaleRad="69118" custRadScaleInc="26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2A79DF-C6E4-427F-98EC-900F67C03D9E}" type="pres">
      <dgm:prSet presAssocID="{6E32526C-B15E-486A-88FE-33C24AEE2437}" presName="Name56" presStyleLbl="parChTrans1D2" presStyleIdx="1" presStyleCnt="3"/>
      <dgm:spPr/>
      <dgm:t>
        <a:bodyPr/>
        <a:lstStyle/>
        <a:p>
          <a:endParaRPr lang="zh-CN" altLang="en-US"/>
        </a:p>
      </dgm:t>
    </dgm:pt>
    <dgm:pt modelId="{1F3C04E4-5F84-4CB9-BF4B-6372AA889C3A}" type="pres">
      <dgm:prSet presAssocID="{11D85689-49E6-45F2-A175-4A89D7A7E50A}" presName="text0" presStyleLbl="node1" presStyleIdx="2" presStyleCnt="4" custScaleX="153339" custScaleY="119639" custRadScaleRad="111212" custRadScaleInc="-66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E0425E-CD8A-41E0-9E9C-AAB02E299490}" type="pres">
      <dgm:prSet presAssocID="{A4997EF1-4B1E-4C57-8C18-10DA9E3442DA}" presName="Name56" presStyleLbl="parChTrans1D2" presStyleIdx="2" presStyleCnt="3"/>
      <dgm:spPr/>
      <dgm:t>
        <a:bodyPr/>
        <a:lstStyle/>
        <a:p>
          <a:endParaRPr lang="zh-CN" altLang="en-US"/>
        </a:p>
      </dgm:t>
    </dgm:pt>
    <dgm:pt modelId="{8819D489-BAEE-481F-88C8-A0EE8EED74F7}" type="pres">
      <dgm:prSet presAssocID="{564585F8-A03D-4332-97B6-1545F7292637}" presName="text0" presStyleLbl="node1" presStyleIdx="3" presStyleCnt="4" custScaleX="148454" custScaleY="137094" custRadScaleRad="106565" custRadScaleInc="186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3205B4B-E7AF-44A4-AF1B-EF9A74C145A7}" srcId="{3B97F0FA-7AFC-4027-BF10-A24EF8123D82}" destId="{B0C9BCFA-1919-4100-A540-8036A7600589}" srcOrd="0" destOrd="0" parTransId="{16ADCFF6-4A93-4D0C-8B00-9CFE574AA7AB}" sibTransId="{CD420BCD-52E1-4279-83CF-3DEC53785949}"/>
    <dgm:cxn modelId="{14C1CC11-4F70-44A8-A266-29F7B6516733}" type="presOf" srcId="{11D85689-49E6-45F2-A175-4A89D7A7E50A}" destId="{1F3C04E4-5F84-4CB9-BF4B-6372AA889C3A}" srcOrd="0" destOrd="0" presId="urn:microsoft.com/office/officeart/2008/layout/RadialCluster"/>
    <dgm:cxn modelId="{A2F21F8B-B0A7-478F-89C2-F7466E3F08F3}" type="presOf" srcId="{564585F8-A03D-4332-97B6-1545F7292637}" destId="{8819D489-BAEE-481F-88C8-A0EE8EED74F7}" srcOrd="0" destOrd="0" presId="urn:microsoft.com/office/officeart/2008/layout/RadialCluster"/>
    <dgm:cxn modelId="{F93C3820-45A1-4C86-A378-87D711DAB1B3}" type="presOf" srcId="{7536C3FB-1E24-48DA-A908-466886DB7975}" destId="{71A7FC7E-E7E8-4B94-A88B-9F9BCF24AFC0}" srcOrd="0" destOrd="0" presId="urn:microsoft.com/office/officeart/2008/layout/RadialCluster"/>
    <dgm:cxn modelId="{E68845CE-60C3-41E8-9CCA-9B497DDE73CD}" type="presOf" srcId="{A4997EF1-4B1E-4C57-8C18-10DA9E3442DA}" destId="{C8E0425E-CD8A-41E0-9E9C-AAB02E299490}" srcOrd="0" destOrd="0" presId="urn:microsoft.com/office/officeart/2008/layout/RadialCluster"/>
    <dgm:cxn modelId="{7C7AA7FF-777E-4BF3-9011-65E721E3FF10}" type="presOf" srcId="{B0C9BCFA-1919-4100-A540-8036A7600589}" destId="{E48921AC-8709-450C-8113-71D4AB89CDAA}" srcOrd="0" destOrd="0" presId="urn:microsoft.com/office/officeart/2008/layout/RadialCluster"/>
    <dgm:cxn modelId="{34987569-AB83-43C7-AB0D-74C260D52413}" type="presOf" srcId="{3B97F0FA-7AFC-4027-BF10-A24EF8123D82}" destId="{FDABD5FC-3F07-4B05-A3B1-E456849E0C29}" srcOrd="0" destOrd="0" presId="urn:microsoft.com/office/officeart/2008/layout/RadialCluster"/>
    <dgm:cxn modelId="{377BF4C6-760C-4A55-A74B-1F19DC958F67}" type="presOf" srcId="{6E32526C-B15E-486A-88FE-33C24AEE2437}" destId="{A12A79DF-C6E4-427F-98EC-900F67C03D9E}" srcOrd="0" destOrd="0" presId="urn:microsoft.com/office/officeart/2008/layout/RadialCluster"/>
    <dgm:cxn modelId="{6931E8B9-219A-4DAE-8D3B-68F11CA63B6F}" srcId="{B0C9BCFA-1919-4100-A540-8036A7600589}" destId="{7536C3FB-1E24-48DA-A908-466886DB7975}" srcOrd="0" destOrd="0" parTransId="{B74F03A1-2D27-4B09-8101-9030701AB894}" sibTransId="{761FF1E4-CEF7-4CB3-8DEE-D2A314926E67}"/>
    <dgm:cxn modelId="{AE12881C-34FA-4DEC-B2CF-70D0F17E8501}" srcId="{B0C9BCFA-1919-4100-A540-8036A7600589}" destId="{564585F8-A03D-4332-97B6-1545F7292637}" srcOrd="2" destOrd="0" parTransId="{A4997EF1-4B1E-4C57-8C18-10DA9E3442DA}" sibTransId="{88C3B77E-7831-4234-A92F-D2B19B2D602F}"/>
    <dgm:cxn modelId="{4B232583-C193-4066-AFCF-34C8CFAFD6CB}" type="presOf" srcId="{B74F03A1-2D27-4B09-8101-9030701AB894}" destId="{AC9BF632-90A3-4205-AB96-55B799B42CA0}" srcOrd="0" destOrd="0" presId="urn:microsoft.com/office/officeart/2008/layout/RadialCluster"/>
    <dgm:cxn modelId="{BDEDEDD0-26FF-4201-9B7B-5E7E9B81914C}" srcId="{B0C9BCFA-1919-4100-A540-8036A7600589}" destId="{11D85689-49E6-45F2-A175-4A89D7A7E50A}" srcOrd="1" destOrd="0" parTransId="{6E32526C-B15E-486A-88FE-33C24AEE2437}" sibTransId="{B44D2629-2F0E-4092-816B-EEFEE6F911AB}"/>
    <dgm:cxn modelId="{BA458ED0-1BB9-4BEA-980D-0ACADFA66040}" type="presParOf" srcId="{FDABD5FC-3F07-4B05-A3B1-E456849E0C29}" destId="{73239D4D-74FB-45AE-96E7-65364CAF99B7}" srcOrd="0" destOrd="0" presId="urn:microsoft.com/office/officeart/2008/layout/RadialCluster"/>
    <dgm:cxn modelId="{B4E482E0-D4C4-473A-B24A-7B98E1A02775}" type="presParOf" srcId="{73239D4D-74FB-45AE-96E7-65364CAF99B7}" destId="{E48921AC-8709-450C-8113-71D4AB89CDAA}" srcOrd="0" destOrd="0" presId="urn:microsoft.com/office/officeart/2008/layout/RadialCluster"/>
    <dgm:cxn modelId="{5D0A9542-817B-4057-924B-47D3C8191DEB}" type="presParOf" srcId="{73239D4D-74FB-45AE-96E7-65364CAF99B7}" destId="{AC9BF632-90A3-4205-AB96-55B799B42CA0}" srcOrd="1" destOrd="0" presId="urn:microsoft.com/office/officeart/2008/layout/RadialCluster"/>
    <dgm:cxn modelId="{5E92C808-F7E5-43E8-9842-70626D0E35A8}" type="presParOf" srcId="{73239D4D-74FB-45AE-96E7-65364CAF99B7}" destId="{71A7FC7E-E7E8-4B94-A88B-9F9BCF24AFC0}" srcOrd="2" destOrd="0" presId="urn:microsoft.com/office/officeart/2008/layout/RadialCluster"/>
    <dgm:cxn modelId="{FD364F4B-72D4-452B-8C46-0FBF0112CAFC}" type="presParOf" srcId="{73239D4D-74FB-45AE-96E7-65364CAF99B7}" destId="{A12A79DF-C6E4-427F-98EC-900F67C03D9E}" srcOrd="3" destOrd="0" presId="urn:microsoft.com/office/officeart/2008/layout/RadialCluster"/>
    <dgm:cxn modelId="{F50D34D8-E350-4858-91A2-0A495693E780}" type="presParOf" srcId="{73239D4D-74FB-45AE-96E7-65364CAF99B7}" destId="{1F3C04E4-5F84-4CB9-BF4B-6372AA889C3A}" srcOrd="4" destOrd="0" presId="urn:microsoft.com/office/officeart/2008/layout/RadialCluster"/>
    <dgm:cxn modelId="{E0C3C05F-964E-48BC-A88F-04BD7E9EABE2}" type="presParOf" srcId="{73239D4D-74FB-45AE-96E7-65364CAF99B7}" destId="{C8E0425E-CD8A-41E0-9E9C-AAB02E299490}" srcOrd="5" destOrd="0" presId="urn:microsoft.com/office/officeart/2008/layout/RadialCluster"/>
    <dgm:cxn modelId="{A8B2106C-8FD6-45E6-8C65-5341A7622BE8}" type="presParOf" srcId="{73239D4D-74FB-45AE-96E7-65364CAF99B7}" destId="{8819D489-BAEE-481F-88C8-A0EE8EED74F7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A84E91-16CF-4491-98AA-D7697CF0114A}" type="doc">
      <dgm:prSet loTypeId="urn:microsoft.com/office/officeart/2005/8/layout/bProcess3" loCatId="process" qsTypeId="urn:microsoft.com/office/officeart/2009/2/quickstyle/3d8" qsCatId="3D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E059B6DB-4773-4DD4-AAC5-17075F1FBE2D}">
      <dgm:prSet phldrT="[文本]"/>
      <dgm:spPr/>
      <dgm:t>
        <a:bodyPr/>
        <a:lstStyle/>
        <a:p>
          <a:r>
            <a:rPr lang="zh-CN" altLang="en-US" dirty="0" smtClean="0"/>
            <a:t>车主通过</a:t>
          </a:r>
          <a:r>
            <a:rPr lang="en-US" altLang="zh-CN" dirty="0" smtClean="0"/>
            <a:t>App</a:t>
          </a:r>
          <a:r>
            <a:rPr lang="zh-CN" altLang="en-US" dirty="0" smtClean="0"/>
            <a:t>找到附近洗车点</a:t>
          </a:r>
          <a:endParaRPr lang="zh-CN" altLang="en-US" dirty="0"/>
        </a:p>
      </dgm:t>
    </dgm:pt>
    <dgm:pt modelId="{A1CDD121-CD9F-489B-99B0-11CC59B925D6}" type="parTrans" cxnId="{8F9FA2DE-E839-406D-8935-2574095CF22C}">
      <dgm:prSet/>
      <dgm:spPr/>
      <dgm:t>
        <a:bodyPr/>
        <a:lstStyle/>
        <a:p>
          <a:endParaRPr lang="zh-CN" altLang="en-US"/>
        </a:p>
      </dgm:t>
    </dgm:pt>
    <dgm:pt modelId="{F6066A65-D5AE-46DF-9792-7AA3B11D0BC5}" type="sibTrans" cxnId="{8F9FA2DE-E839-406D-8935-2574095CF22C}">
      <dgm:prSet/>
      <dgm:spPr/>
      <dgm:t>
        <a:bodyPr/>
        <a:lstStyle/>
        <a:p>
          <a:endParaRPr lang="zh-CN" altLang="en-US"/>
        </a:p>
      </dgm:t>
    </dgm:pt>
    <dgm:pt modelId="{1817EEA9-737D-4530-B01F-97E11E22787B}">
      <dgm:prSet phldrT="[文本]"/>
      <dgm:spPr/>
      <dgm:t>
        <a:bodyPr/>
        <a:lstStyle/>
        <a:p>
          <a:r>
            <a:rPr lang="zh-CN" altLang="en-US" dirty="0" smtClean="0"/>
            <a:t>导航到洗车点</a:t>
          </a:r>
          <a:endParaRPr lang="zh-CN" altLang="en-US" dirty="0"/>
        </a:p>
      </dgm:t>
    </dgm:pt>
    <dgm:pt modelId="{DFA5FEB3-7571-47D2-806F-06FCE652594F}" type="parTrans" cxnId="{9269FD60-ACAE-48D5-81F1-3D140C3C8F8B}">
      <dgm:prSet/>
      <dgm:spPr/>
      <dgm:t>
        <a:bodyPr/>
        <a:lstStyle/>
        <a:p>
          <a:endParaRPr lang="zh-CN" altLang="en-US"/>
        </a:p>
      </dgm:t>
    </dgm:pt>
    <dgm:pt modelId="{F00129E6-0F8C-4A86-A453-A1939BD17822}" type="sibTrans" cxnId="{9269FD60-ACAE-48D5-81F1-3D140C3C8F8B}">
      <dgm:prSet/>
      <dgm:spPr/>
      <dgm:t>
        <a:bodyPr/>
        <a:lstStyle/>
        <a:p>
          <a:endParaRPr lang="zh-CN" altLang="en-US"/>
        </a:p>
      </dgm:t>
    </dgm:pt>
    <dgm:pt modelId="{C34E302D-5692-4506-9987-CE38F849B9AE}">
      <dgm:prSet phldrT="[文本]"/>
      <dgm:spPr/>
      <dgm:t>
        <a:bodyPr/>
        <a:lstStyle/>
        <a:p>
          <a:r>
            <a:rPr lang="zh-CN" altLang="en-US" dirty="0" smtClean="0"/>
            <a:t>用手机与“洗车站点”连接</a:t>
          </a:r>
          <a:endParaRPr lang="zh-CN" altLang="en-US" dirty="0"/>
        </a:p>
      </dgm:t>
    </dgm:pt>
    <dgm:pt modelId="{520D4C35-0E8D-4A9B-B91C-59B134653DC9}" type="parTrans" cxnId="{68CFDB4A-C512-43FB-B5B8-8C1F694F9AF0}">
      <dgm:prSet/>
      <dgm:spPr/>
      <dgm:t>
        <a:bodyPr/>
        <a:lstStyle/>
        <a:p>
          <a:endParaRPr lang="zh-CN" altLang="en-US"/>
        </a:p>
      </dgm:t>
    </dgm:pt>
    <dgm:pt modelId="{DC4DF7C8-8479-4B44-9605-EFE0EBC4BB42}" type="sibTrans" cxnId="{68CFDB4A-C512-43FB-B5B8-8C1F694F9AF0}">
      <dgm:prSet/>
      <dgm:spPr/>
      <dgm:t>
        <a:bodyPr/>
        <a:lstStyle/>
        <a:p>
          <a:endParaRPr lang="zh-CN" altLang="en-US"/>
        </a:p>
      </dgm:t>
    </dgm:pt>
    <dgm:pt modelId="{F203D791-472F-4383-9088-BA687C147096}">
      <dgm:prSet phldrT="[文本]"/>
      <dgm:spPr/>
      <dgm:t>
        <a:bodyPr/>
        <a:lstStyle/>
        <a:p>
          <a:r>
            <a:rPr lang="zh-CN" altLang="en-US" dirty="0" smtClean="0"/>
            <a:t>洗车</a:t>
          </a:r>
          <a:endParaRPr lang="zh-CN" altLang="en-US" dirty="0"/>
        </a:p>
      </dgm:t>
    </dgm:pt>
    <dgm:pt modelId="{025866AC-CCC6-45BE-96FB-71BA82B1327D}" type="parTrans" cxnId="{42EB7931-2EDB-44FD-AF8E-DB9158B25F39}">
      <dgm:prSet/>
      <dgm:spPr/>
      <dgm:t>
        <a:bodyPr/>
        <a:lstStyle/>
        <a:p>
          <a:endParaRPr lang="zh-CN" altLang="en-US"/>
        </a:p>
      </dgm:t>
    </dgm:pt>
    <dgm:pt modelId="{64B438C2-9F01-4968-92EC-56C96F2D9E0B}" type="sibTrans" cxnId="{42EB7931-2EDB-44FD-AF8E-DB9158B25F39}">
      <dgm:prSet/>
      <dgm:spPr/>
      <dgm:t>
        <a:bodyPr/>
        <a:lstStyle/>
        <a:p>
          <a:endParaRPr lang="zh-CN" altLang="en-US"/>
        </a:p>
      </dgm:t>
    </dgm:pt>
    <dgm:pt modelId="{92C9E5C2-8FE6-45B1-A2DF-E65F1C2D3B70}">
      <dgm:prSet phldrT="[文本]"/>
      <dgm:spPr/>
      <dgm:t>
        <a:bodyPr/>
        <a:lstStyle/>
        <a:p>
          <a:r>
            <a:rPr lang="zh-CN" altLang="en-US" dirty="0" smtClean="0"/>
            <a:t>网络付款</a:t>
          </a:r>
          <a:endParaRPr lang="en-US" altLang="zh-CN" dirty="0" smtClean="0"/>
        </a:p>
      </dgm:t>
    </dgm:pt>
    <dgm:pt modelId="{D8021C61-C43E-4147-9D64-0E5C2362379D}" type="parTrans" cxnId="{633C4E6A-A1AB-437B-85F3-F017CBCE1C49}">
      <dgm:prSet/>
      <dgm:spPr/>
      <dgm:t>
        <a:bodyPr/>
        <a:lstStyle/>
        <a:p>
          <a:endParaRPr lang="zh-CN" altLang="en-US"/>
        </a:p>
      </dgm:t>
    </dgm:pt>
    <dgm:pt modelId="{537BF505-67C7-43A6-9807-A337B3AE2E18}" type="sibTrans" cxnId="{633C4E6A-A1AB-437B-85F3-F017CBCE1C49}">
      <dgm:prSet/>
      <dgm:spPr/>
      <dgm:t>
        <a:bodyPr/>
        <a:lstStyle/>
        <a:p>
          <a:endParaRPr lang="zh-CN" altLang="en-US"/>
        </a:p>
      </dgm:t>
    </dgm:pt>
    <dgm:pt modelId="{5F85032C-ADBE-47CE-A0F3-D618D262AD2B}">
      <dgm:prSet phldrT="[文本]"/>
      <dgm:spPr/>
      <dgm:t>
        <a:bodyPr/>
        <a:lstStyle/>
        <a:p>
          <a:r>
            <a:rPr lang="zh-CN" altLang="en-US" dirty="0" smtClean="0"/>
            <a:t>评价</a:t>
          </a:r>
          <a:endParaRPr lang="zh-CN" altLang="en-US" dirty="0"/>
        </a:p>
      </dgm:t>
    </dgm:pt>
    <dgm:pt modelId="{E49B274F-77E9-461B-A143-AC6A1BBD9B32}" type="parTrans" cxnId="{1D690791-9CF0-451C-9D8C-B9F268F26549}">
      <dgm:prSet/>
      <dgm:spPr/>
      <dgm:t>
        <a:bodyPr/>
        <a:lstStyle/>
        <a:p>
          <a:endParaRPr lang="zh-CN" altLang="en-US"/>
        </a:p>
      </dgm:t>
    </dgm:pt>
    <dgm:pt modelId="{34829C29-E05B-4D65-A2C1-3215760DD768}" type="sibTrans" cxnId="{1D690791-9CF0-451C-9D8C-B9F268F26549}">
      <dgm:prSet/>
      <dgm:spPr/>
      <dgm:t>
        <a:bodyPr/>
        <a:lstStyle/>
        <a:p>
          <a:endParaRPr lang="zh-CN" altLang="en-US"/>
        </a:p>
      </dgm:t>
    </dgm:pt>
    <dgm:pt modelId="{227C35D0-B4EF-402A-A5D7-D3377445F652}" type="pres">
      <dgm:prSet presAssocID="{12A84E91-16CF-4491-98AA-D7697CF0114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0935E7B-38CB-43B5-8B2E-3ECF0E0EE94A}" type="pres">
      <dgm:prSet presAssocID="{E059B6DB-4773-4DD4-AAC5-17075F1FBE2D}" presName="node" presStyleLbl="node1" presStyleIdx="0" presStyleCnt="6" custLinFactNeighborX="-35189" custLinFactNeighborY="-1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AA2DD44F-FB67-4E9E-8421-7730485ADE2D}" type="pres">
      <dgm:prSet presAssocID="{F6066A65-D5AE-46DF-9792-7AA3B11D0BC5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B5B4E8B6-E280-425B-9D79-876DEE770BE9}" type="pres">
      <dgm:prSet presAssocID="{F6066A65-D5AE-46DF-9792-7AA3B11D0BC5}" presName="connectorText" presStyleLbl="sibTrans1D1" presStyleIdx="0" presStyleCnt="5"/>
      <dgm:spPr/>
      <dgm:t>
        <a:bodyPr/>
        <a:lstStyle/>
        <a:p>
          <a:endParaRPr lang="zh-CN" altLang="en-US"/>
        </a:p>
      </dgm:t>
    </dgm:pt>
    <dgm:pt modelId="{0AF8E00A-11D0-4FB7-AB5A-2EB863919510}" type="pres">
      <dgm:prSet presAssocID="{1817EEA9-737D-4530-B01F-97E11E22787B}" presName="node" presStyleLbl="node1" presStyleIdx="1" presStyleCnt="6" custLinFactNeighborX="-15016" custLinFactNeighborY="1080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37A3A164-8836-409A-9EEA-92FF8D143294}" type="pres">
      <dgm:prSet presAssocID="{F00129E6-0F8C-4A86-A453-A1939BD17822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1E70B424-34D3-4355-BBAC-BC1FA6098ED9}" type="pres">
      <dgm:prSet presAssocID="{F00129E6-0F8C-4A86-A453-A1939BD17822}" presName="connectorText" presStyleLbl="sibTrans1D1" presStyleIdx="1" presStyleCnt="5"/>
      <dgm:spPr/>
      <dgm:t>
        <a:bodyPr/>
        <a:lstStyle/>
        <a:p>
          <a:endParaRPr lang="zh-CN" altLang="en-US"/>
        </a:p>
      </dgm:t>
    </dgm:pt>
    <dgm:pt modelId="{D30C45DB-B282-4E64-9A4C-0767D89F1D99}" type="pres">
      <dgm:prSet presAssocID="{C34E302D-5692-4506-9987-CE38F849B9AE}" presName="node" presStyleLbl="node1" presStyleIdx="2" presStyleCnt="6" custLinFactNeighborX="5019" custLinFactNeighborY="1080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394AEBC5-5540-4099-ACC5-E69054703840}" type="pres">
      <dgm:prSet presAssocID="{DC4DF7C8-8479-4B44-9605-EFE0EBC4BB42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AF8982CD-85B6-46B4-9033-D1242D4CDF86}" type="pres">
      <dgm:prSet presAssocID="{DC4DF7C8-8479-4B44-9605-EFE0EBC4BB42}" presName="connectorText" presStyleLbl="sibTrans1D1" presStyleIdx="2" presStyleCnt="5"/>
      <dgm:spPr/>
      <dgm:t>
        <a:bodyPr/>
        <a:lstStyle/>
        <a:p>
          <a:endParaRPr lang="zh-CN" altLang="en-US"/>
        </a:p>
      </dgm:t>
    </dgm:pt>
    <dgm:pt modelId="{42DD2A52-3290-48C0-A812-61CEA04F12ED}" type="pres">
      <dgm:prSet presAssocID="{F203D791-472F-4383-9088-BA687C147096}" presName="node" presStyleLbl="node1" presStyleIdx="3" presStyleCnt="6" custLinFactNeighborX="29965" custLinFactNeighborY="-291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93626A24-7834-480E-80BC-FB9844187BFE}" type="pres">
      <dgm:prSet presAssocID="{64B438C2-9F01-4968-92EC-56C96F2D9E0B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800C9823-6C47-4F19-A0CD-E9B05FD65736}" type="pres">
      <dgm:prSet presAssocID="{64B438C2-9F01-4968-92EC-56C96F2D9E0B}" presName="connectorText" presStyleLbl="sibTrans1D1" presStyleIdx="3" presStyleCnt="5"/>
      <dgm:spPr/>
      <dgm:t>
        <a:bodyPr/>
        <a:lstStyle/>
        <a:p>
          <a:endParaRPr lang="zh-CN" altLang="en-US"/>
        </a:p>
      </dgm:t>
    </dgm:pt>
    <dgm:pt modelId="{628B52B4-CAB6-4BC0-957A-B11C929B39AC}" type="pres">
      <dgm:prSet presAssocID="{92C9E5C2-8FE6-45B1-A2DF-E65F1C2D3B70}" presName="node" presStyleLbl="node1" presStyleIdx="4" presStyleCnt="6" custLinFactNeighborX="43498" custLinFactNeighborY="-291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7AE072B2-5603-4C73-971D-D76A00436D0C}" type="pres">
      <dgm:prSet presAssocID="{537BF505-67C7-43A6-9807-A337B3AE2E18}" presName="sibTrans" presStyleLbl="sibTrans1D1" presStyleIdx="4" presStyleCnt="5"/>
      <dgm:spPr/>
      <dgm:t>
        <a:bodyPr/>
        <a:lstStyle/>
        <a:p>
          <a:endParaRPr lang="zh-CN" altLang="en-US"/>
        </a:p>
      </dgm:t>
    </dgm:pt>
    <dgm:pt modelId="{6A9EDFEE-B7FC-4410-97E8-A5F11B6AB136}" type="pres">
      <dgm:prSet presAssocID="{537BF505-67C7-43A6-9807-A337B3AE2E18}" presName="connectorText" presStyleLbl="sibTrans1D1" presStyleIdx="4" presStyleCnt="5"/>
      <dgm:spPr/>
      <dgm:t>
        <a:bodyPr/>
        <a:lstStyle/>
        <a:p>
          <a:endParaRPr lang="zh-CN" altLang="en-US"/>
        </a:p>
      </dgm:t>
    </dgm:pt>
    <dgm:pt modelId="{1266D069-0BBA-446A-AD84-D85FD0312A02}" type="pres">
      <dgm:prSet presAssocID="{5F85032C-ADBE-47CE-A0F3-D618D262AD2B}" presName="node" presStyleLbl="node1" presStyleIdx="5" presStyleCnt="6" custLinFactNeighborX="57032" custLinFactNeighborY="-291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</dgm:ptLst>
  <dgm:cxnLst>
    <dgm:cxn modelId="{633C4E6A-A1AB-437B-85F3-F017CBCE1C49}" srcId="{12A84E91-16CF-4491-98AA-D7697CF0114A}" destId="{92C9E5C2-8FE6-45B1-A2DF-E65F1C2D3B70}" srcOrd="4" destOrd="0" parTransId="{D8021C61-C43E-4147-9D64-0E5C2362379D}" sibTransId="{537BF505-67C7-43A6-9807-A337B3AE2E18}"/>
    <dgm:cxn modelId="{919D9AC6-3792-4033-BF37-C04C21621AB2}" type="presOf" srcId="{5F85032C-ADBE-47CE-A0F3-D618D262AD2B}" destId="{1266D069-0BBA-446A-AD84-D85FD0312A02}" srcOrd="0" destOrd="0" presId="urn:microsoft.com/office/officeart/2005/8/layout/bProcess3"/>
    <dgm:cxn modelId="{9269FD60-ACAE-48D5-81F1-3D140C3C8F8B}" srcId="{12A84E91-16CF-4491-98AA-D7697CF0114A}" destId="{1817EEA9-737D-4530-B01F-97E11E22787B}" srcOrd="1" destOrd="0" parTransId="{DFA5FEB3-7571-47D2-806F-06FCE652594F}" sibTransId="{F00129E6-0F8C-4A86-A453-A1939BD17822}"/>
    <dgm:cxn modelId="{F90D7216-ABBF-4F43-92DF-3D327AE0FC2F}" type="presOf" srcId="{F6066A65-D5AE-46DF-9792-7AA3B11D0BC5}" destId="{B5B4E8B6-E280-425B-9D79-876DEE770BE9}" srcOrd="1" destOrd="0" presId="urn:microsoft.com/office/officeart/2005/8/layout/bProcess3"/>
    <dgm:cxn modelId="{42EB7931-2EDB-44FD-AF8E-DB9158B25F39}" srcId="{12A84E91-16CF-4491-98AA-D7697CF0114A}" destId="{F203D791-472F-4383-9088-BA687C147096}" srcOrd="3" destOrd="0" parTransId="{025866AC-CCC6-45BE-96FB-71BA82B1327D}" sibTransId="{64B438C2-9F01-4968-92EC-56C96F2D9E0B}"/>
    <dgm:cxn modelId="{8572010D-E455-4149-AF5B-0963CFD08CD7}" type="presOf" srcId="{DC4DF7C8-8479-4B44-9605-EFE0EBC4BB42}" destId="{AF8982CD-85B6-46B4-9033-D1242D4CDF86}" srcOrd="1" destOrd="0" presId="urn:microsoft.com/office/officeart/2005/8/layout/bProcess3"/>
    <dgm:cxn modelId="{995A9CC0-F6DB-47C7-A3E8-77AB70A749B2}" type="presOf" srcId="{64B438C2-9F01-4968-92EC-56C96F2D9E0B}" destId="{800C9823-6C47-4F19-A0CD-E9B05FD65736}" srcOrd="1" destOrd="0" presId="urn:microsoft.com/office/officeart/2005/8/layout/bProcess3"/>
    <dgm:cxn modelId="{61D26FA3-EC06-49C2-8FE7-35764C1502EF}" type="presOf" srcId="{F00129E6-0F8C-4A86-A453-A1939BD17822}" destId="{37A3A164-8836-409A-9EEA-92FF8D143294}" srcOrd="0" destOrd="0" presId="urn:microsoft.com/office/officeart/2005/8/layout/bProcess3"/>
    <dgm:cxn modelId="{915E029B-1D42-4A87-ABB9-E18399CDF448}" type="presOf" srcId="{F00129E6-0F8C-4A86-A453-A1939BD17822}" destId="{1E70B424-34D3-4355-BBAC-BC1FA6098ED9}" srcOrd="1" destOrd="0" presId="urn:microsoft.com/office/officeart/2005/8/layout/bProcess3"/>
    <dgm:cxn modelId="{D0B325DA-D5AB-432D-ABA4-5D44D47BE7F7}" type="presOf" srcId="{537BF505-67C7-43A6-9807-A337B3AE2E18}" destId="{7AE072B2-5603-4C73-971D-D76A00436D0C}" srcOrd="0" destOrd="0" presId="urn:microsoft.com/office/officeart/2005/8/layout/bProcess3"/>
    <dgm:cxn modelId="{8A47E4DA-0C7C-4144-B0DA-D319051FD45D}" type="presOf" srcId="{DC4DF7C8-8479-4B44-9605-EFE0EBC4BB42}" destId="{394AEBC5-5540-4099-ACC5-E69054703840}" srcOrd="0" destOrd="0" presId="urn:microsoft.com/office/officeart/2005/8/layout/bProcess3"/>
    <dgm:cxn modelId="{1D690791-9CF0-451C-9D8C-B9F268F26549}" srcId="{12A84E91-16CF-4491-98AA-D7697CF0114A}" destId="{5F85032C-ADBE-47CE-A0F3-D618D262AD2B}" srcOrd="5" destOrd="0" parTransId="{E49B274F-77E9-461B-A143-AC6A1BBD9B32}" sibTransId="{34829C29-E05B-4D65-A2C1-3215760DD768}"/>
    <dgm:cxn modelId="{18A57E11-7273-4323-B012-469D47A68147}" type="presOf" srcId="{1817EEA9-737D-4530-B01F-97E11E22787B}" destId="{0AF8E00A-11D0-4FB7-AB5A-2EB863919510}" srcOrd="0" destOrd="0" presId="urn:microsoft.com/office/officeart/2005/8/layout/bProcess3"/>
    <dgm:cxn modelId="{68CFDB4A-C512-43FB-B5B8-8C1F694F9AF0}" srcId="{12A84E91-16CF-4491-98AA-D7697CF0114A}" destId="{C34E302D-5692-4506-9987-CE38F849B9AE}" srcOrd="2" destOrd="0" parTransId="{520D4C35-0E8D-4A9B-B91C-59B134653DC9}" sibTransId="{DC4DF7C8-8479-4B44-9605-EFE0EBC4BB42}"/>
    <dgm:cxn modelId="{311A90A6-3A13-4D37-9710-A667F6261538}" type="presOf" srcId="{F203D791-472F-4383-9088-BA687C147096}" destId="{42DD2A52-3290-48C0-A812-61CEA04F12ED}" srcOrd="0" destOrd="0" presId="urn:microsoft.com/office/officeart/2005/8/layout/bProcess3"/>
    <dgm:cxn modelId="{5118A1A4-ECBD-437E-A655-FFC8DA5883C5}" type="presOf" srcId="{E059B6DB-4773-4DD4-AAC5-17075F1FBE2D}" destId="{50935E7B-38CB-43B5-8B2E-3ECF0E0EE94A}" srcOrd="0" destOrd="0" presId="urn:microsoft.com/office/officeart/2005/8/layout/bProcess3"/>
    <dgm:cxn modelId="{D79C21EE-D3EB-485E-8F63-1E75F42787D3}" type="presOf" srcId="{C34E302D-5692-4506-9987-CE38F849B9AE}" destId="{D30C45DB-B282-4E64-9A4C-0767D89F1D99}" srcOrd="0" destOrd="0" presId="urn:microsoft.com/office/officeart/2005/8/layout/bProcess3"/>
    <dgm:cxn modelId="{A103515D-A885-4C43-B399-351D95494776}" type="presOf" srcId="{F6066A65-D5AE-46DF-9792-7AA3B11D0BC5}" destId="{AA2DD44F-FB67-4E9E-8421-7730485ADE2D}" srcOrd="0" destOrd="0" presId="urn:microsoft.com/office/officeart/2005/8/layout/bProcess3"/>
    <dgm:cxn modelId="{4030E4FB-D3BD-4A8B-9FBE-3450F7A308DD}" type="presOf" srcId="{92C9E5C2-8FE6-45B1-A2DF-E65F1C2D3B70}" destId="{628B52B4-CAB6-4BC0-957A-B11C929B39AC}" srcOrd="0" destOrd="0" presId="urn:microsoft.com/office/officeart/2005/8/layout/bProcess3"/>
    <dgm:cxn modelId="{8F9FA2DE-E839-406D-8935-2574095CF22C}" srcId="{12A84E91-16CF-4491-98AA-D7697CF0114A}" destId="{E059B6DB-4773-4DD4-AAC5-17075F1FBE2D}" srcOrd="0" destOrd="0" parTransId="{A1CDD121-CD9F-489B-99B0-11CC59B925D6}" sibTransId="{F6066A65-D5AE-46DF-9792-7AA3B11D0BC5}"/>
    <dgm:cxn modelId="{E18E6083-8A7C-4B2A-A827-17435FE7A2FC}" type="presOf" srcId="{64B438C2-9F01-4968-92EC-56C96F2D9E0B}" destId="{93626A24-7834-480E-80BC-FB9844187BFE}" srcOrd="0" destOrd="0" presId="urn:microsoft.com/office/officeart/2005/8/layout/bProcess3"/>
    <dgm:cxn modelId="{41679E7A-17C0-49E0-942C-231C78CF4413}" type="presOf" srcId="{537BF505-67C7-43A6-9807-A337B3AE2E18}" destId="{6A9EDFEE-B7FC-4410-97E8-A5F11B6AB136}" srcOrd="1" destOrd="0" presId="urn:microsoft.com/office/officeart/2005/8/layout/bProcess3"/>
    <dgm:cxn modelId="{242987B2-0E0E-4D96-A7D3-6CB8B30F10AC}" type="presOf" srcId="{12A84E91-16CF-4491-98AA-D7697CF0114A}" destId="{227C35D0-B4EF-402A-A5D7-D3377445F652}" srcOrd="0" destOrd="0" presId="urn:microsoft.com/office/officeart/2005/8/layout/bProcess3"/>
    <dgm:cxn modelId="{2C6E3890-5B5F-400A-9783-64D1F90AA0D5}" type="presParOf" srcId="{227C35D0-B4EF-402A-A5D7-D3377445F652}" destId="{50935E7B-38CB-43B5-8B2E-3ECF0E0EE94A}" srcOrd="0" destOrd="0" presId="urn:microsoft.com/office/officeart/2005/8/layout/bProcess3"/>
    <dgm:cxn modelId="{5BA7E915-07DA-47C3-A689-94C9B97B1FF4}" type="presParOf" srcId="{227C35D0-B4EF-402A-A5D7-D3377445F652}" destId="{AA2DD44F-FB67-4E9E-8421-7730485ADE2D}" srcOrd="1" destOrd="0" presId="urn:microsoft.com/office/officeart/2005/8/layout/bProcess3"/>
    <dgm:cxn modelId="{E646736C-5BA4-4AB5-8342-36FC6F2404C8}" type="presParOf" srcId="{AA2DD44F-FB67-4E9E-8421-7730485ADE2D}" destId="{B5B4E8B6-E280-425B-9D79-876DEE770BE9}" srcOrd="0" destOrd="0" presId="urn:microsoft.com/office/officeart/2005/8/layout/bProcess3"/>
    <dgm:cxn modelId="{501C3EA8-D161-4675-9B05-4FEEE751A8D7}" type="presParOf" srcId="{227C35D0-B4EF-402A-A5D7-D3377445F652}" destId="{0AF8E00A-11D0-4FB7-AB5A-2EB863919510}" srcOrd="2" destOrd="0" presId="urn:microsoft.com/office/officeart/2005/8/layout/bProcess3"/>
    <dgm:cxn modelId="{EDC2DDB1-8E35-4335-9354-7BFEF102B834}" type="presParOf" srcId="{227C35D0-B4EF-402A-A5D7-D3377445F652}" destId="{37A3A164-8836-409A-9EEA-92FF8D143294}" srcOrd="3" destOrd="0" presId="urn:microsoft.com/office/officeart/2005/8/layout/bProcess3"/>
    <dgm:cxn modelId="{81D2ECAA-10BA-4E0D-ABA8-E9E485239C9E}" type="presParOf" srcId="{37A3A164-8836-409A-9EEA-92FF8D143294}" destId="{1E70B424-34D3-4355-BBAC-BC1FA6098ED9}" srcOrd="0" destOrd="0" presId="urn:microsoft.com/office/officeart/2005/8/layout/bProcess3"/>
    <dgm:cxn modelId="{51D0BE5A-37A0-4EFE-A0E2-3800F8C3339E}" type="presParOf" srcId="{227C35D0-B4EF-402A-A5D7-D3377445F652}" destId="{D30C45DB-B282-4E64-9A4C-0767D89F1D99}" srcOrd="4" destOrd="0" presId="urn:microsoft.com/office/officeart/2005/8/layout/bProcess3"/>
    <dgm:cxn modelId="{4F3F8CCC-85A2-41E2-987C-DBF4F4959BF4}" type="presParOf" srcId="{227C35D0-B4EF-402A-A5D7-D3377445F652}" destId="{394AEBC5-5540-4099-ACC5-E69054703840}" srcOrd="5" destOrd="0" presId="urn:microsoft.com/office/officeart/2005/8/layout/bProcess3"/>
    <dgm:cxn modelId="{6483C2D7-9CA7-43A5-8CF5-126000237B0B}" type="presParOf" srcId="{394AEBC5-5540-4099-ACC5-E69054703840}" destId="{AF8982CD-85B6-46B4-9033-D1242D4CDF86}" srcOrd="0" destOrd="0" presId="urn:microsoft.com/office/officeart/2005/8/layout/bProcess3"/>
    <dgm:cxn modelId="{13491C48-E1A1-42CD-AA7E-F778273E2ED3}" type="presParOf" srcId="{227C35D0-B4EF-402A-A5D7-D3377445F652}" destId="{42DD2A52-3290-48C0-A812-61CEA04F12ED}" srcOrd="6" destOrd="0" presId="urn:microsoft.com/office/officeart/2005/8/layout/bProcess3"/>
    <dgm:cxn modelId="{EE434381-29F3-4315-8BF3-19D5AF56BD67}" type="presParOf" srcId="{227C35D0-B4EF-402A-A5D7-D3377445F652}" destId="{93626A24-7834-480E-80BC-FB9844187BFE}" srcOrd="7" destOrd="0" presId="urn:microsoft.com/office/officeart/2005/8/layout/bProcess3"/>
    <dgm:cxn modelId="{FFCF9AD6-B810-48E0-BB27-2CE29C0F01CE}" type="presParOf" srcId="{93626A24-7834-480E-80BC-FB9844187BFE}" destId="{800C9823-6C47-4F19-A0CD-E9B05FD65736}" srcOrd="0" destOrd="0" presId="urn:microsoft.com/office/officeart/2005/8/layout/bProcess3"/>
    <dgm:cxn modelId="{75516C83-47EE-4800-B218-2442D203AD87}" type="presParOf" srcId="{227C35D0-B4EF-402A-A5D7-D3377445F652}" destId="{628B52B4-CAB6-4BC0-957A-B11C929B39AC}" srcOrd="8" destOrd="0" presId="urn:microsoft.com/office/officeart/2005/8/layout/bProcess3"/>
    <dgm:cxn modelId="{7F79523E-D270-4C88-97EA-6BDDEDA3A1A2}" type="presParOf" srcId="{227C35D0-B4EF-402A-A5D7-D3377445F652}" destId="{7AE072B2-5603-4C73-971D-D76A00436D0C}" srcOrd="9" destOrd="0" presId="urn:microsoft.com/office/officeart/2005/8/layout/bProcess3"/>
    <dgm:cxn modelId="{2123219A-3743-4A78-A7B0-B712D50C5683}" type="presParOf" srcId="{7AE072B2-5603-4C73-971D-D76A00436D0C}" destId="{6A9EDFEE-B7FC-4410-97E8-A5F11B6AB136}" srcOrd="0" destOrd="0" presId="urn:microsoft.com/office/officeart/2005/8/layout/bProcess3"/>
    <dgm:cxn modelId="{EF9E34AA-4AE7-4F3F-8EF6-F132A26C71CE}" type="presParOf" srcId="{227C35D0-B4EF-402A-A5D7-D3377445F652}" destId="{1266D069-0BBA-446A-AD84-D85FD0312A02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55343E-545D-4CDC-BCF2-B76B4E87E61C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zh-CN" altLang="en-US"/>
        </a:p>
      </dgm:t>
    </dgm:pt>
    <dgm:pt modelId="{BD7AF8BE-0A6A-4225-B2FD-AD5EB5CA05B1}">
      <dgm:prSet phldrT="[文本]"/>
      <dgm:spPr/>
      <dgm:t>
        <a:bodyPr/>
        <a:lstStyle/>
        <a:p>
          <a:r>
            <a:rPr lang="zh-CN" altLang="en-US" dirty="0" smtClean="0"/>
            <a:t>车主</a:t>
          </a:r>
          <a:endParaRPr lang="zh-CN" altLang="en-US" dirty="0"/>
        </a:p>
      </dgm:t>
    </dgm:pt>
    <dgm:pt modelId="{E2414838-DFA7-44F5-A8AE-B9E8A2D49854}" type="parTrans" cxnId="{D627DAC2-A0EC-4FF7-A305-35AEC296E667}">
      <dgm:prSet/>
      <dgm:spPr/>
      <dgm:t>
        <a:bodyPr/>
        <a:lstStyle/>
        <a:p>
          <a:endParaRPr lang="zh-CN" altLang="en-US"/>
        </a:p>
      </dgm:t>
    </dgm:pt>
    <dgm:pt modelId="{115106B6-C568-49FC-A61B-127DFE9CF015}" type="sibTrans" cxnId="{D627DAC2-A0EC-4FF7-A305-35AEC296E667}">
      <dgm:prSet/>
      <dgm:spPr/>
      <dgm:t>
        <a:bodyPr/>
        <a:lstStyle/>
        <a:p>
          <a:endParaRPr lang="zh-CN" altLang="en-US"/>
        </a:p>
      </dgm:t>
    </dgm:pt>
    <dgm:pt modelId="{A8C5F563-274B-478F-B06F-95353EDB3E7E}">
      <dgm:prSet phldrT="[文本]"/>
      <dgm:spPr/>
      <dgm:t>
        <a:bodyPr/>
        <a:lstStyle/>
        <a:p>
          <a:r>
            <a:rPr lang="zh-CN" altLang="en-US" dirty="0" smtClean="0"/>
            <a:t>网络平台</a:t>
          </a:r>
          <a:endParaRPr lang="zh-CN" altLang="en-US" dirty="0"/>
        </a:p>
      </dgm:t>
    </dgm:pt>
    <dgm:pt modelId="{5A01F920-16B1-42B9-9D2D-FF1DF8AD41EE}" type="parTrans" cxnId="{4D340F1F-AFC3-49D9-A508-2779E36AC151}">
      <dgm:prSet/>
      <dgm:spPr/>
      <dgm:t>
        <a:bodyPr/>
        <a:lstStyle/>
        <a:p>
          <a:endParaRPr lang="zh-CN" altLang="en-US"/>
        </a:p>
      </dgm:t>
    </dgm:pt>
    <dgm:pt modelId="{CBAF72C3-E935-4D2D-AB52-CB33D880E0DD}" type="sibTrans" cxnId="{4D340F1F-AFC3-49D9-A508-2779E36AC151}">
      <dgm:prSet/>
      <dgm:spPr/>
      <dgm:t>
        <a:bodyPr/>
        <a:lstStyle/>
        <a:p>
          <a:endParaRPr lang="zh-CN" altLang="en-US"/>
        </a:p>
      </dgm:t>
    </dgm:pt>
    <dgm:pt modelId="{F9520BE0-F555-41B6-8430-732957B3D7C7}">
      <dgm:prSet phldrT="[文本]"/>
      <dgm:spPr/>
      <dgm:t>
        <a:bodyPr/>
        <a:lstStyle/>
        <a:p>
          <a:r>
            <a:rPr lang="zh-CN" altLang="en-US" dirty="0" smtClean="0"/>
            <a:t>洗车场业主</a:t>
          </a:r>
          <a:endParaRPr lang="zh-CN" altLang="en-US" dirty="0"/>
        </a:p>
      </dgm:t>
    </dgm:pt>
    <dgm:pt modelId="{66A1C828-65F0-4D4B-8F1D-1A76D49C8A09}" type="parTrans" cxnId="{7CCFBA3D-110A-4FA7-A2DC-F0D1FDF0ECE0}">
      <dgm:prSet/>
      <dgm:spPr/>
      <dgm:t>
        <a:bodyPr/>
        <a:lstStyle/>
        <a:p>
          <a:endParaRPr lang="zh-CN" altLang="en-US"/>
        </a:p>
      </dgm:t>
    </dgm:pt>
    <dgm:pt modelId="{D35493FF-E336-4CFD-8100-1BC1560A61FC}" type="sibTrans" cxnId="{7CCFBA3D-110A-4FA7-A2DC-F0D1FDF0ECE0}">
      <dgm:prSet/>
      <dgm:spPr/>
      <dgm:t>
        <a:bodyPr/>
        <a:lstStyle/>
        <a:p>
          <a:endParaRPr lang="zh-CN" altLang="en-US"/>
        </a:p>
      </dgm:t>
    </dgm:pt>
    <dgm:pt modelId="{BE0E4D20-3D29-4817-9BCC-CA3D4A1DA3F6}" type="pres">
      <dgm:prSet presAssocID="{4955343E-545D-4CDC-BCF2-B76B4E87E61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30270067-9AB0-4BE2-9C82-A205A72940A9}" type="pres">
      <dgm:prSet presAssocID="{4955343E-545D-4CDC-BCF2-B76B4E87E61C}" presName="Name1" presStyleCnt="0"/>
      <dgm:spPr/>
    </dgm:pt>
    <dgm:pt modelId="{735ADBB2-C74C-40B4-946E-9DC8D43CE8B2}" type="pres">
      <dgm:prSet presAssocID="{4955343E-545D-4CDC-BCF2-B76B4E87E61C}" presName="cycle" presStyleCnt="0"/>
      <dgm:spPr/>
    </dgm:pt>
    <dgm:pt modelId="{64B4C16F-8504-41AB-8F89-63BFC32AB747}" type="pres">
      <dgm:prSet presAssocID="{4955343E-545D-4CDC-BCF2-B76B4E87E61C}" presName="srcNode" presStyleLbl="node1" presStyleIdx="0" presStyleCnt="3"/>
      <dgm:spPr/>
    </dgm:pt>
    <dgm:pt modelId="{ACDAACA9-0579-49C7-9BE4-2FD79B7302BB}" type="pres">
      <dgm:prSet presAssocID="{4955343E-545D-4CDC-BCF2-B76B4E87E61C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799D2E42-9A7A-4135-863B-36B98A8BEFC9}" type="pres">
      <dgm:prSet presAssocID="{4955343E-545D-4CDC-BCF2-B76B4E87E61C}" presName="extraNode" presStyleLbl="node1" presStyleIdx="0" presStyleCnt="3"/>
      <dgm:spPr/>
    </dgm:pt>
    <dgm:pt modelId="{E56AB3FD-74EE-4AD8-BAC8-6FFBF03FC5FD}" type="pres">
      <dgm:prSet presAssocID="{4955343E-545D-4CDC-BCF2-B76B4E87E61C}" presName="dstNode" presStyleLbl="node1" presStyleIdx="0" presStyleCnt="3"/>
      <dgm:spPr/>
    </dgm:pt>
    <dgm:pt modelId="{9779A7F5-A18B-46C3-8DAB-87B6264DAF7E}" type="pres">
      <dgm:prSet presAssocID="{BD7AF8BE-0A6A-4225-B2FD-AD5EB5CA05B1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A233A0-FB08-4656-9799-0AAAD1551CDB}" type="pres">
      <dgm:prSet presAssocID="{BD7AF8BE-0A6A-4225-B2FD-AD5EB5CA05B1}" presName="accent_1" presStyleCnt="0"/>
      <dgm:spPr/>
    </dgm:pt>
    <dgm:pt modelId="{B859CEE1-6ACA-45A7-87AF-A479C260A2B0}" type="pres">
      <dgm:prSet presAssocID="{BD7AF8BE-0A6A-4225-B2FD-AD5EB5CA05B1}" presName="accentRepeatNode" presStyleLbl="solidFgAcc1" presStyleIdx="0" presStyleCnt="3"/>
      <dgm:spPr/>
    </dgm:pt>
    <dgm:pt modelId="{13FEB2AD-E033-4F6F-BC22-7AF00840D213}" type="pres">
      <dgm:prSet presAssocID="{A8C5F563-274B-478F-B06F-95353EDB3E7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5D4019-6D40-433A-AD47-9F922825EF24}" type="pres">
      <dgm:prSet presAssocID="{A8C5F563-274B-478F-B06F-95353EDB3E7E}" presName="accent_2" presStyleCnt="0"/>
      <dgm:spPr/>
    </dgm:pt>
    <dgm:pt modelId="{50DDED92-F771-4AC1-9B14-E4B3C281B681}" type="pres">
      <dgm:prSet presAssocID="{A8C5F563-274B-478F-B06F-95353EDB3E7E}" presName="accentRepeatNode" presStyleLbl="solidFgAcc1" presStyleIdx="1" presStyleCnt="3"/>
      <dgm:spPr/>
    </dgm:pt>
    <dgm:pt modelId="{01D60B9A-9BCD-4D3B-9C40-D68D19ADF848}" type="pres">
      <dgm:prSet presAssocID="{F9520BE0-F555-41B6-8430-732957B3D7C7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8211A0-FCE0-425D-87AD-781741320446}" type="pres">
      <dgm:prSet presAssocID="{F9520BE0-F555-41B6-8430-732957B3D7C7}" presName="accent_3" presStyleCnt="0"/>
      <dgm:spPr/>
    </dgm:pt>
    <dgm:pt modelId="{A671014E-E988-4B1D-894B-F865FB0DB55D}" type="pres">
      <dgm:prSet presAssocID="{F9520BE0-F555-41B6-8430-732957B3D7C7}" presName="accentRepeatNode" presStyleLbl="solidFgAcc1" presStyleIdx="2" presStyleCnt="3"/>
      <dgm:spPr/>
    </dgm:pt>
  </dgm:ptLst>
  <dgm:cxnLst>
    <dgm:cxn modelId="{D627DAC2-A0EC-4FF7-A305-35AEC296E667}" srcId="{4955343E-545D-4CDC-BCF2-B76B4E87E61C}" destId="{BD7AF8BE-0A6A-4225-B2FD-AD5EB5CA05B1}" srcOrd="0" destOrd="0" parTransId="{E2414838-DFA7-44F5-A8AE-B9E8A2D49854}" sibTransId="{115106B6-C568-49FC-A61B-127DFE9CF015}"/>
    <dgm:cxn modelId="{B63BA93E-1B2D-4004-ADA1-4A45DEC2471D}" type="presOf" srcId="{4955343E-545D-4CDC-BCF2-B76B4E87E61C}" destId="{BE0E4D20-3D29-4817-9BCC-CA3D4A1DA3F6}" srcOrd="0" destOrd="0" presId="urn:microsoft.com/office/officeart/2008/layout/VerticalCurvedList"/>
    <dgm:cxn modelId="{C4DEE67A-489D-4209-8B88-85C60C4821F4}" type="presOf" srcId="{F9520BE0-F555-41B6-8430-732957B3D7C7}" destId="{01D60B9A-9BCD-4D3B-9C40-D68D19ADF848}" srcOrd="0" destOrd="0" presId="urn:microsoft.com/office/officeart/2008/layout/VerticalCurvedList"/>
    <dgm:cxn modelId="{8B74821A-E20F-442C-A84D-035676C1D0EC}" type="presOf" srcId="{A8C5F563-274B-478F-B06F-95353EDB3E7E}" destId="{13FEB2AD-E033-4F6F-BC22-7AF00840D213}" srcOrd="0" destOrd="0" presId="urn:microsoft.com/office/officeart/2008/layout/VerticalCurvedList"/>
    <dgm:cxn modelId="{D1A1474A-4DB0-42EA-B7B0-2152CBECB9FC}" type="presOf" srcId="{115106B6-C568-49FC-A61B-127DFE9CF015}" destId="{ACDAACA9-0579-49C7-9BE4-2FD79B7302BB}" srcOrd="0" destOrd="0" presId="urn:microsoft.com/office/officeart/2008/layout/VerticalCurvedList"/>
    <dgm:cxn modelId="{4D340F1F-AFC3-49D9-A508-2779E36AC151}" srcId="{4955343E-545D-4CDC-BCF2-B76B4E87E61C}" destId="{A8C5F563-274B-478F-B06F-95353EDB3E7E}" srcOrd="1" destOrd="0" parTransId="{5A01F920-16B1-42B9-9D2D-FF1DF8AD41EE}" sibTransId="{CBAF72C3-E935-4D2D-AB52-CB33D880E0DD}"/>
    <dgm:cxn modelId="{7CCFBA3D-110A-4FA7-A2DC-F0D1FDF0ECE0}" srcId="{4955343E-545D-4CDC-BCF2-B76B4E87E61C}" destId="{F9520BE0-F555-41B6-8430-732957B3D7C7}" srcOrd="2" destOrd="0" parTransId="{66A1C828-65F0-4D4B-8F1D-1A76D49C8A09}" sibTransId="{D35493FF-E336-4CFD-8100-1BC1560A61FC}"/>
    <dgm:cxn modelId="{254E8522-A066-4C5B-BC54-76492B2D5C2B}" type="presOf" srcId="{BD7AF8BE-0A6A-4225-B2FD-AD5EB5CA05B1}" destId="{9779A7F5-A18B-46C3-8DAB-87B6264DAF7E}" srcOrd="0" destOrd="0" presId="urn:microsoft.com/office/officeart/2008/layout/VerticalCurvedList"/>
    <dgm:cxn modelId="{CA933DD8-B8B9-4917-8053-4A8560261CB2}" type="presParOf" srcId="{BE0E4D20-3D29-4817-9BCC-CA3D4A1DA3F6}" destId="{30270067-9AB0-4BE2-9C82-A205A72940A9}" srcOrd="0" destOrd="0" presId="urn:microsoft.com/office/officeart/2008/layout/VerticalCurvedList"/>
    <dgm:cxn modelId="{BDB589FC-A475-47BE-9A7D-552D5731414A}" type="presParOf" srcId="{30270067-9AB0-4BE2-9C82-A205A72940A9}" destId="{735ADBB2-C74C-40B4-946E-9DC8D43CE8B2}" srcOrd="0" destOrd="0" presId="urn:microsoft.com/office/officeart/2008/layout/VerticalCurvedList"/>
    <dgm:cxn modelId="{C6C807B5-3E42-408E-82CA-3C6EE8492DFB}" type="presParOf" srcId="{735ADBB2-C74C-40B4-946E-9DC8D43CE8B2}" destId="{64B4C16F-8504-41AB-8F89-63BFC32AB747}" srcOrd="0" destOrd="0" presId="urn:microsoft.com/office/officeart/2008/layout/VerticalCurvedList"/>
    <dgm:cxn modelId="{D62CA765-2766-4524-9BF5-DA91DD37EEDC}" type="presParOf" srcId="{735ADBB2-C74C-40B4-946E-9DC8D43CE8B2}" destId="{ACDAACA9-0579-49C7-9BE4-2FD79B7302BB}" srcOrd="1" destOrd="0" presId="urn:microsoft.com/office/officeart/2008/layout/VerticalCurvedList"/>
    <dgm:cxn modelId="{A0918863-2DAF-4D87-82E7-70EC75AA9E50}" type="presParOf" srcId="{735ADBB2-C74C-40B4-946E-9DC8D43CE8B2}" destId="{799D2E42-9A7A-4135-863B-36B98A8BEFC9}" srcOrd="2" destOrd="0" presId="urn:microsoft.com/office/officeart/2008/layout/VerticalCurvedList"/>
    <dgm:cxn modelId="{80E71409-AC8C-4BD8-970D-0A66ACC8DF05}" type="presParOf" srcId="{735ADBB2-C74C-40B4-946E-9DC8D43CE8B2}" destId="{E56AB3FD-74EE-4AD8-BAC8-6FFBF03FC5FD}" srcOrd="3" destOrd="0" presId="urn:microsoft.com/office/officeart/2008/layout/VerticalCurvedList"/>
    <dgm:cxn modelId="{9805092A-98BC-4FA0-B3B4-9938E85CCF1A}" type="presParOf" srcId="{30270067-9AB0-4BE2-9C82-A205A72940A9}" destId="{9779A7F5-A18B-46C3-8DAB-87B6264DAF7E}" srcOrd="1" destOrd="0" presId="urn:microsoft.com/office/officeart/2008/layout/VerticalCurvedList"/>
    <dgm:cxn modelId="{452B7C77-1FFD-484E-BF4E-18894609515B}" type="presParOf" srcId="{30270067-9AB0-4BE2-9C82-A205A72940A9}" destId="{CAA233A0-FB08-4656-9799-0AAAD1551CDB}" srcOrd="2" destOrd="0" presId="urn:microsoft.com/office/officeart/2008/layout/VerticalCurvedList"/>
    <dgm:cxn modelId="{33E4536F-83F8-495E-8F7C-319F19F64F58}" type="presParOf" srcId="{CAA233A0-FB08-4656-9799-0AAAD1551CDB}" destId="{B859CEE1-6ACA-45A7-87AF-A479C260A2B0}" srcOrd="0" destOrd="0" presId="urn:microsoft.com/office/officeart/2008/layout/VerticalCurvedList"/>
    <dgm:cxn modelId="{0652C8AD-89EE-473C-817F-164DFA0173D4}" type="presParOf" srcId="{30270067-9AB0-4BE2-9C82-A205A72940A9}" destId="{13FEB2AD-E033-4F6F-BC22-7AF00840D213}" srcOrd="3" destOrd="0" presId="urn:microsoft.com/office/officeart/2008/layout/VerticalCurvedList"/>
    <dgm:cxn modelId="{8F644988-A8DD-406B-BC9E-2A0BC214362F}" type="presParOf" srcId="{30270067-9AB0-4BE2-9C82-A205A72940A9}" destId="{745D4019-6D40-433A-AD47-9F922825EF24}" srcOrd="4" destOrd="0" presId="urn:microsoft.com/office/officeart/2008/layout/VerticalCurvedList"/>
    <dgm:cxn modelId="{1EAD2FEC-CC7B-4171-BCA7-82AB5F6554B2}" type="presParOf" srcId="{745D4019-6D40-433A-AD47-9F922825EF24}" destId="{50DDED92-F771-4AC1-9B14-E4B3C281B681}" srcOrd="0" destOrd="0" presId="urn:microsoft.com/office/officeart/2008/layout/VerticalCurvedList"/>
    <dgm:cxn modelId="{DCC5480C-0B20-4E49-8B82-81AA1549967C}" type="presParOf" srcId="{30270067-9AB0-4BE2-9C82-A205A72940A9}" destId="{01D60B9A-9BCD-4D3B-9C40-D68D19ADF848}" srcOrd="5" destOrd="0" presId="urn:microsoft.com/office/officeart/2008/layout/VerticalCurvedList"/>
    <dgm:cxn modelId="{34040CA7-BE72-4D3B-89B3-71D006ACB0FD}" type="presParOf" srcId="{30270067-9AB0-4BE2-9C82-A205A72940A9}" destId="{BE8211A0-FCE0-425D-87AD-781741320446}" srcOrd="6" destOrd="0" presId="urn:microsoft.com/office/officeart/2008/layout/VerticalCurvedList"/>
    <dgm:cxn modelId="{6EE5A17E-8C7F-44D0-B8D8-337F423FEEB9}" type="presParOf" srcId="{BE8211A0-FCE0-425D-87AD-781741320446}" destId="{A671014E-E988-4B1D-894B-F865FB0DB55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921AC-8709-450C-8113-71D4AB89CDAA}">
      <dsp:nvSpPr>
        <dsp:cNvPr id="0" name=""/>
        <dsp:cNvSpPr/>
      </dsp:nvSpPr>
      <dsp:spPr>
        <a:xfrm>
          <a:off x="4683778" y="2376274"/>
          <a:ext cx="1447360" cy="1447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自助洗车</a:t>
          </a:r>
          <a:endParaRPr lang="zh-CN" altLang="en-US" sz="3300" kern="1200" dirty="0"/>
        </a:p>
      </dsp:txBody>
      <dsp:txXfrm>
        <a:off x="4754432" y="2446928"/>
        <a:ext cx="1306052" cy="1306052"/>
      </dsp:txXfrm>
    </dsp:sp>
    <dsp:sp modelId="{AC9BF632-90A3-4205-AB96-55B799B42CA0}">
      <dsp:nvSpPr>
        <dsp:cNvPr id="0" name=""/>
        <dsp:cNvSpPr/>
      </dsp:nvSpPr>
      <dsp:spPr>
        <a:xfrm rot="16250263">
          <a:off x="5136714" y="2090805"/>
          <a:ext cx="57099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70999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A7FC7E-E7E8-4B94-A88B-9F9BCF24AFC0}">
      <dsp:nvSpPr>
        <dsp:cNvPr id="0" name=""/>
        <dsp:cNvSpPr/>
      </dsp:nvSpPr>
      <dsp:spPr>
        <a:xfrm>
          <a:off x="4251714" y="864094"/>
          <a:ext cx="2363110" cy="94124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洗车质量有保证</a:t>
          </a:r>
          <a:endParaRPr lang="zh-CN" altLang="en-US" sz="2400" kern="1200" dirty="0"/>
        </a:p>
      </dsp:txBody>
      <dsp:txXfrm>
        <a:off x="4297662" y="910042"/>
        <a:ext cx="2271214" cy="849345"/>
      </dsp:txXfrm>
    </dsp:sp>
    <dsp:sp modelId="{A12A79DF-C6E4-427F-98EC-900F67C03D9E}">
      <dsp:nvSpPr>
        <dsp:cNvPr id="0" name=""/>
        <dsp:cNvSpPr/>
      </dsp:nvSpPr>
      <dsp:spPr>
        <a:xfrm rot="1273490">
          <a:off x="6104284" y="3524336"/>
          <a:ext cx="79177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1777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3C04E4-5F84-4CB9-BF4B-6372AA889C3A}">
      <dsp:nvSpPr>
        <dsp:cNvPr id="0" name=""/>
        <dsp:cNvSpPr/>
      </dsp:nvSpPr>
      <dsp:spPr>
        <a:xfrm>
          <a:off x="6869207" y="3376321"/>
          <a:ext cx="1486976" cy="116017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洗车场增加收入</a:t>
          </a:r>
          <a:endParaRPr lang="zh-CN" altLang="en-US" sz="2400" kern="1200" dirty="0"/>
        </a:p>
      </dsp:txBody>
      <dsp:txXfrm>
        <a:off x="6925842" y="3432956"/>
        <a:ext cx="1373706" cy="1046907"/>
      </dsp:txXfrm>
    </dsp:sp>
    <dsp:sp modelId="{C8E0425E-CD8A-41E0-9E9C-AAB02E299490}">
      <dsp:nvSpPr>
        <dsp:cNvPr id="0" name=""/>
        <dsp:cNvSpPr/>
      </dsp:nvSpPr>
      <dsp:spPr>
        <a:xfrm rot="9381473">
          <a:off x="4005434" y="3558730"/>
          <a:ext cx="7080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8058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D489-BAEE-481F-88C8-A0EE8EED74F7}">
      <dsp:nvSpPr>
        <dsp:cNvPr id="0" name=""/>
        <dsp:cNvSpPr/>
      </dsp:nvSpPr>
      <dsp:spPr>
        <a:xfrm>
          <a:off x="2595543" y="3351086"/>
          <a:ext cx="1439605" cy="132944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2300" kern="1200" dirty="0" smtClean="0"/>
            <a:t>车主减少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洗车费</a:t>
          </a:r>
          <a:endParaRPr lang="zh-CN" altLang="en-US" sz="2300" kern="1200" dirty="0"/>
        </a:p>
      </dsp:txBody>
      <dsp:txXfrm>
        <a:off x="2660441" y="3415984"/>
        <a:ext cx="1309809" cy="1199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DD44F-FB67-4E9E-8421-7730485ADE2D}">
      <dsp:nvSpPr>
        <dsp:cNvPr id="0" name=""/>
        <dsp:cNvSpPr/>
      </dsp:nvSpPr>
      <dsp:spPr>
        <a:xfrm>
          <a:off x="2608118" y="634868"/>
          <a:ext cx="881881" cy="137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8040" y="0"/>
              </a:lnTo>
              <a:lnTo>
                <a:pt x="458040" y="137224"/>
              </a:lnTo>
              <a:lnTo>
                <a:pt x="881881" y="13722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25990" y="701049"/>
        <a:ext cx="46137" cy="4861"/>
      </dsp:txXfrm>
    </dsp:sp>
    <dsp:sp modelId="{50935E7B-38CB-43B5-8B2E-3ECF0E0EE94A}">
      <dsp:nvSpPr>
        <dsp:cNvPr id="0" name=""/>
        <dsp:cNvSpPr/>
      </dsp:nvSpPr>
      <dsp:spPr>
        <a:xfrm>
          <a:off x="496370" y="804"/>
          <a:ext cx="2113547" cy="12681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车主通过</a:t>
          </a:r>
          <a:r>
            <a:rPr lang="en-US" altLang="zh-CN" sz="1900" kern="1200" dirty="0" smtClean="0"/>
            <a:t>App</a:t>
          </a:r>
          <a:r>
            <a:rPr lang="zh-CN" altLang="en-US" sz="1900" kern="1200" dirty="0" smtClean="0"/>
            <a:t>找到附近洗车点</a:t>
          </a:r>
          <a:endParaRPr lang="zh-CN" altLang="en-US" sz="1900" kern="1200" dirty="0"/>
        </a:p>
      </dsp:txBody>
      <dsp:txXfrm>
        <a:off x="558275" y="62709"/>
        <a:ext cx="1989737" cy="1144318"/>
      </dsp:txXfrm>
    </dsp:sp>
    <dsp:sp modelId="{37A3A164-8836-409A-9EEA-92FF8D143294}">
      <dsp:nvSpPr>
        <dsp:cNvPr id="0" name=""/>
        <dsp:cNvSpPr/>
      </dsp:nvSpPr>
      <dsp:spPr>
        <a:xfrm>
          <a:off x="5634147" y="726372"/>
          <a:ext cx="878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78965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050890" y="769661"/>
        <a:ext cx="45478" cy="4861"/>
      </dsp:txXfrm>
    </dsp:sp>
    <dsp:sp modelId="{0AF8E00A-11D0-4FB7-AB5A-2EB863919510}">
      <dsp:nvSpPr>
        <dsp:cNvPr id="0" name=""/>
        <dsp:cNvSpPr/>
      </dsp:nvSpPr>
      <dsp:spPr>
        <a:xfrm>
          <a:off x="3522400" y="138028"/>
          <a:ext cx="2113547" cy="12681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导航到洗车点</a:t>
          </a:r>
          <a:endParaRPr lang="zh-CN" altLang="en-US" sz="1900" kern="1200" dirty="0"/>
        </a:p>
      </dsp:txBody>
      <dsp:txXfrm>
        <a:off x="3584305" y="199933"/>
        <a:ext cx="1989737" cy="1144318"/>
      </dsp:txXfrm>
    </dsp:sp>
    <dsp:sp modelId="{394AEBC5-5540-4099-ACC5-E69054703840}">
      <dsp:nvSpPr>
        <dsp:cNvPr id="0" name=""/>
        <dsp:cNvSpPr/>
      </dsp:nvSpPr>
      <dsp:spPr>
        <a:xfrm>
          <a:off x="2930205" y="1404356"/>
          <a:ext cx="4672080" cy="281528"/>
        </a:xfrm>
        <a:custGeom>
          <a:avLst/>
          <a:gdLst/>
          <a:ahLst/>
          <a:cxnLst/>
          <a:rect l="0" t="0" r="0" b="0"/>
          <a:pathLst>
            <a:path>
              <a:moveTo>
                <a:pt x="4672080" y="0"/>
              </a:moveTo>
              <a:lnTo>
                <a:pt x="4672080" y="157864"/>
              </a:lnTo>
              <a:lnTo>
                <a:pt x="0" y="157864"/>
              </a:lnTo>
              <a:lnTo>
                <a:pt x="0" y="28152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149183" y="1542690"/>
        <a:ext cx="234124" cy="4861"/>
      </dsp:txXfrm>
    </dsp:sp>
    <dsp:sp modelId="{D30C45DB-B282-4E64-9A4C-0767D89F1D99}">
      <dsp:nvSpPr>
        <dsp:cNvPr id="0" name=""/>
        <dsp:cNvSpPr/>
      </dsp:nvSpPr>
      <dsp:spPr>
        <a:xfrm>
          <a:off x="6545512" y="138028"/>
          <a:ext cx="2113547" cy="12681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用手机与“洗车站点”连接</a:t>
          </a:r>
          <a:endParaRPr lang="zh-CN" altLang="en-US" sz="1900" kern="1200" dirty="0"/>
        </a:p>
      </dsp:txBody>
      <dsp:txXfrm>
        <a:off x="6607417" y="199933"/>
        <a:ext cx="1989737" cy="1144318"/>
      </dsp:txXfrm>
    </dsp:sp>
    <dsp:sp modelId="{93626A24-7834-480E-80BC-FB9844187BFE}">
      <dsp:nvSpPr>
        <dsp:cNvPr id="0" name=""/>
        <dsp:cNvSpPr/>
      </dsp:nvSpPr>
      <dsp:spPr>
        <a:xfrm>
          <a:off x="3985178" y="2306629"/>
          <a:ext cx="7415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1542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336646" y="2349918"/>
        <a:ext cx="38607" cy="4861"/>
      </dsp:txXfrm>
    </dsp:sp>
    <dsp:sp modelId="{42DD2A52-3290-48C0-A812-61CEA04F12ED}">
      <dsp:nvSpPr>
        <dsp:cNvPr id="0" name=""/>
        <dsp:cNvSpPr/>
      </dsp:nvSpPr>
      <dsp:spPr>
        <a:xfrm>
          <a:off x="1873431" y="1718285"/>
          <a:ext cx="2113547" cy="12681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洗车</a:t>
          </a:r>
          <a:endParaRPr lang="zh-CN" altLang="en-US" sz="1900" kern="1200" dirty="0"/>
        </a:p>
      </dsp:txBody>
      <dsp:txXfrm>
        <a:off x="1935336" y="1780190"/>
        <a:ext cx="1989737" cy="1144318"/>
      </dsp:txXfrm>
    </dsp:sp>
    <dsp:sp modelId="{7AE072B2-5603-4C73-971D-D76A00436D0C}">
      <dsp:nvSpPr>
        <dsp:cNvPr id="0" name=""/>
        <dsp:cNvSpPr/>
      </dsp:nvSpPr>
      <dsp:spPr>
        <a:xfrm>
          <a:off x="6870868" y="2306629"/>
          <a:ext cx="7415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1563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222346" y="2349918"/>
        <a:ext cx="38608" cy="4861"/>
      </dsp:txXfrm>
    </dsp:sp>
    <dsp:sp modelId="{628B52B4-CAB6-4BC0-957A-B11C929B39AC}">
      <dsp:nvSpPr>
        <dsp:cNvPr id="0" name=""/>
        <dsp:cNvSpPr/>
      </dsp:nvSpPr>
      <dsp:spPr>
        <a:xfrm>
          <a:off x="4759121" y="1718285"/>
          <a:ext cx="2113547" cy="12681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网络付款</a:t>
          </a:r>
          <a:endParaRPr lang="en-US" altLang="zh-CN" sz="1900" kern="1200" dirty="0" smtClean="0"/>
        </a:p>
      </dsp:txBody>
      <dsp:txXfrm>
        <a:off x="4821026" y="1780190"/>
        <a:ext cx="1989737" cy="1144318"/>
      </dsp:txXfrm>
    </dsp:sp>
    <dsp:sp modelId="{1266D069-0BBA-446A-AD84-D85FD0312A02}">
      <dsp:nvSpPr>
        <dsp:cNvPr id="0" name=""/>
        <dsp:cNvSpPr/>
      </dsp:nvSpPr>
      <dsp:spPr>
        <a:xfrm>
          <a:off x="7644831" y="1718285"/>
          <a:ext cx="2113547" cy="12681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评价</a:t>
          </a:r>
          <a:endParaRPr lang="zh-CN" altLang="en-US" sz="1900" kern="1200" dirty="0"/>
        </a:p>
      </dsp:txBody>
      <dsp:txXfrm>
        <a:off x="7706736" y="1780190"/>
        <a:ext cx="1989737" cy="11443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DAACA9-0579-49C7-9BE4-2FD79B7302BB}">
      <dsp:nvSpPr>
        <dsp:cNvPr id="0" name=""/>
        <dsp:cNvSpPr/>
      </dsp:nvSpPr>
      <dsp:spPr>
        <a:xfrm>
          <a:off x="-4116940" y="-65260"/>
          <a:ext cx="4905705" cy="4905705"/>
        </a:xfrm>
        <a:prstGeom prst="blockArc">
          <a:avLst>
            <a:gd name="adj1" fmla="val 18900000"/>
            <a:gd name="adj2" fmla="val 2700000"/>
            <a:gd name="adj3" fmla="val 440"/>
          </a:avLst>
        </a:pr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79A7F5-A18B-46C3-8DAB-87B6264DAF7E}">
      <dsp:nvSpPr>
        <dsp:cNvPr id="0" name=""/>
        <dsp:cNvSpPr/>
      </dsp:nvSpPr>
      <dsp:spPr>
        <a:xfrm>
          <a:off x="507253" y="930775"/>
          <a:ext cx="2357858" cy="728408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817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车主</a:t>
          </a:r>
          <a:endParaRPr lang="zh-CN" altLang="en-US" sz="2600" kern="1200" dirty="0"/>
        </a:p>
      </dsp:txBody>
      <dsp:txXfrm>
        <a:off x="507253" y="930775"/>
        <a:ext cx="2357858" cy="728408"/>
      </dsp:txXfrm>
    </dsp:sp>
    <dsp:sp modelId="{B859CEE1-6ACA-45A7-87AF-A479C260A2B0}">
      <dsp:nvSpPr>
        <dsp:cNvPr id="0" name=""/>
        <dsp:cNvSpPr/>
      </dsp:nvSpPr>
      <dsp:spPr>
        <a:xfrm>
          <a:off x="51998" y="839724"/>
          <a:ext cx="910510" cy="9105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FEB2AD-E033-4F6F-BC22-7AF00840D213}">
      <dsp:nvSpPr>
        <dsp:cNvPr id="0" name=""/>
        <dsp:cNvSpPr/>
      </dsp:nvSpPr>
      <dsp:spPr>
        <a:xfrm>
          <a:off x="772029" y="2023388"/>
          <a:ext cx="2093081" cy="728408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817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网络平台</a:t>
          </a:r>
          <a:endParaRPr lang="zh-CN" altLang="en-US" sz="2600" kern="1200" dirty="0"/>
        </a:p>
      </dsp:txBody>
      <dsp:txXfrm>
        <a:off x="772029" y="2023388"/>
        <a:ext cx="2093081" cy="728408"/>
      </dsp:txXfrm>
    </dsp:sp>
    <dsp:sp modelId="{50DDED92-F771-4AC1-9B14-E4B3C281B681}">
      <dsp:nvSpPr>
        <dsp:cNvPr id="0" name=""/>
        <dsp:cNvSpPr/>
      </dsp:nvSpPr>
      <dsp:spPr>
        <a:xfrm>
          <a:off x="316774" y="1932337"/>
          <a:ext cx="910510" cy="9105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D60B9A-9BCD-4D3B-9C40-D68D19ADF848}">
      <dsp:nvSpPr>
        <dsp:cNvPr id="0" name=""/>
        <dsp:cNvSpPr/>
      </dsp:nvSpPr>
      <dsp:spPr>
        <a:xfrm>
          <a:off x="507253" y="3116001"/>
          <a:ext cx="2357858" cy="728408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817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洗车场业主</a:t>
          </a:r>
          <a:endParaRPr lang="zh-CN" altLang="en-US" sz="2600" kern="1200" dirty="0"/>
        </a:p>
      </dsp:txBody>
      <dsp:txXfrm>
        <a:off x="507253" y="3116001"/>
        <a:ext cx="2357858" cy="728408"/>
      </dsp:txXfrm>
    </dsp:sp>
    <dsp:sp modelId="{A671014E-E988-4B1D-894B-F865FB0DB55D}">
      <dsp:nvSpPr>
        <dsp:cNvPr id="0" name=""/>
        <dsp:cNvSpPr/>
      </dsp:nvSpPr>
      <dsp:spPr>
        <a:xfrm>
          <a:off x="51998" y="3024949"/>
          <a:ext cx="910510" cy="9105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68002-EED0-40D8-AE31-F310A5999701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25D8E-9F57-42C8-AF51-651B2F2EA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92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5D8E-9F57-42C8-AF51-651B2F2EA3F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892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现在，“行“的问题已成为百姓关心的焦点。</a:t>
            </a:r>
            <a:endParaRPr lang="en-US" altLang="zh-CN" dirty="0" smtClean="0"/>
          </a:p>
          <a:p>
            <a:r>
              <a:rPr lang="zh-CN" altLang="en-US" dirty="0" smtClean="0"/>
              <a:t>作为一个流动的空间，汽车与固定的住房，形成对应的人类活动的两个空间。从生活流动空间角度看，汽车应当是越来越重要。</a:t>
            </a:r>
            <a:endParaRPr lang="en-US" altLang="zh-CN" dirty="0" smtClean="0"/>
          </a:p>
          <a:p>
            <a:r>
              <a:rPr lang="zh-CN" altLang="en-US" dirty="0" smtClean="0"/>
              <a:t>在人类需求层次中，“行“的需求，属于中级层次。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截至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年，我国汽车保有量为</a:t>
            </a:r>
            <a:r>
              <a:rPr lang="en-US" altLang="zh-CN" dirty="0" smtClean="0"/>
              <a:t>1.3</a:t>
            </a:r>
            <a:r>
              <a:rPr lang="zh-CN" altLang="en-US" dirty="0" smtClean="0"/>
              <a:t>亿辆，平均</a:t>
            </a:r>
            <a:r>
              <a:rPr lang="en-US" altLang="zh-CN" dirty="0" smtClean="0"/>
              <a:t>10</a:t>
            </a:r>
            <a:r>
              <a:rPr lang="zh-CN" altLang="en-US" dirty="0" smtClean="0"/>
              <a:t>人拥有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辆汽车，这其中包括货车、客车等。</a:t>
            </a:r>
            <a:endParaRPr lang="en-US" altLang="zh-CN" dirty="0" smtClean="0"/>
          </a:p>
          <a:p>
            <a:r>
              <a:rPr lang="zh-CN" altLang="en-US" dirty="0" smtClean="0"/>
              <a:t>按照小康生活每个家庭拥有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量小汽车标准，汽车保有量至少还需再新增两倍，达到</a:t>
            </a:r>
            <a:r>
              <a:rPr lang="en-US" altLang="zh-CN" dirty="0" smtClean="0"/>
              <a:t>4</a:t>
            </a:r>
            <a:r>
              <a:rPr lang="zh-CN" altLang="en-US" dirty="0" smtClean="0"/>
              <a:t>亿辆。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按照小汽车平均使用</a:t>
            </a:r>
            <a:r>
              <a:rPr lang="en-US" altLang="zh-CN" dirty="0" smtClean="0"/>
              <a:t>10</a:t>
            </a:r>
            <a:r>
              <a:rPr lang="zh-CN" altLang="en-US" dirty="0" smtClean="0"/>
              <a:t>年计，随着我国城镇化推进和人口大城市化趋向凸显，以及新农村建设，城乡汽车需求量仍将继续增大，而同期城镇规模至多还会在现有基础上扩增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，因此车与路的矛盾会进一步加剧</a:t>
            </a:r>
            <a:r>
              <a:rPr lang="en-US" altLang="zh-CN" dirty="0" smtClean="0"/>
              <a:t>,</a:t>
            </a:r>
            <a:r>
              <a:rPr lang="zh-CN" altLang="en-US" dirty="0" smtClean="0"/>
              <a:t>洗车难问题会继续加剧。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5D8E-9F57-42C8-AF51-651B2F2EA3F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221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5D8E-9F57-42C8-AF51-651B2F2EA3F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270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、通过软件方便的找到洗车点。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、洗车点有方便的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5D8E-9F57-42C8-AF51-651B2F2EA3F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159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12F5DD55-CF32-4C77-9912-A49287C868B5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12F5DD55-CF32-4C77-9912-A49287C868B5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12F5DD55-CF32-4C77-9912-A49287C868B5}" type="datetimeFigureOut">
              <a:rPr lang="zh-CN" altLang="en-US" smtClean="0">
                <a:solidFill>
                  <a:prstClr val="white"/>
                </a:solidFill>
              </a:rPr>
              <a:pPr/>
              <a:t>2016/4/12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2FA4741B-528F-40AD-B6DE-37F79BA9030E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932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12F5DD55-CF32-4C77-9912-A49287C868B5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2FA4741B-528F-40AD-B6DE-37F79BA9030E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822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381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445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094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12F5DD55-CF32-4C77-9912-A49287C868B5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2FA4741B-528F-40AD-B6DE-37F79BA9030E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855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648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194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12F5DD55-CF32-4C77-9912-A49287C868B5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377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12F5DD55-CF32-4C77-9912-A49287C868B5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875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055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12F5DD55-CF32-4C77-9912-A49287C868B5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50000"/>
              </a:schemeClr>
            </a:gs>
            <a:gs pos="45000">
              <a:schemeClr val="bg2">
                <a:lumMod val="99000"/>
              </a:schemeClr>
            </a:gs>
            <a:gs pos="64000">
              <a:schemeClr val="bg2">
                <a:lumMod val="91000"/>
              </a:schemeClr>
            </a:gs>
            <a:gs pos="100000">
              <a:schemeClr val="bg2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12F5DD55-CF32-4C77-9912-A49287C868B5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50000"/>
              </a:schemeClr>
            </a:gs>
            <a:gs pos="45000">
              <a:schemeClr val="bg2">
                <a:lumMod val="99000"/>
              </a:schemeClr>
            </a:gs>
            <a:gs pos="64000">
              <a:schemeClr val="bg2">
                <a:lumMod val="91000"/>
              </a:schemeClr>
            </a:gs>
            <a:gs pos="100000">
              <a:schemeClr val="bg2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12F5DD55-CF32-4C77-9912-A49287C868B5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4741B-528F-40AD-B6DE-37F79BA9030E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11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/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microsoft.com/office/2007/relationships/hdphoto" Target="../media/hdphoto3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19" Type="http://schemas.microsoft.com/office/2007/relationships/hdphoto" Target="../media/hdphoto4.wdp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" y="8143"/>
            <a:ext cx="6342336" cy="399692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55836"/>
            <a:ext cx="3203848" cy="22930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493" y="2199695"/>
            <a:ext cx="2470933" cy="46420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387" y="1632596"/>
            <a:ext cx="391617" cy="384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7547">
            <a:off x="7492955" y="1139210"/>
            <a:ext cx="513939" cy="4659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40201F"/>
              </a:clrFrom>
              <a:clrTo>
                <a:srgbClr val="40201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2895">
            <a:off x="7207912" y="2944137"/>
            <a:ext cx="1389841" cy="15328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40201F"/>
              </a:clrFrom>
              <a:clrTo>
                <a:srgbClr val="40201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747" y="4595002"/>
            <a:ext cx="737999" cy="5159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1">
            <a:clrChange>
              <a:clrFrom>
                <a:srgbClr val="40201F"/>
              </a:clrFrom>
              <a:clrTo>
                <a:srgbClr val="40201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653" y="2538752"/>
            <a:ext cx="880179" cy="7479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40201F"/>
              </a:clrFrom>
              <a:clrTo>
                <a:srgbClr val="40201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4997">
            <a:off x="7238719" y="3833474"/>
            <a:ext cx="325294" cy="8481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4" cstate="print">
            <a:clrChange>
              <a:clrFrom>
                <a:srgbClr val="40201F"/>
              </a:clrFrom>
              <a:clrTo>
                <a:srgbClr val="40201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600" y="3752584"/>
            <a:ext cx="705926" cy="5049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493" y="3467141"/>
            <a:ext cx="864096" cy="1883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C:\Users\W520_Eric.li\Pictures\洗车DIY\chela.png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40201F"/>
              </a:clrFrom>
              <a:clrTo>
                <a:srgbClr val="40201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017" y="5301208"/>
            <a:ext cx="1469165" cy="7815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520_Eric.li\Pictures\洗车DIY\galaxy_2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1658">
            <a:off x="3275846" y="3373275"/>
            <a:ext cx="1872973" cy="1768536"/>
          </a:xfrm>
          <a:prstGeom prst="roundRect">
            <a:avLst>
              <a:gd name="adj" fmla="val 7896"/>
            </a:avLst>
          </a:prstGeom>
          <a:ln>
            <a:noFill/>
          </a:ln>
          <a:effectLst>
            <a:outerShdw blurRad="317500" dir="2640000" sx="95000" sy="95000" kx="110000" ky="200000" algn="tl" rotWithShape="0">
              <a:schemeClr val="tx2">
                <a:alpha val="30000"/>
              </a:scheme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标题 1"/>
          <p:cNvSpPr txBox="1">
            <a:spLocks/>
          </p:cNvSpPr>
          <p:nvPr/>
        </p:nvSpPr>
        <p:spPr>
          <a:xfrm rot="21215430">
            <a:off x="-187958" y="1021750"/>
            <a:ext cx="5985159" cy="160610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ts val="6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6600" dirty="0">
                <a:solidFill>
                  <a:schemeClr val="accent2">
                    <a:lumMod val="60000"/>
                    <a:lumOff val="40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来</a:t>
            </a:r>
            <a:r>
              <a:rPr lang="zh-CN" altLang="en-US" sz="6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洗车吧！</a:t>
            </a:r>
            <a:r>
              <a:rPr lang="en-US" altLang="zh-CN" sz="6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/>
            </a:r>
            <a:br>
              <a:rPr lang="en-US" altLang="zh-CN" sz="6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endParaRPr lang="zh-CN" altLang="en-US" sz="6600" dirty="0">
              <a:solidFill>
                <a:schemeClr val="accent2">
                  <a:lumMod val="60000"/>
                  <a:lumOff val="40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24" name="副标题 2"/>
          <p:cNvSpPr txBox="1">
            <a:spLocks/>
          </p:cNvSpPr>
          <p:nvPr/>
        </p:nvSpPr>
        <p:spPr>
          <a:xfrm rot="20991738">
            <a:off x="648437" y="1899615"/>
            <a:ext cx="4655297" cy="1128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None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800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zh-CN" altLang="en-US" sz="12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编撰人：李洪波    </a:t>
            </a:r>
            <a:endParaRPr lang="zh-CN" altLang="en-US" sz="12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05063"/>
            <a:ext cx="4346657" cy="325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0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4767" y="718343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研发和市场团队</a:t>
            </a:r>
            <a:endParaRPr lang="zh-CN" altLang="en-US" sz="4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3448" y="1700808"/>
            <a:ext cx="83529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李洪波：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 smtClean="0"/>
              <a:t>李尚鹏：</a:t>
            </a:r>
            <a:endParaRPr lang="en-US" altLang="zh-CN" sz="1600" dirty="0" smtClean="0"/>
          </a:p>
          <a:p>
            <a:pPr marL="276225" indent="-276225"/>
            <a:r>
              <a:rPr lang="zh-CN" altLang="en-US" sz="1600" dirty="0" smtClean="0"/>
              <a:t>    年龄：</a:t>
            </a:r>
            <a:r>
              <a:rPr lang="en-US" altLang="zh-CN" sz="1600" dirty="0" smtClean="0"/>
              <a:t>40                </a:t>
            </a:r>
            <a:r>
              <a:rPr lang="zh-CN" altLang="zh-CN" sz="1600" dirty="0" smtClean="0"/>
              <a:t>资深</a:t>
            </a:r>
            <a:r>
              <a:rPr lang="zh-CN" altLang="zh-CN" sz="1600" dirty="0"/>
              <a:t>产品</a:t>
            </a:r>
            <a:r>
              <a:rPr lang="zh-CN" altLang="zh-CN" sz="1600" dirty="0" smtClean="0"/>
              <a:t>经理</a:t>
            </a:r>
            <a:endParaRPr lang="en-US" altLang="zh-CN" sz="1600" dirty="0" smtClean="0"/>
          </a:p>
          <a:p>
            <a:pPr marL="276225"/>
            <a:r>
              <a:rPr lang="zh-CN" altLang="en-US" sz="1600" dirty="0" smtClean="0"/>
              <a:t>经历：</a:t>
            </a:r>
            <a:r>
              <a:rPr lang="zh-CN" altLang="zh-CN" sz="1600" dirty="0" smtClean="0"/>
              <a:t> </a:t>
            </a:r>
            <a:endParaRPr lang="en-US" altLang="zh-CN" sz="1600" dirty="0" smtClean="0"/>
          </a:p>
          <a:p>
            <a:pPr marL="619125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上海第九城市信息技术</a:t>
            </a:r>
            <a:r>
              <a:rPr lang="zh-CN" altLang="en-US" sz="1600" dirty="0" smtClean="0"/>
              <a:t>有限公司                          资深</a:t>
            </a:r>
            <a:r>
              <a:rPr lang="zh-CN" altLang="en-US" sz="1600" dirty="0"/>
              <a:t>产品经理</a:t>
            </a:r>
            <a:endParaRPr lang="en-US" altLang="zh-CN" sz="1600" dirty="0" smtClean="0"/>
          </a:p>
          <a:p>
            <a:pPr marL="619125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武汉开卷技术</a:t>
            </a:r>
            <a:r>
              <a:rPr lang="zh-CN" altLang="en-US" sz="1600" dirty="0" smtClean="0"/>
              <a:t>有限公司                                  创始人、产品经理</a:t>
            </a:r>
            <a:endParaRPr lang="en-US" altLang="zh-CN" sz="1600" dirty="0" smtClean="0"/>
          </a:p>
          <a:p>
            <a:pPr marL="619125" indent="-34290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北京苍穹数码测绘有限公司                          武汉研发中心总监</a:t>
            </a:r>
            <a:endParaRPr lang="en-US" altLang="zh-CN" sz="1600" dirty="0" smtClean="0"/>
          </a:p>
          <a:p>
            <a:pPr marL="619125" indent="-342900">
              <a:buFont typeface="Arial" panose="020B0604020202020204" pitchFamily="34" charset="0"/>
              <a:buChar char="•"/>
            </a:pPr>
            <a:r>
              <a:rPr lang="en-US" altLang="zh-CN" sz="1600" b="1" dirty="0" err="1"/>
              <a:t>Supre</a:t>
            </a:r>
            <a:r>
              <a:rPr lang="en-US" altLang="zh-CN" sz="1600" b="1" dirty="0"/>
              <a:t> </a:t>
            </a:r>
            <a:r>
              <a:rPr lang="en-US" altLang="zh-CN" sz="1600" b="1" dirty="0" smtClean="0"/>
              <a:t>Soft                                                              </a:t>
            </a:r>
            <a:r>
              <a:rPr lang="zh-CN" altLang="en-US" sz="1600" dirty="0" smtClean="0"/>
              <a:t>资深</a:t>
            </a:r>
            <a:r>
              <a:rPr lang="zh-CN" altLang="en-US" sz="1600" dirty="0"/>
              <a:t>研发经理 </a:t>
            </a:r>
            <a:endParaRPr lang="en-US" altLang="zh-CN" sz="1600" dirty="0" smtClean="0"/>
          </a:p>
          <a:p>
            <a:pPr marL="619125" indent="-34290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……</a:t>
            </a:r>
            <a:endParaRPr lang="zh-CN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977320" y="4811960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计划通过股权转让方式融资和招募团队</a:t>
            </a:r>
            <a:endParaRPr lang="zh-CN" altLang="en-US" sz="3200" dirty="0">
              <a:solidFill>
                <a:schemeClr val="accent2">
                  <a:lumMod val="60000"/>
                  <a:lumOff val="4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3582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1697" y="1340768"/>
            <a:ext cx="4658735" cy="5077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7200" dirty="0" smtClean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结       束</a:t>
            </a:r>
            <a:endParaRPr lang="zh-CN" altLang="en-US" sz="7200" dirty="0">
              <a:solidFill>
                <a:schemeClr val="accent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11131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0510" y="697410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中国汽车时代的来临</a:t>
            </a:r>
            <a:endParaRPr lang="zh-CN" altLang="en-US" sz="4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2249373"/>
            <a:ext cx="4320480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algn="ctr">
              <a:defRPr sz="28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zh-CN" altLang="en-US" sz="2400" dirty="0" smtClean="0"/>
              <a:t>截至</a:t>
            </a:r>
            <a:r>
              <a:rPr lang="en-US" altLang="zh-CN" sz="2400" dirty="0">
                <a:effectLst/>
              </a:rPr>
              <a:t>2015</a:t>
            </a:r>
            <a:r>
              <a:rPr lang="zh-CN" altLang="en-US" sz="2400" dirty="0">
                <a:effectLst/>
              </a:rPr>
              <a:t>年底</a:t>
            </a:r>
            <a:r>
              <a:rPr lang="zh-CN" altLang="en-US" sz="2400" dirty="0" smtClean="0">
                <a:effectLst/>
              </a:rPr>
              <a:t>全国</a:t>
            </a:r>
            <a:endParaRPr lang="en-US" altLang="zh-CN" sz="2400" dirty="0" smtClean="0">
              <a:effectLst/>
            </a:endParaRPr>
          </a:p>
          <a:p>
            <a:endParaRPr lang="en-US" altLang="zh-CN" sz="2400" dirty="0" smtClean="0">
              <a:effectLst/>
            </a:endParaRPr>
          </a:p>
          <a:p>
            <a:pPr algn="l"/>
            <a:r>
              <a:rPr lang="zh-CN" altLang="en-US" sz="2400" dirty="0" smtClean="0">
                <a:effectLst/>
              </a:rPr>
              <a:t>机动车</a:t>
            </a:r>
            <a:r>
              <a:rPr lang="zh-CN" altLang="en-US" sz="2400" dirty="0">
                <a:effectLst/>
              </a:rPr>
              <a:t>保有量</a:t>
            </a:r>
            <a:r>
              <a:rPr lang="en-US" altLang="zh-CN" sz="2400" dirty="0">
                <a:solidFill>
                  <a:srgbClr val="FFFF00"/>
                </a:solidFill>
                <a:effectLst/>
              </a:rPr>
              <a:t>2.79</a:t>
            </a:r>
            <a:r>
              <a:rPr lang="zh-CN" altLang="en-US" sz="2400" dirty="0" smtClean="0">
                <a:effectLst/>
              </a:rPr>
              <a:t>亿</a:t>
            </a:r>
            <a:endParaRPr lang="en-US" altLang="zh-CN" sz="2400" dirty="0" smtClean="0">
              <a:effectLst/>
            </a:endParaRPr>
          </a:p>
          <a:p>
            <a:pPr algn="l"/>
            <a:r>
              <a:rPr lang="zh-CN" altLang="en-US" sz="2400" b="0" dirty="0" smtClean="0">
                <a:effectLst/>
              </a:rPr>
              <a:t>汽车</a:t>
            </a:r>
            <a:r>
              <a:rPr lang="en-US" altLang="zh-CN" sz="2400" dirty="0">
                <a:solidFill>
                  <a:srgbClr val="FFFF00"/>
                </a:solidFill>
                <a:effectLst/>
              </a:rPr>
              <a:t>1.72</a:t>
            </a:r>
            <a:r>
              <a:rPr lang="zh-CN" altLang="en-US" sz="2400" b="0" dirty="0">
                <a:effectLst/>
              </a:rPr>
              <a:t>亿</a:t>
            </a:r>
            <a:r>
              <a:rPr lang="zh-CN" altLang="en-US" sz="2400" b="0" dirty="0" smtClean="0">
                <a:effectLst/>
              </a:rPr>
              <a:t>辆</a:t>
            </a:r>
            <a:endParaRPr lang="en-US" altLang="zh-CN" sz="2400" dirty="0"/>
          </a:p>
          <a:p>
            <a:pPr algn="l"/>
            <a:endParaRPr lang="en-US" altLang="zh-CN" sz="2400" dirty="0" smtClean="0"/>
          </a:p>
          <a:p>
            <a:pPr algn="l"/>
            <a:r>
              <a:rPr lang="zh-CN" altLang="en-US" sz="2400" dirty="0">
                <a:effectLst/>
              </a:rPr>
              <a:t>私家车总量超过</a:t>
            </a:r>
            <a:r>
              <a:rPr lang="en-US" altLang="zh-CN" sz="2400" dirty="0">
                <a:solidFill>
                  <a:srgbClr val="FFFF00"/>
                </a:solidFill>
                <a:effectLst/>
              </a:rPr>
              <a:t>1.24</a:t>
            </a:r>
            <a:r>
              <a:rPr lang="zh-CN" altLang="en-US" sz="2400" dirty="0">
                <a:effectLst/>
              </a:rPr>
              <a:t>亿辆，每百户家庭拥有</a:t>
            </a:r>
            <a:r>
              <a:rPr lang="en-US" altLang="zh-CN" sz="2400" dirty="0">
                <a:effectLst/>
              </a:rPr>
              <a:t>31</a:t>
            </a:r>
            <a:r>
              <a:rPr lang="zh-CN" altLang="en-US" sz="2400" dirty="0" smtClean="0">
                <a:effectLst/>
              </a:rPr>
              <a:t>辆</a:t>
            </a:r>
            <a:endParaRPr lang="en-US" altLang="zh-CN" sz="2400" dirty="0" smtClean="0">
              <a:effectLst/>
            </a:endParaRPr>
          </a:p>
          <a:p>
            <a:pPr algn="l"/>
            <a:endParaRPr lang="en-US" altLang="zh-CN" sz="2400" dirty="0" smtClean="0">
              <a:effectLst/>
            </a:endParaRPr>
          </a:p>
          <a:p>
            <a:pPr algn="l"/>
            <a:r>
              <a:rPr lang="zh-CN" altLang="en-US" sz="2400" b="0" dirty="0">
                <a:effectLst/>
              </a:rPr>
              <a:t>北京、成都、深圳等大城市每百户家庭拥有私家车超过</a:t>
            </a:r>
            <a:r>
              <a:rPr lang="en-US" altLang="zh-CN" sz="2400" b="0" dirty="0">
                <a:solidFill>
                  <a:srgbClr val="FFFF00"/>
                </a:solidFill>
                <a:effectLst/>
              </a:rPr>
              <a:t>60</a:t>
            </a:r>
            <a:r>
              <a:rPr lang="zh-CN" altLang="en-US" sz="2400" b="0" dirty="0">
                <a:effectLst/>
              </a:rPr>
              <a:t>辆</a:t>
            </a:r>
            <a:endParaRPr lang="en-US" altLang="zh-CN" sz="2400" dirty="0" smtClean="0"/>
          </a:p>
          <a:p>
            <a:pPr algn="l"/>
            <a:endParaRPr lang="zh-CN" altLang="en-US" sz="2400" dirty="0"/>
          </a:p>
        </p:txBody>
      </p:sp>
      <p:pic>
        <p:nvPicPr>
          <p:cNvPr id="5" name="图片 4" descr="http://img1.cache.netease.com/catchpic/C/CA/CA786F95446533FC9AC492B5DB999CEB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49372"/>
            <a:ext cx="3528392" cy="3771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2976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800" y="499319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车主们的无奈</a:t>
            </a:r>
            <a:endParaRPr lang="zh-CN" altLang="en-US" sz="4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9632" y="2636912"/>
            <a:ext cx="7444667" cy="255454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8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洗车愈来愈贵！</a:t>
            </a:r>
            <a:endParaRPr lang="en-US" altLang="zh-CN" sz="8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/>
            <a:endParaRPr lang="en-US" altLang="zh-CN" sz="8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7385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6642" y="545870"/>
            <a:ext cx="62664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新选择 </a:t>
            </a:r>
            <a:r>
              <a:rPr lang="zh-CN" altLang="en-US" sz="4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！ </a:t>
            </a:r>
            <a:r>
              <a:rPr lang="en-US" altLang="zh-CN" sz="4400" dirty="0">
                <a:latin typeface="华文行楷" panose="02010800040101010101" pitchFamily="2" charset="-122"/>
                <a:ea typeface="华文行楷" panose="02010800040101010101" pitchFamily="2" charset="-122"/>
              </a:rPr>
              <a:t>---- </a:t>
            </a:r>
            <a:r>
              <a:rPr lang="zh-CN" altLang="en-US" sz="4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自助洗车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57727573"/>
              </p:ext>
            </p:extLst>
          </p:nvPr>
        </p:nvGraphicFramePr>
        <p:xfrm>
          <a:off x="-1047870" y="1268760"/>
          <a:ext cx="10804445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 descr="C:\Users\W520_Eric.li\Pictures\CarWasher1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213" y="1844824"/>
            <a:ext cx="2649776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488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734261480"/>
              </p:ext>
            </p:extLst>
          </p:nvPr>
        </p:nvGraphicFramePr>
        <p:xfrm>
          <a:off x="107504" y="2204864"/>
          <a:ext cx="9793088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43808" y="580973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解决方案：</a:t>
            </a:r>
            <a:endParaRPr lang="zh-CN" altLang="en-US" sz="4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5598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0510" y="211287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洗车服务系统生态圈</a:t>
            </a:r>
            <a:endParaRPr lang="en-US" altLang="zh-CN" sz="44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779721939"/>
              </p:ext>
            </p:extLst>
          </p:nvPr>
        </p:nvGraphicFramePr>
        <p:xfrm>
          <a:off x="323528" y="1390119"/>
          <a:ext cx="2913634" cy="4775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91880" y="1390119"/>
            <a:ext cx="58326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洗车</a:t>
            </a:r>
            <a:r>
              <a:rPr lang="zh-CN" altLang="zh-CN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客户（车主</a:t>
            </a:r>
            <a:r>
              <a:rPr lang="zh-CN" altLang="zh-CN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）</a:t>
            </a:r>
            <a:r>
              <a:rPr lang="zh-CN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：</a:t>
            </a:r>
            <a:endParaRPr lang="en-US" altLang="zh-CN" dirty="0" smtClean="0">
              <a:solidFill>
                <a:schemeClr val="accent2">
                  <a:lumMod val="40000"/>
                  <a:lumOff val="60000"/>
                </a:schemeClr>
              </a:solidFill>
              <a:latin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自备</a:t>
            </a:r>
            <a:r>
              <a:rPr lang="zh-CN" altLang="zh-CN" dirty="0" smtClean="0">
                <a:latin typeface="+mn-ea"/>
              </a:rPr>
              <a:t>擦</a:t>
            </a:r>
            <a:r>
              <a:rPr lang="zh-CN" altLang="zh-CN" dirty="0">
                <a:latin typeface="+mn-ea"/>
              </a:rPr>
              <a:t>车毛巾，洗车</a:t>
            </a:r>
            <a:r>
              <a:rPr lang="zh-CN" altLang="zh-CN" dirty="0" smtClean="0">
                <a:latin typeface="+mn-ea"/>
              </a:rPr>
              <a:t>液</a:t>
            </a:r>
            <a:r>
              <a:rPr lang="zh-CN" altLang="en-US" dirty="0" smtClean="0">
                <a:latin typeface="+mn-ea"/>
              </a:rPr>
              <a:t>，</a:t>
            </a:r>
            <a:r>
              <a:rPr lang="zh-CN" altLang="zh-CN" dirty="0" smtClean="0">
                <a:latin typeface="+mn-ea"/>
              </a:rPr>
              <a:t>通过</a:t>
            </a:r>
            <a:r>
              <a:rPr lang="en-US" altLang="zh-CN" dirty="0">
                <a:latin typeface="+mn-ea"/>
              </a:rPr>
              <a:t>App</a:t>
            </a:r>
            <a:r>
              <a:rPr lang="zh-CN" altLang="zh-CN" dirty="0">
                <a:latin typeface="+mn-ea"/>
              </a:rPr>
              <a:t>导航到洗车</a:t>
            </a:r>
            <a:r>
              <a:rPr lang="zh-CN" altLang="zh-CN" dirty="0" smtClean="0">
                <a:latin typeface="+mn-ea"/>
              </a:rPr>
              <a:t>场</a:t>
            </a:r>
            <a:r>
              <a:rPr lang="zh-CN" altLang="en-US" dirty="0" smtClean="0">
                <a:latin typeface="+mn-ea"/>
              </a:rPr>
              <a:t>洗车</a:t>
            </a:r>
            <a:endParaRPr lang="en-US" altLang="zh-CN" dirty="0" smtClean="0">
              <a:latin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</a:rPr>
              <a:t>App</a:t>
            </a:r>
            <a:r>
              <a:rPr lang="zh-CN" altLang="en-US" dirty="0" smtClean="0">
                <a:latin typeface="+mn-ea"/>
              </a:rPr>
              <a:t>通过平台制定算法</a:t>
            </a:r>
            <a:r>
              <a:rPr lang="zh-CN" altLang="zh-CN" dirty="0" smtClean="0">
                <a:latin typeface="+mn-ea"/>
              </a:rPr>
              <a:t>实时</a:t>
            </a:r>
            <a:r>
              <a:rPr lang="zh-CN" altLang="zh-CN" dirty="0">
                <a:latin typeface="+mn-ea"/>
              </a:rPr>
              <a:t>计算出</a:t>
            </a:r>
            <a:r>
              <a:rPr lang="zh-CN" altLang="zh-CN" dirty="0" smtClean="0">
                <a:latin typeface="+mn-ea"/>
              </a:rPr>
              <a:t>费</a:t>
            </a:r>
            <a:r>
              <a:rPr lang="zh-CN" altLang="en-US" dirty="0" smtClean="0">
                <a:latin typeface="+mn-ea"/>
              </a:rPr>
              <a:t>洗车费</a:t>
            </a:r>
            <a:endParaRPr lang="en-US" altLang="zh-CN" dirty="0" smtClean="0">
              <a:latin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+mn-ea"/>
              </a:rPr>
              <a:t>通过</a:t>
            </a:r>
            <a:r>
              <a:rPr lang="en-US" altLang="zh-CN" dirty="0">
                <a:latin typeface="+mn-ea"/>
              </a:rPr>
              <a:t>app</a:t>
            </a:r>
            <a:r>
              <a:rPr lang="zh-CN" altLang="zh-CN" dirty="0" smtClean="0">
                <a:latin typeface="+mn-ea"/>
              </a:rPr>
              <a:t>支付</a:t>
            </a:r>
            <a:r>
              <a:rPr lang="zh-CN" altLang="en-US" dirty="0" smtClean="0">
                <a:latin typeface="+mn-ea"/>
              </a:rPr>
              <a:t>支付洗车费</a:t>
            </a:r>
            <a:endParaRPr lang="en-US" altLang="zh-CN" dirty="0" smtClean="0">
              <a:latin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zh-CN" dirty="0">
              <a:latin typeface="+mn-ea"/>
            </a:endParaRPr>
          </a:p>
          <a:p>
            <a:pPr lvl="0"/>
            <a:r>
              <a:rPr lang="zh-CN" altLang="zh-CN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洗车场</a:t>
            </a:r>
            <a:r>
              <a:rPr lang="zh-CN" altLang="zh-CN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业主</a:t>
            </a:r>
            <a:r>
              <a:rPr lang="zh-CN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：</a:t>
            </a:r>
            <a:endParaRPr lang="en-US" altLang="zh-CN" dirty="0" smtClean="0">
              <a:solidFill>
                <a:schemeClr val="accent2">
                  <a:lumMod val="40000"/>
                  <a:lumOff val="60000"/>
                </a:schemeClr>
              </a:solidFill>
              <a:latin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+mn-ea"/>
              </a:rPr>
              <a:t>购买</a:t>
            </a:r>
            <a:r>
              <a:rPr lang="zh-CN" altLang="zh-CN" dirty="0">
                <a:latin typeface="+mn-ea"/>
              </a:rPr>
              <a:t>智能“洗车站点”（成本</a:t>
            </a:r>
            <a:r>
              <a:rPr lang="en-US" altLang="zh-CN" dirty="0">
                <a:latin typeface="+mn-ea"/>
              </a:rPr>
              <a:t>1000</a:t>
            </a:r>
            <a:r>
              <a:rPr lang="zh-CN" altLang="zh-CN" dirty="0">
                <a:latin typeface="+mn-ea"/>
              </a:rPr>
              <a:t>元左右</a:t>
            </a:r>
            <a:r>
              <a:rPr lang="zh-CN" altLang="zh-CN" dirty="0" smtClean="0">
                <a:latin typeface="+mn-ea"/>
              </a:rPr>
              <a:t>）</a:t>
            </a:r>
            <a:endParaRPr lang="en-US" altLang="zh-CN" dirty="0" smtClean="0">
              <a:latin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+mn-ea"/>
              </a:rPr>
              <a:t>按照</a:t>
            </a:r>
            <a:r>
              <a:rPr lang="zh-CN" altLang="zh-CN" dirty="0">
                <a:latin typeface="+mn-ea"/>
              </a:rPr>
              <a:t>要求提供配套的场地和</a:t>
            </a:r>
            <a:r>
              <a:rPr lang="zh-CN" altLang="zh-CN" dirty="0" smtClean="0">
                <a:latin typeface="+mn-ea"/>
              </a:rPr>
              <a:t>水源</a:t>
            </a:r>
            <a:endParaRPr lang="en-US" altLang="zh-CN" dirty="0" smtClean="0">
              <a:latin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+mn-ea"/>
              </a:rPr>
              <a:t>定期</a:t>
            </a:r>
            <a:r>
              <a:rPr lang="zh-CN" altLang="zh-CN" dirty="0">
                <a:latin typeface="+mn-ea"/>
              </a:rPr>
              <a:t>巡视，发现问题及时</a:t>
            </a:r>
            <a:r>
              <a:rPr lang="zh-CN" altLang="zh-CN" dirty="0" smtClean="0">
                <a:latin typeface="+mn-ea"/>
              </a:rPr>
              <a:t>保修</a:t>
            </a:r>
            <a:endParaRPr lang="en-US" altLang="zh-CN" dirty="0" smtClean="0">
              <a:latin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+mn-ea"/>
              </a:rPr>
              <a:t>定期</a:t>
            </a:r>
            <a:r>
              <a:rPr lang="zh-CN" altLang="en-US" dirty="0" smtClean="0">
                <a:latin typeface="+mn-ea"/>
              </a:rPr>
              <a:t>结算洗车费</a:t>
            </a:r>
            <a:endParaRPr lang="en-US" altLang="zh-CN" dirty="0" smtClean="0">
              <a:latin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zh-CN" dirty="0">
              <a:latin typeface="+mn-ea"/>
            </a:endParaRPr>
          </a:p>
          <a:p>
            <a:pPr lvl="0"/>
            <a:r>
              <a:rPr lang="zh-CN" altLang="zh-CN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平台</a:t>
            </a:r>
            <a:r>
              <a:rPr lang="zh-CN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：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（</a:t>
            </a:r>
            <a:r>
              <a:rPr lang="zh-CN" altLang="zh-CN" dirty="0" smtClean="0">
                <a:latin typeface="+mn-ea"/>
              </a:rPr>
              <a:t>为</a:t>
            </a:r>
            <a:r>
              <a:rPr lang="zh-CN" altLang="zh-CN" dirty="0">
                <a:latin typeface="+mn-ea"/>
              </a:rPr>
              <a:t>车主和洗车</a:t>
            </a:r>
            <a:r>
              <a:rPr lang="zh-CN" altLang="zh-CN" dirty="0" smtClean="0">
                <a:latin typeface="+mn-ea"/>
              </a:rPr>
              <a:t>场</a:t>
            </a:r>
            <a:r>
              <a:rPr lang="zh-CN" altLang="en-US" dirty="0" smtClean="0">
                <a:latin typeface="+mn-ea"/>
              </a:rPr>
              <a:t>提供</a:t>
            </a:r>
            <a:r>
              <a:rPr lang="zh-CN" altLang="zh-CN" dirty="0" smtClean="0">
                <a:latin typeface="+mn-ea"/>
              </a:rPr>
              <a:t>居间服务</a:t>
            </a:r>
            <a:r>
              <a:rPr lang="zh-CN" altLang="en-US" dirty="0" smtClean="0">
                <a:latin typeface="+mn-ea"/>
              </a:rPr>
              <a:t>）</a:t>
            </a:r>
            <a:endParaRPr lang="en-US" altLang="zh-CN" dirty="0" smtClean="0">
              <a:latin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提供洗车成套设备</a:t>
            </a:r>
            <a:endParaRPr lang="en-US" altLang="zh-CN" dirty="0" smtClean="0">
              <a:latin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+mn-ea"/>
              </a:rPr>
              <a:t>向车主</a:t>
            </a:r>
            <a:r>
              <a:rPr lang="zh-CN" altLang="en-US" dirty="0" smtClean="0">
                <a:latin typeface="+mn-ea"/>
              </a:rPr>
              <a:t>发布</a:t>
            </a:r>
            <a:r>
              <a:rPr lang="zh-CN" altLang="zh-CN" dirty="0" smtClean="0">
                <a:latin typeface="+mn-ea"/>
              </a:rPr>
              <a:t>服务信息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+mn-ea"/>
              </a:rPr>
              <a:t>为</a:t>
            </a:r>
            <a:r>
              <a:rPr lang="zh-CN" altLang="zh-CN" dirty="0">
                <a:latin typeface="+mn-ea"/>
              </a:rPr>
              <a:t>业主反馈服务</a:t>
            </a:r>
            <a:r>
              <a:rPr lang="zh-CN" altLang="zh-CN" dirty="0" smtClean="0">
                <a:latin typeface="+mn-ea"/>
              </a:rPr>
              <a:t>评价</a:t>
            </a:r>
            <a:r>
              <a:rPr lang="zh-CN" altLang="en-US" dirty="0" smtClean="0">
                <a:latin typeface="+mn-ea"/>
              </a:rPr>
              <a:t>，</a:t>
            </a:r>
            <a:r>
              <a:rPr lang="zh-CN" altLang="zh-CN" dirty="0">
                <a:latin typeface="+mn-ea"/>
              </a:rPr>
              <a:t>平衡双方</a:t>
            </a:r>
            <a:r>
              <a:rPr lang="zh-CN" altLang="zh-CN" dirty="0" smtClean="0">
                <a:latin typeface="+mn-ea"/>
              </a:rPr>
              <a:t>利益</a:t>
            </a:r>
            <a:endParaRPr lang="en-US" altLang="zh-CN" dirty="0" smtClean="0">
              <a:latin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为</a:t>
            </a:r>
            <a:r>
              <a:rPr lang="zh-CN" altLang="zh-CN" dirty="0" smtClean="0">
                <a:latin typeface="+mn-ea"/>
              </a:rPr>
              <a:t>双方提供支付服务</a:t>
            </a:r>
            <a:endParaRPr lang="en-US" altLang="zh-CN" dirty="0" smtClean="0">
              <a:latin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+mn-ea"/>
              </a:rPr>
              <a:t>宣传</a:t>
            </a:r>
            <a:r>
              <a:rPr lang="zh-CN" altLang="zh-CN" dirty="0">
                <a:latin typeface="+mn-ea"/>
              </a:rPr>
              <a:t>和引导自助服务的</a:t>
            </a:r>
            <a:r>
              <a:rPr lang="zh-CN" altLang="zh-CN" dirty="0" smtClean="0">
                <a:latin typeface="+mn-ea"/>
              </a:rPr>
              <a:t>生活方式</a:t>
            </a:r>
            <a:endParaRPr lang="en-US" altLang="zh-CN" dirty="0" smtClean="0">
              <a:latin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收取信息服务费</a:t>
            </a:r>
            <a:endParaRPr lang="zh-CN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 </a:t>
            </a:r>
            <a:endParaRPr lang="zh-CN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3320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569036"/>
            <a:ext cx="25539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优         点</a:t>
            </a:r>
            <a:endParaRPr lang="zh-CN" altLang="en-US" sz="4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1914" y="1779687"/>
            <a:ext cx="43204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zh-CN" altLang="zh-CN" dirty="0"/>
              <a:t>洗车场只需负担</a:t>
            </a:r>
            <a:r>
              <a:rPr lang="zh-CN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场地费</a:t>
            </a:r>
            <a:r>
              <a:rPr lang="zh-CN" altLang="zh-CN" dirty="0"/>
              <a:t>成本</a:t>
            </a:r>
            <a:r>
              <a:rPr lang="zh-CN" altLang="zh-CN" dirty="0" smtClean="0"/>
              <a:t>和</a:t>
            </a:r>
            <a:r>
              <a:rPr lang="zh-CN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水费</a:t>
            </a:r>
            <a:r>
              <a:rPr lang="zh-CN" altLang="en-US" dirty="0"/>
              <a:t>。</a:t>
            </a:r>
            <a:r>
              <a:rPr lang="zh-CN" altLang="zh-CN" dirty="0" smtClean="0"/>
              <a:t>设备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免</a:t>
            </a:r>
            <a:r>
              <a:rPr lang="zh-CN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维护</a:t>
            </a:r>
            <a:r>
              <a:rPr lang="zh-CN" altLang="en-US" dirty="0"/>
              <a:t>，</a:t>
            </a:r>
            <a:r>
              <a:rPr lang="zh-CN" altLang="zh-CN" dirty="0" smtClean="0"/>
              <a:t>省去</a:t>
            </a:r>
            <a:r>
              <a:rPr lang="zh-CN" altLang="zh-CN" dirty="0"/>
              <a:t>了</a:t>
            </a:r>
            <a:r>
              <a:rPr lang="zh-CN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洗车人工</a:t>
            </a:r>
            <a:r>
              <a:rPr lang="zh-CN" altLang="zh-CN" dirty="0"/>
              <a:t>、</a:t>
            </a:r>
            <a:r>
              <a:rPr lang="zh-CN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管理收费</a:t>
            </a:r>
            <a:r>
              <a:rPr lang="zh-CN" altLang="zh-CN" dirty="0" smtClean="0"/>
              <a:t>、</a:t>
            </a:r>
            <a:r>
              <a:rPr lang="zh-CN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运营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费</a:t>
            </a:r>
            <a:r>
              <a:rPr lang="zh-CN" altLang="zh-CN" dirty="0" smtClean="0"/>
              <a:t>等</a:t>
            </a:r>
            <a:r>
              <a:rPr lang="zh-CN" altLang="zh-CN" dirty="0"/>
              <a:t>大量费用，另外也可以</a:t>
            </a:r>
            <a:r>
              <a:rPr lang="zh-CN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延长经营时间</a:t>
            </a:r>
            <a:r>
              <a:rPr lang="zh-CN" altLang="zh-CN" dirty="0" smtClean="0"/>
              <a:t>，可以</a:t>
            </a:r>
            <a:r>
              <a:rPr lang="zh-CN" altLang="zh-CN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获得</a:t>
            </a:r>
            <a:r>
              <a:rPr lang="zh-CN" altLang="zh-CN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</a:t>
            </a: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多收益</a:t>
            </a:r>
            <a:endParaRPr lang="en-US" altLang="zh-CN" dirty="0" smtClean="0"/>
          </a:p>
          <a:p>
            <a:pPr marL="457200" lvl="0" indent="-457200">
              <a:buFont typeface="+mj-lt"/>
              <a:buAutoNum type="arabicPeriod"/>
            </a:pPr>
            <a:endParaRPr lang="zh-CN" altLang="zh-CN" dirty="0"/>
          </a:p>
          <a:p>
            <a:pPr marL="457200" lvl="0" indent="-457200">
              <a:buFont typeface="+mj-lt"/>
              <a:buAutoNum type="arabicPeriod"/>
            </a:pPr>
            <a:r>
              <a:rPr lang="zh-CN" altLang="zh-CN" dirty="0" smtClean="0"/>
              <a:t>车主可以</a:t>
            </a:r>
            <a:r>
              <a:rPr lang="zh-CN" altLang="zh-CN" dirty="0"/>
              <a:t>大大的</a:t>
            </a:r>
            <a:r>
              <a:rPr lang="zh-CN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节省</a:t>
            </a:r>
            <a:r>
              <a:rPr lang="zh-CN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洗车费用</a:t>
            </a:r>
            <a:r>
              <a:rPr lang="zh-CN" altLang="zh-CN" dirty="0" smtClean="0"/>
              <a:t>，</a:t>
            </a:r>
            <a:r>
              <a:rPr lang="zh-CN" altLang="zh-CN" dirty="0"/>
              <a:t>降低车主</a:t>
            </a:r>
            <a:r>
              <a:rPr lang="zh-CN" altLang="zh-CN" dirty="0" smtClean="0"/>
              <a:t>负担</a:t>
            </a:r>
            <a:endParaRPr lang="en-US" altLang="zh-CN" dirty="0" smtClean="0"/>
          </a:p>
          <a:p>
            <a:pPr marL="457200" lvl="0" indent="-457200">
              <a:buFont typeface="+mj-lt"/>
              <a:buAutoNum type="arabicPeriod"/>
            </a:pPr>
            <a:endParaRPr lang="zh-CN" altLang="zh-CN" dirty="0"/>
          </a:p>
          <a:p>
            <a:pPr marL="457200" lvl="0" indent="-457200">
              <a:buFont typeface="+mj-lt"/>
              <a:buAutoNum type="arabicPeriod"/>
            </a:pPr>
            <a:r>
              <a:rPr lang="zh-CN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自由支配</a:t>
            </a:r>
            <a:r>
              <a:rPr lang="zh-CN" altLang="zh-CN" dirty="0" smtClean="0"/>
              <a:t>洗车</a:t>
            </a:r>
            <a:r>
              <a:rPr lang="zh-CN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时间</a:t>
            </a:r>
            <a:r>
              <a:rPr lang="zh-CN" altLang="zh-CN" dirty="0" smtClean="0"/>
              <a:t>，</a:t>
            </a:r>
            <a:r>
              <a:rPr lang="zh-CN" altLang="zh-CN" dirty="0"/>
              <a:t>节假日不会</a:t>
            </a:r>
            <a:r>
              <a:rPr lang="zh-CN" altLang="zh-CN" dirty="0" smtClean="0"/>
              <a:t>因为放假</a:t>
            </a:r>
            <a:r>
              <a:rPr lang="zh-CN" altLang="zh-CN" dirty="0"/>
              <a:t>而</a:t>
            </a:r>
            <a:r>
              <a:rPr lang="zh-CN" altLang="zh-CN" dirty="0" smtClean="0"/>
              <a:t>被</a:t>
            </a:r>
            <a:r>
              <a:rPr lang="zh-CN" altLang="en-US" dirty="0"/>
              <a:t>尴尬</a:t>
            </a:r>
            <a:endParaRPr lang="en-US" altLang="zh-CN" dirty="0" smtClean="0"/>
          </a:p>
          <a:p>
            <a:pPr marL="457200" lvl="0" indent="-457200">
              <a:buFont typeface="+mj-lt"/>
              <a:buAutoNum type="arabicPeriod"/>
            </a:pPr>
            <a:endParaRPr lang="zh-CN" altLang="zh-CN" dirty="0"/>
          </a:p>
          <a:p>
            <a:pPr marL="457200" lvl="0" indent="-457200">
              <a:buFont typeface="+mj-lt"/>
              <a:buAutoNum type="arabicPeriod"/>
            </a:pPr>
            <a:r>
              <a:rPr lang="zh-CN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避免</a:t>
            </a:r>
            <a:r>
              <a:rPr lang="zh-CN" altLang="zh-CN" dirty="0"/>
              <a:t>一些目前常见的</a:t>
            </a:r>
            <a:r>
              <a:rPr lang="zh-CN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伤车</a:t>
            </a:r>
            <a:r>
              <a:rPr lang="zh-CN" altLang="zh-CN" dirty="0"/>
              <a:t>的</a:t>
            </a:r>
            <a:r>
              <a:rPr lang="zh-CN" altLang="zh-CN" dirty="0" smtClean="0"/>
              <a:t>洗车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marL="457200" lvl="0" indent="-457200">
              <a:buFont typeface="+mj-lt"/>
              <a:buAutoNum type="arabicPeriod"/>
            </a:pPr>
            <a:endParaRPr lang="zh-CN" altLang="zh-CN" dirty="0"/>
          </a:p>
          <a:p>
            <a:pPr marL="457200" lvl="0" indent="-457200">
              <a:buFont typeface="+mj-lt"/>
              <a:buAutoNum type="arabicPeriod"/>
            </a:pPr>
            <a:r>
              <a:rPr lang="zh-CN" altLang="zh-CN" dirty="0"/>
              <a:t>洗车的</a:t>
            </a:r>
            <a:r>
              <a:rPr lang="zh-CN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活动量不大</a:t>
            </a:r>
            <a:r>
              <a:rPr lang="zh-CN" altLang="zh-CN" dirty="0"/>
              <a:t>，可以锻炼身体</a:t>
            </a:r>
            <a:r>
              <a:rPr lang="zh-CN" altLang="zh-CN" dirty="0" smtClean="0"/>
              <a:t>，培养</a:t>
            </a:r>
            <a:r>
              <a:rPr lang="zh-CN" altLang="zh-CN" dirty="0"/>
              <a:t>孩子劳动</a:t>
            </a:r>
            <a:r>
              <a:rPr lang="zh-CN" altLang="zh-CN" dirty="0" smtClean="0"/>
              <a:t>观念</a:t>
            </a:r>
            <a:endParaRPr lang="zh-CN" altLang="zh-CN" dirty="0"/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2160" y="569036"/>
            <a:ext cx="21403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prstClr val="white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挑      战</a:t>
            </a:r>
            <a:endParaRPr lang="zh-CN" altLang="en-US" sz="4400" dirty="0">
              <a:solidFill>
                <a:prstClr val="white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6136" y="2276872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white"/>
                </a:solidFill>
              </a:rPr>
              <a:t>需要培养新的消费习惯！</a:t>
            </a:r>
            <a:endParaRPr lang="zh-CN" altLang="en-US" sz="2000" dirty="0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004048" y="1628799"/>
            <a:ext cx="0" cy="50428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301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2639" y="413088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4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目前项目进展情况</a:t>
            </a:r>
            <a:endParaRPr lang="zh-CN" altLang="en-US" sz="4400" dirty="0">
              <a:solidFill>
                <a:prstClr val="white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1988840"/>
            <a:ext cx="705678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zh-CN" altLang="zh-CN" sz="2000" dirty="0">
                <a:latin typeface="+mn-ea"/>
              </a:rPr>
              <a:t>业务流程规范的制定</a:t>
            </a:r>
            <a:r>
              <a:rPr lang="zh-CN" altLang="zh-CN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 marL="457200" lvl="0" indent="-457200">
              <a:buFont typeface="+mj-lt"/>
              <a:buAutoNum type="arabicPeriod"/>
            </a:pPr>
            <a:endParaRPr lang="zh-CN" altLang="zh-CN" sz="2000" dirty="0">
              <a:latin typeface="+mn-ea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000" dirty="0">
                <a:latin typeface="+mn-ea"/>
              </a:rPr>
              <a:t>完成“洗车站点”硬件设计</a:t>
            </a:r>
            <a:r>
              <a:rPr lang="zh-CN" altLang="zh-CN" sz="2000" dirty="0" smtClean="0">
                <a:latin typeface="+mn-ea"/>
              </a:rPr>
              <a:t>及功能</a:t>
            </a:r>
            <a:r>
              <a:rPr lang="zh-CN" altLang="zh-CN" sz="2000" dirty="0">
                <a:latin typeface="+mn-ea"/>
              </a:rPr>
              <a:t>模块的可行性验证</a:t>
            </a:r>
            <a:r>
              <a:rPr lang="zh-CN" altLang="zh-CN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 marL="457200" lvl="0" indent="-457200">
              <a:buFont typeface="+mj-lt"/>
              <a:buAutoNum type="arabicPeriod"/>
            </a:pPr>
            <a:endParaRPr lang="zh-CN" altLang="zh-CN" sz="2000" dirty="0">
              <a:latin typeface="+mn-ea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000" dirty="0">
                <a:latin typeface="+mn-ea"/>
              </a:rPr>
              <a:t>软件架构</a:t>
            </a:r>
            <a:r>
              <a:rPr lang="zh-CN" altLang="zh-CN" sz="2000" dirty="0" smtClean="0">
                <a:latin typeface="+mn-ea"/>
              </a:rPr>
              <a:t>设计</a:t>
            </a:r>
            <a:endParaRPr lang="en-US" altLang="zh-CN" sz="2000" dirty="0" smtClean="0">
              <a:latin typeface="+mn-ea"/>
            </a:endParaRPr>
          </a:p>
          <a:p>
            <a:pPr marL="457200" lvl="0" indent="-457200">
              <a:buFont typeface="+mj-lt"/>
              <a:buAutoNum type="arabicPeriod"/>
            </a:pPr>
            <a:endParaRPr lang="zh-CN" altLang="zh-CN" sz="2000" dirty="0">
              <a:latin typeface="+mn-ea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000" dirty="0">
                <a:latin typeface="+mn-ea"/>
              </a:rPr>
              <a:t>车主</a:t>
            </a:r>
            <a:r>
              <a:rPr lang="en-US" altLang="zh-CN" sz="2000" dirty="0">
                <a:latin typeface="+mn-ea"/>
              </a:rPr>
              <a:t>app</a:t>
            </a:r>
            <a:r>
              <a:rPr lang="zh-CN" altLang="zh-CN" sz="2000" dirty="0">
                <a:latin typeface="+mn-ea"/>
              </a:rPr>
              <a:t>软件设计和关键功能验证</a:t>
            </a:r>
            <a:r>
              <a:rPr lang="zh-CN" altLang="zh-CN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 marL="457200" lvl="0" indent="-457200">
              <a:buFont typeface="+mj-lt"/>
              <a:buAutoNum type="arabicPeriod"/>
            </a:pPr>
            <a:endParaRPr lang="zh-CN" altLang="zh-CN" sz="2000" dirty="0">
              <a:latin typeface="+mn-ea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000" dirty="0">
                <a:latin typeface="+mn-ea"/>
              </a:rPr>
              <a:t>洗车场</a:t>
            </a:r>
            <a:r>
              <a:rPr lang="en-US" altLang="zh-CN" sz="2000" dirty="0">
                <a:latin typeface="+mn-ea"/>
              </a:rPr>
              <a:t>app</a:t>
            </a:r>
            <a:r>
              <a:rPr lang="zh-CN" altLang="zh-CN" sz="2000" dirty="0">
                <a:latin typeface="+mn-ea"/>
              </a:rPr>
              <a:t>软件设计和关键功能验证</a:t>
            </a:r>
            <a:r>
              <a:rPr lang="zh-CN" altLang="zh-CN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 marL="457200" lvl="0" indent="-457200">
              <a:buFont typeface="+mj-lt"/>
              <a:buAutoNum type="arabicPeriod"/>
            </a:pPr>
            <a:endParaRPr lang="zh-CN" altLang="zh-CN" sz="2000" dirty="0">
              <a:latin typeface="+mn-ea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000" dirty="0">
                <a:latin typeface="+mn-ea"/>
              </a:rPr>
              <a:t>后台软件模块的划分和功能验证</a:t>
            </a:r>
            <a:r>
              <a:rPr lang="zh-CN" altLang="zh-CN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 marL="457200" lvl="0" indent="-457200">
              <a:buFont typeface="+mj-lt"/>
              <a:buAutoNum type="arabicPeriod"/>
            </a:pPr>
            <a:endParaRPr lang="zh-CN" altLang="zh-CN" sz="2000" dirty="0">
              <a:latin typeface="+mn-ea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000" dirty="0">
                <a:latin typeface="+mn-ea"/>
              </a:rPr>
              <a:t>开发计划及用人规划。</a:t>
            </a:r>
          </a:p>
        </p:txBody>
      </p:sp>
    </p:spTree>
    <p:extLst>
      <p:ext uri="{BB962C8B-B14F-4D97-AF65-F5344CB8AC3E}">
        <p14:creationId xmlns:p14="http://schemas.microsoft.com/office/powerpoint/2010/main" val="592526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69024" y="684351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计划及预算</a:t>
            </a:r>
            <a:endParaRPr lang="zh-CN" altLang="en-US" sz="4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221" y="2132856"/>
            <a:ext cx="80315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2-3</a:t>
            </a:r>
            <a:r>
              <a:rPr lang="zh-CN" altLang="en-US" dirty="0"/>
              <a:t>个</a:t>
            </a:r>
            <a:r>
              <a:rPr lang="zh-CN" altLang="en-US" dirty="0" smtClean="0"/>
              <a:t>月完成产品研发                                                                  预计</a:t>
            </a:r>
            <a:r>
              <a:rPr lang="en-US" altLang="zh-CN" dirty="0" smtClean="0"/>
              <a:t>20-30</a:t>
            </a:r>
            <a:r>
              <a:rPr lang="zh-CN" altLang="en-US" dirty="0" smtClean="0"/>
              <a:t>万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2-3</a:t>
            </a:r>
            <a:r>
              <a:rPr lang="zh-CN" altLang="en-US" dirty="0"/>
              <a:t>个</a:t>
            </a:r>
            <a:r>
              <a:rPr lang="zh-CN" altLang="en-US" dirty="0" smtClean="0"/>
              <a:t>月试运行，完善功能，修改</a:t>
            </a:r>
            <a:r>
              <a:rPr lang="en-US" altLang="zh-CN" dirty="0" smtClean="0"/>
              <a:t>BUG                                      </a:t>
            </a:r>
            <a:r>
              <a:rPr lang="zh-CN" altLang="en-US" dirty="0" smtClean="0"/>
              <a:t>预计</a:t>
            </a:r>
            <a:r>
              <a:rPr lang="en-US" altLang="zh-CN" dirty="0" smtClean="0"/>
              <a:t>10-20</a:t>
            </a:r>
            <a:r>
              <a:rPr lang="zh-CN" altLang="en-US" dirty="0" smtClean="0"/>
              <a:t>万元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市场推广                                                                                         预计：？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0406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衡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平衡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穿越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8218</TotalTime>
  <Words>678</Words>
  <Application>Microsoft Office PowerPoint</Application>
  <PresentationFormat>全屏显示(4:3)</PresentationFormat>
  <Paragraphs>109</Paragraphs>
  <Slides>11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平衡</vt:lpstr>
      <vt:lpstr>4_平衡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洗车养车DIY</dc:title>
  <dc:creator>W520_Eric.li</dc:creator>
  <cp:lastModifiedBy>W520_Eric.li</cp:lastModifiedBy>
  <cp:revision>220</cp:revision>
  <dcterms:created xsi:type="dcterms:W3CDTF">2015-03-02T09:25:55Z</dcterms:created>
  <dcterms:modified xsi:type="dcterms:W3CDTF">2016-04-12T05:05:43Z</dcterms:modified>
</cp:coreProperties>
</file>