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1" r:id="rId9"/>
    <p:sldId id="260" r:id="rId10"/>
    <p:sldId id="262" r:id="rId11"/>
    <p:sldId id="264" r:id="rId12"/>
    <p:sldId id="26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2AB0B1-B959-4ACE-B917-F2D2FA8082DC}">
          <p14:sldIdLst>
            <p14:sldId id="256"/>
          </p14:sldIdLst>
        </p14:section>
        <p14:section name="无标题节" id="{61F1A770-E002-4B59-8DCC-4C0BBBFED789}">
          <p14:sldIdLst>
            <p14:sldId id="257"/>
            <p14:sldId id="258"/>
            <p14:sldId id="259"/>
            <p14:sldId id="265"/>
            <p14:sldId id="266"/>
            <p14:sldId id="267"/>
            <p14:sldId id="261"/>
            <p14:sldId id="260"/>
            <p14:sldId id="262"/>
            <p14:sldId id="264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85450" autoAdjust="0"/>
  </p:normalViewPr>
  <p:slideViewPr>
    <p:cSldViewPr>
      <p:cViewPr varScale="1">
        <p:scale>
          <a:sx n="75" d="100"/>
          <a:sy n="75" d="100"/>
        </p:scale>
        <p:origin x="-1579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3468303988021"/>
          <c:y val="0.2694847964738612"/>
          <c:w val="0.66670499019662199"/>
          <c:h val="0.6744729610542139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载客汽车</c:v>
                </c:pt>
              </c:strCache>
            </c:strRef>
          </c:tx>
          <c:spPr>
            <a:ln w="22225"/>
          </c:spPr>
          <c:cat>
            <c:strRef>
              <c:f>Sheet1!$A$2:$A$25</c:f>
              <c:strCache>
                <c:ptCount val="24"/>
                <c:pt idx="0">
                  <c:v>1990年</c:v>
                </c:pt>
                <c:pt idx="1">
                  <c:v>1991年</c:v>
                </c:pt>
                <c:pt idx="2">
                  <c:v>1992年</c:v>
                </c:pt>
                <c:pt idx="3">
                  <c:v>1993年</c:v>
                </c:pt>
                <c:pt idx="4">
                  <c:v>1994年</c:v>
                </c:pt>
                <c:pt idx="5">
                  <c:v>1995年</c:v>
                </c:pt>
                <c:pt idx="6">
                  <c:v>1996年</c:v>
                </c:pt>
                <c:pt idx="7">
                  <c:v>1997年</c:v>
                </c:pt>
                <c:pt idx="8">
                  <c:v>1998年</c:v>
                </c:pt>
                <c:pt idx="9">
                  <c:v>1999年</c:v>
                </c:pt>
                <c:pt idx="10">
                  <c:v>2000年</c:v>
                </c:pt>
                <c:pt idx="11">
                  <c:v>2001年</c:v>
                </c:pt>
                <c:pt idx="12">
                  <c:v>2002年</c:v>
                </c:pt>
                <c:pt idx="13">
                  <c:v>2003年</c:v>
                </c:pt>
                <c:pt idx="14">
                  <c:v>2004年</c:v>
                </c:pt>
                <c:pt idx="15">
                  <c:v>2005年</c:v>
                </c:pt>
                <c:pt idx="16">
                  <c:v>2006年</c:v>
                </c:pt>
                <c:pt idx="17">
                  <c:v>2007年</c:v>
                </c:pt>
                <c:pt idx="18">
                  <c:v>2008年</c:v>
                </c:pt>
                <c:pt idx="19">
                  <c:v>2009年</c:v>
                </c:pt>
                <c:pt idx="20">
                  <c:v>2010年</c:v>
                </c:pt>
                <c:pt idx="21">
                  <c:v>2011年</c:v>
                </c:pt>
                <c:pt idx="22">
                  <c:v>2012年</c:v>
                </c:pt>
                <c:pt idx="23">
                  <c:v>2013年</c:v>
                </c:pt>
              </c:strCache>
            </c:strRef>
          </c:cat>
          <c:val>
            <c:numRef>
              <c:f>Sheet1!$B$2:$B$25</c:f>
              <c:numCache>
                <c:formatCode>0.00</c:formatCode>
                <c:ptCount val="24"/>
                <c:pt idx="0">
                  <c:v>162.19</c:v>
                </c:pt>
                <c:pt idx="1">
                  <c:v>185.24</c:v>
                </c:pt>
                <c:pt idx="2">
                  <c:v>226.16</c:v>
                </c:pt>
                <c:pt idx="3">
                  <c:v>285.98</c:v>
                </c:pt>
                <c:pt idx="4">
                  <c:v>349.74</c:v>
                </c:pt>
                <c:pt idx="5">
                  <c:v>417.9</c:v>
                </c:pt>
                <c:pt idx="6">
                  <c:v>488.02</c:v>
                </c:pt>
                <c:pt idx="7">
                  <c:v>580.55999999999995</c:v>
                </c:pt>
                <c:pt idx="8">
                  <c:v>654.83000000000004</c:v>
                </c:pt>
                <c:pt idx="9">
                  <c:v>740.23</c:v>
                </c:pt>
                <c:pt idx="10">
                  <c:v>853.73</c:v>
                </c:pt>
                <c:pt idx="11">
                  <c:v>993.96</c:v>
                </c:pt>
                <c:pt idx="12">
                  <c:v>1202.3699999999999</c:v>
                </c:pt>
                <c:pt idx="13">
                  <c:v>1478.8081999999999</c:v>
                </c:pt>
                <c:pt idx="14">
                  <c:v>1735.9055000000001</c:v>
                </c:pt>
                <c:pt idx="15">
                  <c:v>2132.4553000000001</c:v>
                </c:pt>
                <c:pt idx="16">
                  <c:v>2619.5686000000001</c:v>
                </c:pt>
                <c:pt idx="17">
                  <c:v>3195.9942999999998</c:v>
                </c:pt>
                <c:pt idx="18">
                  <c:v>3838.922</c:v>
                </c:pt>
                <c:pt idx="19">
                  <c:v>4845.0888000000004</c:v>
                </c:pt>
                <c:pt idx="20">
                  <c:v>6124.1315999999997</c:v>
                </c:pt>
                <c:pt idx="21">
                  <c:v>7478.3698999999997</c:v>
                </c:pt>
                <c:pt idx="22" formatCode="General">
                  <c:v>8943</c:v>
                </c:pt>
                <c:pt idx="23" formatCode="General">
                  <c:v>11405.9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载货汽车</c:v>
                </c:pt>
              </c:strCache>
            </c:strRef>
          </c:tx>
          <c:spPr>
            <a:ln w="22225">
              <a:prstDash val="sysDash"/>
            </a:ln>
          </c:spPr>
          <c:marker>
            <c:symbol val="triangle"/>
            <c:size val="4"/>
          </c:marker>
          <c:cat>
            <c:strRef>
              <c:f>Sheet1!$A$2:$A$25</c:f>
              <c:strCache>
                <c:ptCount val="24"/>
                <c:pt idx="0">
                  <c:v>1990年</c:v>
                </c:pt>
                <c:pt idx="1">
                  <c:v>1991年</c:v>
                </c:pt>
                <c:pt idx="2">
                  <c:v>1992年</c:v>
                </c:pt>
                <c:pt idx="3">
                  <c:v>1993年</c:v>
                </c:pt>
                <c:pt idx="4">
                  <c:v>1994年</c:v>
                </c:pt>
                <c:pt idx="5">
                  <c:v>1995年</c:v>
                </c:pt>
                <c:pt idx="6">
                  <c:v>1996年</c:v>
                </c:pt>
                <c:pt idx="7">
                  <c:v>1997年</c:v>
                </c:pt>
                <c:pt idx="8">
                  <c:v>1998年</c:v>
                </c:pt>
                <c:pt idx="9">
                  <c:v>1999年</c:v>
                </c:pt>
                <c:pt idx="10">
                  <c:v>2000年</c:v>
                </c:pt>
                <c:pt idx="11">
                  <c:v>2001年</c:v>
                </c:pt>
                <c:pt idx="12">
                  <c:v>2002年</c:v>
                </c:pt>
                <c:pt idx="13">
                  <c:v>2003年</c:v>
                </c:pt>
                <c:pt idx="14">
                  <c:v>2004年</c:v>
                </c:pt>
                <c:pt idx="15">
                  <c:v>2005年</c:v>
                </c:pt>
                <c:pt idx="16">
                  <c:v>2006年</c:v>
                </c:pt>
                <c:pt idx="17">
                  <c:v>2007年</c:v>
                </c:pt>
                <c:pt idx="18">
                  <c:v>2008年</c:v>
                </c:pt>
                <c:pt idx="19">
                  <c:v>2009年</c:v>
                </c:pt>
                <c:pt idx="20">
                  <c:v>2010年</c:v>
                </c:pt>
                <c:pt idx="21">
                  <c:v>2011年</c:v>
                </c:pt>
                <c:pt idx="22">
                  <c:v>2012年</c:v>
                </c:pt>
                <c:pt idx="23">
                  <c:v>2013年</c:v>
                </c:pt>
              </c:strCache>
            </c:strRef>
          </c:cat>
          <c:val>
            <c:numRef>
              <c:f>Sheet1!$C$2:$C$25</c:f>
              <c:numCache>
                <c:formatCode>0.00</c:formatCode>
                <c:ptCount val="24"/>
                <c:pt idx="0">
                  <c:v>368.48</c:v>
                </c:pt>
                <c:pt idx="1">
                  <c:v>398.62</c:v>
                </c:pt>
                <c:pt idx="2">
                  <c:v>441.45</c:v>
                </c:pt>
                <c:pt idx="3">
                  <c:v>501</c:v>
                </c:pt>
                <c:pt idx="4">
                  <c:v>560.33000000000004</c:v>
                </c:pt>
                <c:pt idx="5">
                  <c:v>585.42999999999995</c:v>
                </c:pt>
                <c:pt idx="6">
                  <c:v>575.03</c:v>
                </c:pt>
                <c:pt idx="7">
                  <c:v>601.23</c:v>
                </c:pt>
                <c:pt idx="8">
                  <c:v>627.89</c:v>
                </c:pt>
                <c:pt idx="9">
                  <c:v>676.95</c:v>
                </c:pt>
                <c:pt idx="10">
                  <c:v>716.32</c:v>
                </c:pt>
                <c:pt idx="11">
                  <c:v>765.24</c:v>
                </c:pt>
                <c:pt idx="12">
                  <c:v>812.22</c:v>
                </c:pt>
                <c:pt idx="13">
                  <c:v>853.50660000000005</c:v>
                </c:pt>
                <c:pt idx="14">
                  <c:v>893.00480000000005</c:v>
                </c:pt>
                <c:pt idx="15">
                  <c:v>955.54679999999996</c:v>
                </c:pt>
                <c:pt idx="16">
                  <c:v>986.29920000000004</c:v>
                </c:pt>
                <c:pt idx="17">
                  <c:v>1054.0555999999999</c:v>
                </c:pt>
                <c:pt idx="18">
                  <c:v>1126.0655999999999</c:v>
                </c:pt>
                <c:pt idx="19">
                  <c:v>1368.6007999999999</c:v>
                </c:pt>
                <c:pt idx="20">
                  <c:v>1597.5536999999999</c:v>
                </c:pt>
                <c:pt idx="21">
                  <c:v>1787.9857999999999</c:v>
                </c:pt>
                <c:pt idx="22" formatCode="General">
                  <c:v>1894.7</c:v>
                </c:pt>
                <c:pt idx="23" formatCode="General">
                  <c:v>2310.11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总计</c:v>
                </c:pt>
              </c:strCache>
            </c:strRef>
          </c:tx>
          <c:spPr>
            <a:ln w="22225" cmpd="dbl">
              <a:solidFill>
                <a:schemeClr val="accent1"/>
              </a:solidFill>
            </a:ln>
          </c:spPr>
          <c:cat>
            <c:strRef>
              <c:f>Sheet1!$A$2:$A$25</c:f>
              <c:strCache>
                <c:ptCount val="24"/>
                <c:pt idx="0">
                  <c:v>1990年</c:v>
                </c:pt>
                <c:pt idx="1">
                  <c:v>1991年</c:v>
                </c:pt>
                <c:pt idx="2">
                  <c:v>1992年</c:v>
                </c:pt>
                <c:pt idx="3">
                  <c:v>1993年</c:v>
                </c:pt>
                <c:pt idx="4">
                  <c:v>1994年</c:v>
                </c:pt>
                <c:pt idx="5">
                  <c:v>1995年</c:v>
                </c:pt>
                <c:pt idx="6">
                  <c:v>1996年</c:v>
                </c:pt>
                <c:pt idx="7">
                  <c:v>1997年</c:v>
                </c:pt>
                <c:pt idx="8">
                  <c:v>1998年</c:v>
                </c:pt>
                <c:pt idx="9">
                  <c:v>1999年</c:v>
                </c:pt>
                <c:pt idx="10">
                  <c:v>2000年</c:v>
                </c:pt>
                <c:pt idx="11">
                  <c:v>2001年</c:v>
                </c:pt>
                <c:pt idx="12">
                  <c:v>2002年</c:v>
                </c:pt>
                <c:pt idx="13">
                  <c:v>2003年</c:v>
                </c:pt>
                <c:pt idx="14">
                  <c:v>2004年</c:v>
                </c:pt>
                <c:pt idx="15">
                  <c:v>2005年</c:v>
                </c:pt>
                <c:pt idx="16">
                  <c:v>2006年</c:v>
                </c:pt>
                <c:pt idx="17">
                  <c:v>2007年</c:v>
                </c:pt>
                <c:pt idx="18">
                  <c:v>2008年</c:v>
                </c:pt>
                <c:pt idx="19">
                  <c:v>2009年</c:v>
                </c:pt>
                <c:pt idx="20">
                  <c:v>2010年</c:v>
                </c:pt>
                <c:pt idx="21">
                  <c:v>2011年</c:v>
                </c:pt>
                <c:pt idx="22">
                  <c:v>2012年</c:v>
                </c:pt>
                <c:pt idx="23">
                  <c:v>2013年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530.67000000000007</c:v>
                </c:pt>
                <c:pt idx="1">
                  <c:v>583.86</c:v>
                </c:pt>
                <c:pt idx="2">
                  <c:v>667.61</c:v>
                </c:pt>
                <c:pt idx="3">
                  <c:v>786.98</c:v>
                </c:pt>
                <c:pt idx="4">
                  <c:v>910.07</c:v>
                </c:pt>
                <c:pt idx="5">
                  <c:v>1003.3299999999999</c:v>
                </c:pt>
                <c:pt idx="6">
                  <c:v>1063.05</c:v>
                </c:pt>
                <c:pt idx="7">
                  <c:v>1181.79</c:v>
                </c:pt>
                <c:pt idx="8">
                  <c:v>1282.72</c:v>
                </c:pt>
                <c:pt idx="9">
                  <c:v>1417.18</c:v>
                </c:pt>
                <c:pt idx="10">
                  <c:v>1570.0500000000002</c:v>
                </c:pt>
                <c:pt idx="11">
                  <c:v>1759.2</c:v>
                </c:pt>
                <c:pt idx="12">
                  <c:v>2014.59</c:v>
                </c:pt>
                <c:pt idx="13">
                  <c:v>2332.3148000000001</c:v>
                </c:pt>
                <c:pt idx="14">
                  <c:v>2628.9103</c:v>
                </c:pt>
                <c:pt idx="15">
                  <c:v>3088.0021000000002</c:v>
                </c:pt>
                <c:pt idx="16">
                  <c:v>3605.8678</c:v>
                </c:pt>
                <c:pt idx="17">
                  <c:v>4250.0499</c:v>
                </c:pt>
                <c:pt idx="18">
                  <c:v>4964.9876000000004</c:v>
                </c:pt>
                <c:pt idx="19">
                  <c:v>6213.6896000000006</c:v>
                </c:pt>
                <c:pt idx="20">
                  <c:v>7721.6852999999992</c:v>
                </c:pt>
                <c:pt idx="21">
                  <c:v>9266.3557000000001</c:v>
                </c:pt>
                <c:pt idx="22">
                  <c:v>10837.7</c:v>
                </c:pt>
                <c:pt idx="23">
                  <c:v>13716.01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9214720"/>
        <c:axId val="126330368"/>
      </c:lineChart>
      <c:catAx>
        <c:axId val="279214720"/>
        <c:scaling>
          <c:orientation val="minMax"/>
        </c:scaling>
        <c:delete val="0"/>
        <c:axPos val="t"/>
        <c:numFmt formatCode="General" sourceLinked="0"/>
        <c:majorTickMark val="out"/>
        <c:minorTickMark val="none"/>
        <c:tickLblPos val="nextTo"/>
        <c:txPr>
          <a:bodyPr rot="0" vert="eaVert"/>
          <a:lstStyle/>
          <a:p>
            <a:pPr>
              <a:defRPr sz="1100"/>
            </a:pPr>
            <a:endParaRPr lang="zh-CN"/>
          </a:p>
        </c:txPr>
        <c:crossAx val="126330368"/>
        <c:crosses val="max"/>
        <c:auto val="1"/>
        <c:lblAlgn val="ctr"/>
        <c:lblOffset val="100"/>
        <c:noMultiLvlLbl val="0"/>
      </c:catAx>
      <c:valAx>
        <c:axId val="126330368"/>
        <c:scaling>
          <c:orientation val="minMax"/>
          <c:max val="14000"/>
          <c:min val="2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279214720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3468303988021"/>
          <c:y val="0.2694847964738612"/>
          <c:w val="0.59188154007331262"/>
          <c:h val="0.6744729610542139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载客汽车</c:v>
                </c:pt>
              </c:strCache>
            </c:strRef>
          </c:tx>
          <c:spPr>
            <a:ln w="22225"/>
          </c:spPr>
          <c:cat>
            <c:strRef>
              <c:f>Sheet1!$A$2:$A$25</c:f>
              <c:strCache>
                <c:ptCount val="24"/>
                <c:pt idx="0">
                  <c:v>1990年</c:v>
                </c:pt>
                <c:pt idx="1">
                  <c:v>1991年</c:v>
                </c:pt>
                <c:pt idx="2">
                  <c:v>1992年</c:v>
                </c:pt>
                <c:pt idx="3">
                  <c:v>1993年</c:v>
                </c:pt>
                <c:pt idx="4">
                  <c:v>1994年</c:v>
                </c:pt>
                <c:pt idx="5">
                  <c:v>1995年</c:v>
                </c:pt>
                <c:pt idx="6">
                  <c:v>1996年</c:v>
                </c:pt>
                <c:pt idx="7">
                  <c:v>1997年</c:v>
                </c:pt>
                <c:pt idx="8">
                  <c:v>1998年</c:v>
                </c:pt>
                <c:pt idx="9">
                  <c:v>1999年</c:v>
                </c:pt>
                <c:pt idx="10">
                  <c:v>2000年</c:v>
                </c:pt>
                <c:pt idx="11">
                  <c:v>2001年</c:v>
                </c:pt>
                <c:pt idx="12">
                  <c:v>2002年</c:v>
                </c:pt>
                <c:pt idx="13">
                  <c:v>2003年</c:v>
                </c:pt>
                <c:pt idx="14">
                  <c:v>2004年</c:v>
                </c:pt>
                <c:pt idx="15">
                  <c:v>2005年</c:v>
                </c:pt>
                <c:pt idx="16">
                  <c:v>2006年</c:v>
                </c:pt>
                <c:pt idx="17">
                  <c:v>2007年</c:v>
                </c:pt>
                <c:pt idx="18">
                  <c:v>2008年</c:v>
                </c:pt>
                <c:pt idx="19">
                  <c:v>2009年</c:v>
                </c:pt>
                <c:pt idx="20">
                  <c:v>2010年</c:v>
                </c:pt>
                <c:pt idx="21">
                  <c:v>2011年</c:v>
                </c:pt>
                <c:pt idx="22">
                  <c:v>2012年</c:v>
                </c:pt>
                <c:pt idx="23">
                  <c:v>2013年</c:v>
                </c:pt>
              </c:strCache>
            </c:strRef>
          </c:cat>
          <c:val>
            <c:numRef>
              <c:f>Sheet1!$B$2:$B$25</c:f>
              <c:numCache>
                <c:formatCode>0.00</c:formatCode>
                <c:ptCount val="24"/>
                <c:pt idx="0">
                  <c:v>162.19</c:v>
                </c:pt>
                <c:pt idx="1">
                  <c:v>185.24</c:v>
                </c:pt>
                <c:pt idx="2">
                  <c:v>226.16</c:v>
                </c:pt>
                <c:pt idx="3">
                  <c:v>285.98</c:v>
                </c:pt>
                <c:pt idx="4">
                  <c:v>349.74</c:v>
                </c:pt>
                <c:pt idx="5">
                  <c:v>417.9</c:v>
                </c:pt>
                <c:pt idx="6">
                  <c:v>488.02</c:v>
                </c:pt>
                <c:pt idx="7">
                  <c:v>580.55999999999995</c:v>
                </c:pt>
                <c:pt idx="8">
                  <c:v>654.83000000000004</c:v>
                </c:pt>
                <c:pt idx="9">
                  <c:v>740.23</c:v>
                </c:pt>
                <c:pt idx="10">
                  <c:v>853.73</c:v>
                </c:pt>
                <c:pt idx="11">
                  <c:v>993.96</c:v>
                </c:pt>
                <c:pt idx="12">
                  <c:v>1202.3699999999999</c:v>
                </c:pt>
                <c:pt idx="13">
                  <c:v>1478.8081999999999</c:v>
                </c:pt>
                <c:pt idx="14">
                  <c:v>1735.9055000000001</c:v>
                </c:pt>
                <c:pt idx="15">
                  <c:v>2132.4553000000001</c:v>
                </c:pt>
                <c:pt idx="16">
                  <c:v>2619.5686000000001</c:v>
                </c:pt>
                <c:pt idx="17">
                  <c:v>3195.9942999999998</c:v>
                </c:pt>
                <c:pt idx="18">
                  <c:v>3838.922</c:v>
                </c:pt>
                <c:pt idx="19">
                  <c:v>4845.0888000000004</c:v>
                </c:pt>
                <c:pt idx="20">
                  <c:v>6124.1315999999997</c:v>
                </c:pt>
                <c:pt idx="21">
                  <c:v>7478.3698999999997</c:v>
                </c:pt>
                <c:pt idx="22" formatCode="General">
                  <c:v>8943</c:v>
                </c:pt>
                <c:pt idx="23" formatCode="General">
                  <c:v>11405.9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载货汽车</c:v>
                </c:pt>
              </c:strCache>
            </c:strRef>
          </c:tx>
          <c:spPr>
            <a:ln w="22225">
              <a:prstDash val="sysDash"/>
            </a:ln>
          </c:spPr>
          <c:marker>
            <c:symbol val="triangle"/>
            <c:size val="4"/>
          </c:marker>
          <c:cat>
            <c:strRef>
              <c:f>Sheet1!$A$2:$A$25</c:f>
              <c:strCache>
                <c:ptCount val="24"/>
                <c:pt idx="0">
                  <c:v>1990年</c:v>
                </c:pt>
                <c:pt idx="1">
                  <c:v>1991年</c:v>
                </c:pt>
                <c:pt idx="2">
                  <c:v>1992年</c:v>
                </c:pt>
                <c:pt idx="3">
                  <c:v>1993年</c:v>
                </c:pt>
                <c:pt idx="4">
                  <c:v>1994年</c:v>
                </c:pt>
                <c:pt idx="5">
                  <c:v>1995年</c:v>
                </c:pt>
                <c:pt idx="6">
                  <c:v>1996年</c:v>
                </c:pt>
                <c:pt idx="7">
                  <c:v>1997年</c:v>
                </c:pt>
                <c:pt idx="8">
                  <c:v>1998年</c:v>
                </c:pt>
                <c:pt idx="9">
                  <c:v>1999年</c:v>
                </c:pt>
                <c:pt idx="10">
                  <c:v>2000年</c:v>
                </c:pt>
                <c:pt idx="11">
                  <c:v>2001年</c:v>
                </c:pt>
                <c:pt idx="12">
                  <c:v>2002年</c:v>
                </c:pt>
                <c:pt idx="13">
                  <c:v>2003年</c:v>
                </c:pt>
                <c:pt idx="14">
                  <c:v>2004年</c:v>
                </c:pt>
                <c:pt idx="15">
                  <c:v>2005年</c:v>
                </c:pt>
                <c:pt idx="16">
                  <c:v>2006年</c:v>
                </c:pt>
                <c:pt idx="17">
                  <c:v>2007年</c:v>
                </c:pt>
                <c:pt idx="18">
                  <c:v>2008年</c:v>
                </c:pt>
                <c:pt idx="19">
                  <c:v>2009年</c:v>
                </c:pt>
                <c:pt idx="20">
                  <c:v>2010年</c:v>
                </c:pt>
                <c:pt idx="21">
                  <c:v>2011年</c:v>
                </c:pt>
                <c:pt idx="22">
                  <c:v>2012年</c:v>
                </c:pt>
                <c:pt idx="23">
                  <c:v>2013年</c:v>
                </c:pt>
              </c:strCache>
            </c:strRef>
          </c:cat>
          <c:val>
            <c:numRef>
              <c:f>Sheet1!$C$2:$C$25</c:f>
              <c:numCache>
                <c:formatCode>0.00</c:formatCode>
                <c:ptCount val="24"/>
                <c:pt idx="0">
                  <c:v>368.48</c:v>
                </c:pt>
                <c:pt idx="1">
                  <c:v>398.62</c:v>
                </c:pt>
                <c:pt idx="2">
                  <c:v>441.45</c:v>
                </c:pt>
                <c:pt idx="3">
                  <c:v>501</c:v>
                </c:pt>
                <c:pt idx="4">
                  <c:v>560.33000000000004</c:v>
                </c:pt>
                <c:pt idx="5">
                  <c:v>585.42999999999995</c:v>
                </c:pt>
                <c:pt idx="6">
                  <c:v>575.03</c:v>
                </c:pt>
                <c:pt idx="7">
                  <c:v>601.23</c:v>
                </c:pt>
                <c:pt idx="8">
                  <c:v>627.89</c:v>
                </c:pt>
                <c:pt idx="9">
                  <c:v>676.95</c:v>
                </c:pt>
                <c:pt idx="10">
                  <c:v>716.32</c:v>
                </c:pt>
                <c:pt idx="11">
                  <c:v>765.24</c:v>
                </c:pt>
                <c:pt idx="12">
                  <c:v>812.22</c:v>
                </c:pt>
                <c:pt idx="13">
                  <c:v>853.50660000000005</c:v>
                </c:pt>
                <c:pt idx="14">
                  <c:v>893.00480000000005</c:v>
                </c:pt>
                <c:pt idx="15">
                  <c:v>955.54679999999996</c:v>
                </c:pt>
                <c:pt idx="16">
                  <c:v>986.29920000000004</c:v>
                </c:pt>
                <c:pt idx="17">
                  <c:v>1054.0555999999999</c:v>
                </c:pt>
                <c:pt idx="18">
                  <c:v>1126.0655999999999</c:v>
                </c:pt>
                <c:pt idx="19">
                  <c:v>1368.6007999999999</c:v>
                </c:pt>
                <c:pt idx="20">
                  <c:v>1597.5536999999999</c:v>
                </c:pt>
                <c:pt idx="21">
                  <c:v>1787.9857999999999</c:v>
                </c:pt>
                <c:pt idx="22" formatCode="General">
                  <c:v>1894.7</c:v>
                </c:pt>
                <c:pt idx="23" formatCode="General">
                  <c:v>2310.11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总计</c:v>
                </c:pt>
              </c:strCache>
            </c:strRef>
          </c:tx>
          <c:spPr>
            <a:ln w="22225" cmpd="dbl">
              <a:solidFill>
                <a:schemeClr val="accent1"/>
              </a:solidFill>
            </a:ln>
          </c:spPr>
          <c:cat>
            <c:strRef>
              <c:f>Sheet1!$A$2:$A$25</c:f>
              <c:strCache>
                <c:ptCount val="24"/>
                <c:pt idx="0">
                  <c:v>1990年</c:v>
                </c:pt>
                <c:pt idx="1">
                  <c:v>1991年</c:v>
                </c:pt>
                <c:pt idx="2">
                  <c:v>1992年</c:v>
                </c:pt>
                <c:pt idx="3">
                  <c:v>1993年</c:v>
                </c:pt>
                <c:pt idx="4">
                  <c:v>1994年</c:v>
                </c:pt>
                <c:pt idx="5">
                  <c:v>1995年</c:v>
                </c:pt>
                <c:pt idx="6">
                  <c:v>1996年</c:v>
                </c:pt>
                <c:pt idx="7">
                  <c:v>1997年</c:v>
                </c:pt>
                <c:pt idx="8">
                  <c:v>1998年</c:v>
                </c:pt>
                <c:pt idx="9">
                  <c:v>1999年</c:v>
                </c:pt>
                <c:pt idx="10">
                  <c:v>2000年</c:v>
                </c:pt>
                <c:pt idx="11">
                  <c:v>2001年</c:v>
                </c:pt>
                <c:pt idx="12">
                  <c:v>2002年</c:v>
                </c:pt>
                <c:pt idx="13">
                  <c:v>2003年</c:v>
                </c:pt>
                <c:pt idx="14">
                  <c:v>2004年</c:v>
                </c:pt>
                <c:pt idx="15">
                  <c:v>2005年</c:v>
                </c:pt>
                <c:pt idx="16">
                  <c:v>2006年</c:v>
                </c:pt>
                <c:pt idx="17">
                  <c:v>2007年</c:v>
                </c:pt>
                <c:pt idx="18">
                  <c:v>2008年</c:v>
                </c:pt>
                <c:pt idx="19">
                  <c:v>2009年</c:v>
                </c:pt>
                <c:pt idx="20">
                  <c:v>2010年</c:v>
                </c:pt>
                <c:pt idx="21">
                  <c:v>2011年</c:v>
                </c:pt>
                <c:pt idx="22">
                  <c:v>2012年</c:v>
                </c:pt>
                <c:pt idx="23">
                  <c:v>2013年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530.67000000000007</c:v>
                </c:pt>
                <c:pt idx="1">
                  <c:v>583.86</c:v>
                </c:pt>
                <c:pt idx="2">
                  <c:v>667.61</c:v>
                </c:pt>
                <c:pt idx="3">
                  <c:v>786.98</c:v>
                </c:pt>
                <c:pt idx="4">
                  <c:v>910.07</c:v>
                </c:pt>
                <c:pt idx="5">
                  <c:v>1003.3299999999999</c:v>
                </c:pt>
                <c:pt idx="6">
                  <c:v>1063.05</c:v>
                </c:pt>
                <c:pt idx="7">
                  <c:v>1181.79</c:v>
                </c:pt>
                <c:pt idx="8">
                  <c:v>1282.72</c:v>
                </c:pt>
                <c:pt idx="9">
                  <c:v>1417.18</c:v>
                </c:pt>
                <c:pt idx="10">
                  <c:v>1570.0500000000002</c:v>
                </c:pt>
                <c:pt idx="11">
                  <c:v>1759.2</c:v>
                </c:pt>
                <c:pt idx="12">
                  <c:v>2014.59</c:v>
                </c:pt>
                <c:pt idx="13">
                  <c:v>2332.3148000000001</c:v>
                </c:pt>
                <c:pt idx="14">
                  <c:v>2628.9103</c:v>
                </c:pt>
                <c:pt idx="15">
                  <c:v>3088.0021000000002</c:v>
                </c:pt>
                <c:pt idx="16">
                  <c:v>3605.8678</c:v>
                </c:pt>
                <c:pt idx="17">
                  <c:v>4250.0499</c:v>
                </c:pt>
                <c:pt idx="18">
                  <c:v>4964.9876000000004</c:v>
                </c:pt>
                <c:pt idx="19">
                  <c:v>6213.6896000000006</c:v>
                </c:pt>
                <c:pt idx="20">
                  <c:v>7721.6852999999992</c:v>
                </c:pt>
                <c:pt idx="21">
                  <c:v>9266.3557000000001</c:v>
                </c:pt>
                <c:pt idx="22">
                  <c:v>10837.7</c:v>
                </c:pt>
                <c:pt idx="23">
                  <c:v>13716.01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7438592"/>
        <c:axId val="297444480"/>
      </c:lineChart>
      <c:catAx>
        <c:axId val="297438592"/>
        <c:scaling>
          <c:orientation val="minMax"/>
        </c:scaling>
        <c:delete val="0"/>
        <c:axPos val="t"/>
        <c:numFmt formatCode="General" sourceLinked="0"/>
        <c:majorTickMark val="out"/>
        <c:minorTickMark val="none"/>
        <c:tickLblPos val="nextTo"/>
        <c:txPr>
          <a:bodyPr rot="0" vert="eaVert"/>
          <a:lstStyle/>
          <a:p>
            <a:pPr>
              <a:defRPr sz="1100"/>
            </a:pPr>
            <a:endParaRPr lang="zh-CN"/>
          </a:p>
        </c:txPr>
        <c:crossAx val="297444480"/>
        <c:crosses val="max"/>
        <c:auto val="1"/>
        <c:lblAlgn val="ctr"/>
        <c:lblOffset val="100"/>
        <c:noMultiLvlLbl val="0"/>
      </c:catAx>
      <c:valAx>
        <c:axId val="297444480"/>
        <c:scaling>
          <c:orientation val="minMax"/>
          <c:max val="14000"/>
          <c:min val="2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zh-CN"/>
          </a:p>
        </c:txPr>
        <c:crossAx val="2974385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479892486670773"/>
          <c:y val="0.40289434303271282"/>
          <c:w val="0.20710034893015863"/>
          <c:h val="0.19421131393457436"/>
        </c:manualLayout>
      </c:layout>
      <c:overlay val="0"/>
      <c:txPr>
        <a:bodyPr/>
        <a:lstStyle/>
        <a:p>
          <a:pPr>
            <a:defRPr sz="1000"/>
          </a:pPr>
          <a:endParaRPr lang="zh-CN"/>
        </a:p>
      </c:txPr>
    </c:legend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97F0FA-7AFC-4027-BF10-A24EF8123D82}" type="doc">
      <dgm:prSet loTypeId="urn:microsoft.com/office/officeart/2005/8/layout/gear1" loCatId="cycle" qsTypeId="urn:microsoft.com/office/officeart/2005/8/quickstyle/3d3" qsCatId="3D" csTypeId="urn:microsoft.com/office/officeart/2005/8/colors/accent2_4" csCatId="accent2" phldr="1"/>
      <dgm:spPr/>
      <dgm:t>
        <a:bodyPr/>
        <a:lstStyle/>
        <a:p>
          <a:endParaRPr lang="zh-CN" altLang="en-US"/>
        </a:p>
      </dgm:t>
    </dgm:pt>
    <dgm:pt modelId="{B0C9BCFA-1919-4100-A540-8036A7600589}">
      <dgm:prSet phldrT="[文本]"/>
      <dgm:spPr/>
      <dgm:t>
        <a:bodyPr/>
        <a:lstStyle/>
        <a:p>
          <a:r>
            <a:rPr lang="zh-CN" altLang="en-US" dirty="0" smtClean="0"/>
            <a:t>自助养车</a:t>
          </a:r>
          <a:endParaRPr lang="zh-CN" altLang="en-US" dirty="0"/>
        </a:p>
      </dgm:t>
    </dgm:pt>
    <dgm:pt modelId="{16ADCFF6-4A93-4D0C-8B00-9CFE574AA7AB}" type="parTrans" cxnId="{33205B4B-E7AF-44A4-AF1B-EF9A74C145A7}">
      <dgm:prSet/>
      <dgm:spPr/>
      <dgm:t>
        <a:bodyPr/>
        <a:lstStyle/>
        <a:p>
          <a:endParaRPr lang="zh-CN" altLang="en-US"/>
        </a:p>
      </dgm:t>
    </dgm:pt>
    <dgm:pt modelId="{CD420BCD-52E1-4279-83CF-3DEC53785949}" type="sibTrans" cxnId="{33205B4B-E7AF-44A4-AF1B-EF9A74C145A7}">
      <dgm:prSet/>
      <dgm:spPr/>
      <dgm:t>
        <a:bodyPr/>
        <a:lstStyle/>
        <a:p>
          <a:endParaRPr lang="zh-CN" altLang="en-US"/>
        </a:p>
      </dgm:t>
    </dgm:pt>
    <dgm:pt modelId="{7536C3FB-1E24-48DA-A908-466886DB7975}">
      <dgm:prSet phldrT="[文本]"/>
      <dgm:spPr/>
      <dgm:t>
        <a:bodyPr/>
        <a:lstStyle/>
        <a:p>
          <a:r>
            <a:rPr lang="zh-CN" altLang="en-US" dirty="0" smtClean="0"/>
            <a:t>洗车质量更好</a:t>
          </a:r>
          <a:endParaRPr lang="zh-CN" altLang="en-US" dirty="0"/>
        </a:p>
      </dgm:t>
    </dgm:pt>
    <dgm:pt modelId="{B74F03A1-2D27-4B09-8101-9030701AB894}" type="parTrans" cxnId="{6931E8B9-219A-4DAE-8D3B-68F11CA63B6F}">
      <dgm:prSet/>
      <dgm:spPr/>
      <dgm:t>
        <a:bodyPr/>
        <a:lstStyle/>
        <a:p>
          <a:endParaRPr lang="zh-CN" altLang="en-US"/>
        </a:p>
      </dgm:t>
    </dgm:pt>
    <dgm:pt modelId="{761FF1E4-CEF7-4CB3-8DEE-D2A314926E67}" type="sibTrans" cxnId="{6931E8B9-219A-4DAE-8D3B-68F11CA63B6F}">
      <dgm:prSet/>
      <dgm:spPr/>
      <dgm:t>
        <a:bodyPr/>
        <a:lstStyle/>
        <a:p>
          <a:endParaRPr lang="zh-CN" altLang="en-US"/>
        </a:p>
      </dgm:t>
    </dgm:pt>
    <dgm:pt modelId="{A765F3AA-E2A8-4B0D-B958-8B69D7BC1930}">
      <dgm:prSet phldrT="[文本]"/>
      <dgm:spPr/>
      <dgm:t>
        <a:bodyPr/>
        <a:lstStyle/>
        <a:p>
          <a:r>
            <a:rPr lang="zh-CN" altLang="en-US" dirty="0" smtClean="0"/>
            <a:t>洗车点加盟</a:t>
          </a:r>
          <a:endParaRPr lang="zh-CN" altLang="en-US" dirty="0"/>
        </a:p>
      </dgm:t>
    </dgm:pt>
    <dgm:pt modelId="{7661A1CB-0D6A-4F5F-BCE0-33CC71425EF0}" type="parTrans" cxnId="{F46E727E-F060-4740-A6FD-222BD5F1AE8E}">
      <dgm:prSet/>
      <dgm:spPr/>
      <dgm:t>
        <a:bodyPr/>
        <a:lstStyle/>
        <a:p>
          <a:endParaRPr lang="zh-CN" altLang="en-US"/>
        </a:p>
      </dgm:t>
    </dgm:pt>
    <dgm:pt modelId="{F8A64069-8E05-404B-833A-ABE13954CF0A}" type="sibTrans" cxnId="{F46E727E-F060-4740-A6FD-222BD5F1AE8E}">
      <dgm:prSet/>
      <dgm:spPr/>
      <dgm:t>
        <a:bodyPr/>
        <a:lstStyle/>
        <a:p>
          <a:endParaRPr lang="zh-CN" altLang="en-US"/>
        </a:p>
      </dgm:t>
    </dgm:pt>
    <dgm:pt modelId="{11D85689-49E6-45F2-A175-4A89D7A7E50A}">
      <dgm:prSet phldrT="[文本]"/>
      <dgm:spPr/>
      <dgm:t>
        <a:bodyPr/>
        <a:lstStyle/>
        <a:p>
          <a:r>
            <a:rPr lang="zh-CN" altLang="en-US" dirty="0" smtClean="0"/>
            <a:t>增加亲情</a:t>
          </a:r>
          <a:endParaRPr lang="zh-CN" altLang="en-US" dirty="0"/>
        </a:p>
      </dgm:t>
    </dgm:pt>
    <dgm:pt modelId="{6E32526C-B15E-486A-88FE-33C24AEE2437}" type="parTrans" cxnId="{BDEDEDD0-26FF-4201-9B7B-5E7E9B81914C}">
      <dgm:prSet/>
      <dgm:spPr/>
      <dgm:t>
        <a:bodyPr/>
        <a:lstStyle/>
        <a:p>
          <a:endParaRPr lang="zh-CN" altLang="en-US"/>
        </a:p>
      </dgm:t>
    </dgm:pt>
    <dgm:pt modelId="{B44D2629-2F0E-4092-816B-EEFEE6F911AB}" type="sibTrans" cxnId="{BDEDEDD0-26FF-4201-9B7B-5E7E9B81914C}">
      <dgm:prSet/>
      <dgm:spPr/>
      <dgm:t>
        <a:bodyPr/>
        <a:lstStyle/>
        <a:p>
          <a:endParaRPr lang="zh-CN" altLang="en-US"/>
        </a:p>
      </dgm:t>
    </dgm:pt>
    <dgm:pt modelId="{D1ED2A72-88F1-45BC-B334-040791BE96D5}">
      <dgm:prSet phldrT="[文本]"/>
      <dgm:spPr/>
      <dgm:t>
        <a:bodyPr/>
        <a:lstStyle/>
        <a:p>
          <a:r>
            <a:rPr lang="en-US" altLang="zh-CN" dirty="0" smtClean="0"/>
            <a:t>O2O</a:t>
          </a:r>
          <a:r>
            <a:rPr lang="zh-CN" altLang="en-US" dirty="0" smtClean="0"/>
            <a:t>模式拓展洗车、养车新生态</a:t>
          </a:r>
          <a:endParaRPr lang="zh-CN" altLang="en-US" dirty="0"/>
        </a:p>
      </dgm:t>
    </dgm:pt>
    <dgm:pt modelId="{315F4B5A-6A12-4D45-86E3-11F2DBAF66DE}" type="parTrans" cxnId="{0975552A-0F13-4B8E-B1B2-5DB4D4F77490}">
      <dgm:prSet/>
      <dgm:spPr/>
      <dgm:t>
        <a:bodyPr/>
        <a:lstStyle/>
        <a:p>
          <a:endParaRPr lang="zh-CN" altLang="en-US"/>
        </a:p>
      </dgm:t>
    </dgm:pt>
    <dgm:pt modelId="{CBC82821-A57B-41EC-8585-1068809B2115}" type="sibTrans" cxnId="{0975552A-0F13-4B8E-B1B2-5DB4D4F77490}">
      <dgm:prSet/>
      <dgm:spPr/>
      <dgm:t>
        <a:bodyPr/>
        <a:lstStyle/>
        <a:p>
          <a:endParaRPr lang="zh-CN" altLang="en-US"/>
        </a:p>
      </dgm:t>
    </dgm:pt>
    <dgm:pt modelId="{564585F8-A03D-4332-97B6-1545F7292637}">
      <dgm:prSet phldrT="[文本]"/>
      <dgm:spPr/>
      <dgm:t>
        <a:bodyPr/>
        <a:lstStyle/>
        <a:p>
          <a:r>
            <a:rPr lang="zh-CN" altLang="en-US" smtClean="0"/>
            <a:t>成本更低</a:t>
          </a:r>
          <a:endParaRPr lang="zh-CN" altLang="en-US" dirty="0"/>
        </a:p>
      </dgm:t>
    </dgm:pt>
    <dgm:pt modelId="{A4997EF1-4B1E-4C57-8C18-10DA9E3442DA}" type="parTrans" cxnId="{AE12881C-34FA-4DEC-B2CF-70D0F17E8501}">
      <dgm:prSet/>
      <dgm:spPr/>
      <dgm:t>
        <a:bodyPr/>
        <a:lstStyle/>
        <a:p>
          <a:endParaRPr lang="zh-CN" altLang="en-US"/>
        </a:p>
      </dgm:t>
    </dgm:pt>
    <dgm:pt modelId="{88C3B77E-7831-4234-A92F-D2B19B2D602F}" type="sibTrans" cxnId="{AE12881C-34FA-4DEC-B2CF-70D0F17E8501}">
      <dgm:prSet/>
      <dgm:spPr/>
      <dgm:t>
        <a:bodyPr/>
        <a:lstStyle/>
        <a:p>
          <a:endParaRPr lang="zh-CN" altLang="en-US"/>
        </a:p>
      </dgm:t>
    </dgm:pt>
    <dgm:pt modelId="{C490490D-8C46-4176-84CA-437D84275537}" type="pres">
      <dgm:prSet presAssocID="{3B97F0FA-7AFC-4027-BF10-A24EF8123D82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34FB98-0158-424C-A4F7-7D1999C10F25}" type="pres">
      <dgm:prSet presAssocID="{B0C9BCFA-1919-4100-A540-8036A7600589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50BE2C-7219-451A-98C8-4C76E1D727E3}" type="pres">
      <dgm:prSet presAssocID="{B0C9BCFA-1919-4100-A540-8036A7600589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9A1A1BEC-1FAA-4A71-BB80-5DDE34980024}" type="pres">
      <dgm:prSet presAssocID="{B0C9BCFA-1919-4100-A540-8036A7600589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227DFB02-5741-4792-A2DA-D0BFAE2DEA95}" type="pres">
      <dgm:prSet presAssocID="{B0C9BCFA-1919-4100-A540-8036A7600589}" presName="gear1ch" presStyleLbl="fgAcc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2247AA-2375-4B2C-95CF-D14F7CEFFD05}" type="pres">
      <dgm:prSet presAssocID="{A765F3AA-E2A8-4B0D-B958-8B69D7BC1930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3DE5CE-09B2-4DC4-A2F3-1B3FEFD0F5A4}" type="pres">
      <dgm:prSet presAssocID="{A765F3AA-E2A8-4B0D-B958-8B69D7BC1930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86C2EDF9-FA6C-4CC3-92FC-074E176E007C}" type="pres">
      <dgm:prSet presAssocID="{A765F3AA-E2A8-4B0D-B958-8B69D7BC1930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1FCE7B00-D39C-446B-9DE0-84FD780226F7}" type="pres">
      <dgm:prSet presAssocID="{D1ED2A72-88F1-45BC-B334-040791BE96D5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8DD8E0A5-7E9E-445E-A76D-0E4C349BF43F}" type="pres">
      <dgm:prSet presAssocID="{D1ED2A72-88F1-45BC-B334-040791BE96D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FC8C20-CA61-4D58-9968-0A6B1117CAF9}" type="pres">
      <dgm:prSet presAssocID="{D1ED2A72-88F1-45BC-B334-040791BE96D5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FCDC86B2-E590-4D72-A66C-A186F6101F2F}" type="pres">
      <dgm:prSet presAssocID="{D1ED2A72-88F1-45BC-B334-040791BE96D5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A0A1DD5B-B4E9-4CFC-877E-FD8AAF11E198}" type="pres">
      <dgm:prSet presAssocID="{CD420BCD-52E1-4279-83CF-3DEC53785949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BCFE2536-50EC-4D6F-88DF-2AB226EA2C6D}" type="pres">
      <dgm:prSet presAssocID="{F8A64069-8E05-404B-833A-ABE13954CF0A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1565407F-0056-49E6-8C92-5AB2BD6D6DA2}" type="pres">
      <dgm:prSet presAssocID="{CBC82821-A57B-41EC-8585-1068809B2115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33205B4B-E7AF-44A4-AF1B-EF9A74C145A7}" srcId="{3B97F0FA-7AFC-4027-BF10-A24EF8123D82}" destId="{B0C9BCFA-1919-4100-A540-8036A7600589}" srcOrd="0" destOrd="0" parTransId="{16ADCFF6-4A93-4D0C-8B00-9CFE574AA7AB}" sibTransId="{CD420BCD-52E1-4279-83CF-3DEC53785949}"/>
    <dgm:cxn modelId="{CF3E5551-AF54-40FB-B679-2C804177CB2D}" type="presOf" srcId="{A765F3AA-E2A8-4B0D-B958-8B69D7BC1930}" destId="{803DE5CE-09B2-4DC4-A2F3-1B3FEFD0F5A4}" srcOrd="1" destOrd="0" presId="urn:microsoft.com/office/officeart/2005/8/layout/gear1"/>
    <dgm:cxn modelId="{25584052-6EAF-488C-959F-8482E5DCEB9E}" type="presOf" srcId="{564585F8-A03D-4332-97B6-1545F7292637}" destId="{227DFB02-5741-4792-A2DA-D0BFAE2DEA95}" srcOrd="0" destOrd="2" presId="urn:microsoft.com/office/officeart/2005/8/layout/gear1"/>
    <dgm:cxn modelId="{0975552A-0F13-4B8E-B1B2-5DB4D4F77490}" srcId="{3B97F0FA-7AFC-4027-BF10-A24EF8123D82}" destId="{D1ED2A72-88F1-45BC-B334-040791BE96D5}" srcOrd="2" destOrd="0" parTransId="{315F4B5A-6A12-4D45-86E3-11F2DBAF66DE}" sibTransId="{CBC82821-A57B-41EC-8585-1068809B2115}"/>
    <dgm:cxn modelId="{263586C6-5841-466E-B6FA-3AF663C72823}" type="presOf" srcId="{3B97F0FA-7AFC-4027-BF10-A24EF8123D82}" destId="{C490490D-8C46-4176-84CA-437D84275537}" srcOrd="0" destOrd="0" presId="urn:microsoft.com/office/officeart/2005/8/layout/gear1"/>
    <dgm:cxn modelId="{D90D4240-4B32-425C-BD9D-5531032CBA9D}" type="presOf" srcId="{A765F3AA-E2A8-4B0D-B958-8B69D7BC1930}" destId="{8F2247AA-2375-4B2C-95CF-D14F7CEFFD05}" srcOrd="0" destOrd="0" presId="urn:microsoft.com/office/officeart/2005/8/layout/gear1"/>
    <dgm:cxn modelId="{D94F77A5-E18F-41CE-8C28-38DF11B6AB2A}" type="presOf" srcId="{11D85689-49E6-45F2-A175-4A89D7A7E50A}" destId="{227DFB02-5741-4792-A2DA-D0BFAE2DEA95}" srcOrd="0" destOrd="1" presId="urn:microsoft.com/office/officeart/2005/8/layout/gear1"/>
    <dgm:cxn modelId="{DCA81093-970D-423C-A841-71F420833367}" type="presOf" srcId="{D1ED2A72-88F1-45BC-B334-040791BE96D5}" destId="{8DD8E0A5-7E9E-445E-A76D-0E4C349BF43F}" srcOrd="1" destOrd="0" presId="urn:microsoft.com/office/officeart/2005/8/layout/gear1"/>
    <dgm:cxn modelId="{D5194CB8-1B46-4A70-BD75-CFF496BF63A4}" type="presOf" srcId="{A765F3AA-E2A8-4B0D-B958-8B69D7BC1930}" destId="{86C2EDF9-FA6C-4CC3-92FC-074E176E007C}" srcOrd="2" destOrd="0" presId="urn:microsoft.com/office/officeart/2005/8/layout/gear1"/>
    <dgm:cxn modelId="{F46E727E-F060-4740-A6FD-222BD5F1AE8E}" srcId="{3B97F0FA-7AFC-4027-BF10-A24EF8123D82}" destId="{A765F3AA-E2A8-4B0D-B958-8B69D7BC1930}" srcOrd="1" destOrd="0" parTransId="{7661A1CB-0D6A-4F5F-BCE0-33CC71425EF0}" sibTransId="{F8A64069-8E05-404B-833A-ABE13954CF0A}"/>
    <dgm:cxn modelId="{35D0D4FB-7181-4DB7-AB72-4A276F4F0DFA}" type="presOf" srcId="{B0C9BCFA-1919-4100-A540-8036A7600589}" destId="{7650BE2C-7219-451A-98C8-4C76E1D727E3}" srcOrd="1" destOrd="0" presId="urn:microsoft.com/office/officeart/2005/8/layout/gear1"/>
    <dgm:cxn modelId="{6931E8B9-219A-4DAE-8D3B-68F11CA63B6F}" srcId="{B0C9BCFA-1919-4100-A540-8036A7600589}" destId="{7536C3FB-1E24-48DA-A908-466886DB7975}" srcOrd="0" destOrd="0" parTransId="{B74F03A1-2D27-4B09-8101-9030701AB894}" sibTransId="{761FF1E4-CEF7-4CB3-8DEE-D2A314926E67}"/>
    <dgm:cxn modelId="{AE12881C-34FA-4DEC-B2CF-70D0F17E8501}" srcId="{B0C9BCFA-1919-4100-A540-8036A7600589}" destId="{564585F8-A03D-4332-97B6-1545F7292637}" srcOrd="2" destOrd="0" parTransId="{A4997EF1-4B1E-4C57-8C18-10DA9E3442DA}" sibTransId="{88C3B77E-7831-4234-A92F-D2B19B2D602F}"/>
    <dgm:cxn modelId="{9D163994-E3DC-4909-8865-47AC04B6C76F}" type="presOf" srcId="{B0C9BCFA-1919-4100-A540-8036A7600589}" destId="{9A1A1BEC-1FAA-4A71-BB80-5DDE34980024}" srcOrd="2" destOrd="0" presId="urn:microsoft.com/office/officeart/2005/8/layout/gear1"/>
    <dgm:cxn modelId="{BDEDEDD0-26FF-4201-9B7B-5E7E9B81914C}" srcId="{B0C9BCFA-1919-4100-A540-8036A7600589}" destId="{11D85689-49E6-45F2-A175-4A89D7A7E50A}" srcOrd="1" destOrd="0" parTransId="{6E32526C-B15E-486A-88FE-33C24AEE2437}" sibTransId="{B44D2629-2F0E-4092-816B-EEFEE6F911AB}"/>
    <dgm:cxn modelId="{22F6ACDF-825D-4AD9-A931-443C11BFD7DD}" type="presOf" srcId="{D1ED2A72-88F1-45BC-B334-040791BE96D5}" destId="{1FCE7B00-D39C-446B-9DE0-84FD780226F7}" srcOrd="0" destOrd="0" presId="urn:microsoft.com/office/officeart/2005/8/layout/gear1"/>
    <dgm:cxn modelId="{A61833A2-2D40-4ABD-9AD5-80E47DC18175}" type="presOf" srcId="{F8A64069-8E05-404B-833A-ABE13954CF0A}" destId="{BCFE2536-50EC-4D6F-88DF-2AB226EA2C6D}" srcOrd="0" destOrd="0" presId="urn:microsoft.com/office/officeart/2005/8/layout/gear1"/>
    <dgm:cxn modelId="{236A8DAC-6A39-4423-87C5-00DC9EDDDCF8}" type="presOf" srcId="{D1ED2A72-88F1-45BC-B334-040791BE96D5}" destId="{10FC8C20-CA61-4D58-9968-0A6B1117CAF9}" srcOrd="2" destOrd="0" presId="urn:microsoft.com/office/officeart/2005/8/layout/gear1"/>
    <dgm:cxn modelId="{17FF275D-225E-4B61-9937-812955DB984A}" type="presOf" srcId="{CD420BCD-52E1-4279-83CF-3DEC53785949}" destId="{A0A1DD5B-B4E9-4CFC-877E-FD8AAF11E198}" srcOrd="0" destOrd="0" presId="urn:microsoft.com/office/officeart/2005/8/layout/gear1"/>
    <dgm:cxn modelId="{C222A716-9626-4373-B59E-CF04DDB0407C}" type="presOf" srcId="{CBC82821-A57B-41EC-8585-1068809B2115}" destId="{1565407F-0056-49E6-8C92-5AB2BD6D6DA2}" srcOrd="0" destOrd="0" presId="urn:microsoft.com/office/officeart/2005/8/layout/gear1"/>
    <dgm:cxn modelId="{9EB3E286-6CB8-4EF8-91B3-0E9FB315C476}" type="presOf" srcId="{7536C3FB-1E24-48DA-A908-466886DB7975}" destId="{227DFB02-5741-4792-A2DA-D0BFAE2DEA95}" srcOrd="0" destOrd="0" presId="urn:microsoft.com/office/officeart/2005/8/layout/gear1"/>
    <dgm:cxn modelId="{21F9259A-98E2-4C18-9611-44F408A777FF}" type="presOf" srcId="{D1ED2A72-88F1-45BC-B334-040791BE96D5}" destId="{FCDC86B2-E590-4D72-A66C-A186F6101F2F}" srcOrd="3" destOrd="0" presId="urn:microsoft.com/office/officeart/2005/8/layout/gear1"/>
    <dgm:cxn modelId="{E975298C-B577-494D-BF0A-613D81C68B64}" type="presOf" srcId="{B0C9BCFA-1919-4100-A540-8036A7600589}" destId="{5D34FB98-0158-424C-A4F7-7D1999C10F25}" srcOrd="0" destOrd="0" presId="urn:microsoft.com/office/officeart/2005/8/layout/gear1"/>
    <dgm:cxn modelId="{15ACA959-C175-4CFF-A15C-EC5A9023C850}" type="presParOf" srcId="{C490490D-8C46-4176-84CA-437D84275537}" destId="{5D34FB98-0158-424C-A4F7-7D1999C10F25}" srcOrd="0" destOrd="0" presId="urn:microsoft.com/office/officeart/2005/8/layout/gear1"/>
    <dgm:cxn modelId="{3B6A43C5-5D37-41D7-A0D5-59F7ACE6B12C}" type="presParOf" srcId="{C490490D-8C46-4176-84CA-437D84275537}" destId="{7650BE2C-7219-451A-98C8-4C76E1D727E3}" srcOrd="1" destOrd="0" presId="urn:microsoft.com/office/officeart/2005/8/layout/gear1"/>
    <dgm:cxn modelId="{3358A893-00A3-4812-8C9E-5063E14BE907}" type="presParOf" srcId="{C490490D-8C46-4176-84CA-437D84275537}" destId="{9A1A1BEC-1FAA-4A71-BB80-5DDE34980024}" srcOrd="2" destOrd="0" presId="urn:microsoft.com/office/officeart/2005/8/layout/gear1"/>
    <dgm:cxn modelId="{212B19C2-E563-4F85-83E3-7B458D563364}" type="presParOf" srcId="{C490490D-8C46-4176-84CA-437D84275537}" destId="{227DFB02-5741-4792-A2DA-D0BFAE2DEA95}" srcOrd="3" destOrd="0" presId="urn:microsoft.com/office/officeart/2005/8/layout/gear1"/>
    <dgm:cxn modelId="{2F7C87BD-7393-4912-B5F4-DF560685C5B3}" type="presParOf" srcId="{C490490D-8C46-4176-84CA-437D84275537}" destId="{8F2247AA-2375-4B2C-95CF-D14F7CEFFD05}" srcOrd="4" destOrd="0" presId="urn:microsoft.com/office/officeart/2005/8/layout/gear1"/>
    <dgm:cxn modelId="{ECD24D54-BAA1-4294-91AB-5A986721A335}" type="presParOf" srcId="{C490490D-8C46-4176-84CA-437D84275537}" destId="{803DE5CE-09B2-4DC4-A2F3-1B3FEFD0F5A4}" srcOrd="5" destOrd="0" presId="urn:microsoft.com/office/officeart/2005/8/layout/gear1"/>
    <dgm:cxn modelId="{50D7A210-FD2C-413E-B193-FE779997E28A}" type="presParOf" srcId="{C490490D-8C46-4176-84CA-437D84275537}" destId="{86C2EDF9-FA6C-4CC3-92FC-074E176E007C}" srcOrd="6" destOrd="0" presId="urn:microsoft.com/office/officeart/2005/8/layout/gear1"/>
    <dgm:cxn modelId="{2C42D2DA-8534-4AD7-A803-EA8AC005D2B0}" type="presParOf" srcId="{C490490D-8C46-4176-84CA-437D84275537}" destId="{1FCE7B00-D39C-446B-9DE0-84FD780226F7}" srcOrd="7" destOrd="0" presId="urn:microsoft.com/office/officeart/2005/8/layout/gear1"/>
    <dgm:cxn modelId="{0151BDB7-DD47-482B-B82F-D48BECA99055}" type="presParOf" srcId="{C490490D-8C46-4176-84CA-437D84275537}" destId="{8DD8E0A5-7E9E-445E-A76D-0E4C349BF43F}" srcOrd="8" destOrd="0" presId="urn:microsoft.com/office/officeart/2005/8/layout/gear1"/>
    <dgm:cxn modelId="{5C367AB2-5049-4996-8206-4128566225E4}" type="presParOf" srcId="{C490490D-8C46-4176-84CA-437D84275537}" destId="{10FC8C20-CA61-4D58-9968-0A6B1117CAF9}" srcOrd="9" destOrd="0" presId="urn:microsoft.com/office/officeart/2005/8/layout/gear1"/>
    <dgm:cxn modelId="{BA82896E-EE6C-40A0-B76F-A141E18D6D0B}" type="presParOf" srcId="{C490490D-8C46-4176-84CA-437D84275537}" destId="{FCDC86B2-E590-4D72-A66C-A186F6101F2F}" srcOrd="10" destOrd="0" presId="urn:microsoft.com/office/officeart/2005/8/layout/gear1"/>
    <dgm:cxn modelId="{D273256F-9F34-431D-85DA-27A055D0CFF2}" type="presParOf" srcId="{C490490D-8C46-4176-84CA-437D84275537}" destId="{A0A1DD5B-B4E9-4CFC-877E-FD8AAF11E198}" srcOrd="11" destOrd="0" presId="urn:microsoft.com/office/officeart/2005/8/layout/gear1"/>
    <dgm:cxn modelId="{886BC451-17FE-4FED-8FD4-EE498AD71E81}" type="presParOf" srcId="{C490490D-8C46-4176-84CA-437D84275537}" destId="{BCFE2536-50EC-4D6F-88DF-2AB226EA2C6D}" srcOrd="12" destOrd="0" presId="urn:microsoft.com/office/officeart/2005/8/layout/gear1"/>
    <dgm:cxn modelId="{D3B22B9F-5344-4616-873F-4573FFAA47D4}" type="presParOf" srcId="{C490490D-8C46-4176-84CA-437D84275537}" destId="{1565407F-0056-49E6-8C92-5AB2BD6D6DA2}" srcOrd="1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A84E91-16CF-4491-98AA-D7697CF0114A}" type="doc">
      <dgm:prSet loTypeId="urn:microsoft.com/office/officeart/2005/8/layout/bProcess3" loCatId="process" qsTypeId="urn:microsoft.com/office/officeart/2009/2/quickstyle/3d8" qsCatId="3D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E059B6DB-4773-4DD4-AAC5-17075F1FBE2D}">
      <dgm:prSet phldrT="[文本]"/>
      <dgm:spPr/>
      <dgm:t>
        <a:bodyPr/>
        <a:lstStyle/>
        <a:p>
          <a:r>
            <a:rPr lang="zh-CN" altLang="en-US" dirty="0" smtClean="0"/>
            <a:t>车主通过</a:t>
          </a:r>
          <a:r>
            <a:rPr lang="en-US" altLang="zh-CN" dirty="0" smtClean="0"/>
            <a:t>App</a:t>
          </a:r>
          <a:r>
            <a:rPr lang="zh-CN" altLang="en-US" dirty="0" smtClean="0"/>
            <a:t>找到附近洗车点</a:t>
          </a:r>
          <a:endParaRPr lang="zh-CN" altLang="en-US" dirty="0"/>
        </a:p>
      </dgm:t>
    </dgm:pt>
    <dgm:pt modelId="{A1CDD121-CD9F-489B-99B0-11CC59B925D6}" type="parTrans" cxnId="{8F9FA2DE-E839-406D-8935-2574095CF22C}">
      <dgm:prSet/>
      <dgm:spPr/>
      <dgm:t>
        <a:bodyPr/>
        <a:lstStyle/>
        <a:p>
          <a:endParaRPr lang="zh-CN" altLang="en-US"/>
        </a:p>
      </dgm:t>
    </dgm:pt>
    <dgm:pt modelId="{F6066A65-D5AE-46DF-9792-7AA3B11D0BC5}" type="sibTrans" cxnId="{8F9FA2DE-E839-406D-8935-2574095CF22C}">
      <dgm:prSet/>
      <dgm:spPr/>
      <dgm:t>
        <a:bodyPr/>
        <a:lstStyle/>
        <a:p>
          <a:endParaRPr lang="zh-CN" altLang="en-US"/>
        </a:p>
      </dgm:t>
    </dgm:pt>
    <dgm:pt modelId="{1817EEA9-737D-4530-B01F-97E11E22787B}">
      <dgm:prSet phldrT="[文本]"/>
      <dgm:spPr/>
      <dgm:t>
        <a:bodyPr/>
        <a:lstStyle/>
        <a:p>
          <a:r>
            <a:rPr lang="zh-CN" altLang="en-US" dirty="0" smtClean="0"/>
            <a:t>导航到洗车点</a:t>
          </a:r>
          <a:endParaRPr lang="zh-CN" altLang="en-US" dirty="0"/>
        </a:p>
      </dgm:t>
    </dgm:pt>
    <dgm:pt modelId="{DFA5FEB3-7571-47D2-806F-06FCE652594F}" type="parTrans" cxnId="{9269FD60-ACAE-48D5-81F1-3D140C3C8F8B}">
      <dgm:prSet/>
      <dgm:spPr/>
      <dgm:t>
        <a:bodyPr/>
        <a:lstStyle/>
        <a:p>
          <a:endParaRPr lang="zh-CN" altLang="en-US"/>
        </a:p>
      </dgm:t>
    </dgm:pt>
    <dgm:pt modelId="{F00129E6-0F8C-4A86-A453-A1939BD17822}" type="sibTrans" cxnId="{9269FD60-ACAE-48D5-81F1-3D140C3C8F8B}">
      <dgm:prSet/>
      <dgm:spPr/>
      <dgm:t>
        <a:bodyPr/>
        <a:lstStyle/>
        <a:p>
          <a:endParaRPr lang="zh-CN" altLang="en-US"/>
        </a:p>
      </dgm:t>
    </dgm:pt>
    <dgm:pt modelId="{C34E302D-5692-4506-9987-CE38F849B9AE}">
      <dgm:prSet phldrT="[文本]"/>
      <dgm:spPr/>
      <dgm:t>
        <a:bodyPr/>
        <a:lstStyle/>
        <a:p>
          <a:r>
            <a:rPr lang="zh-CN" altLang="en-US" dirty="0" smtClean="0"/>
            <a:t>扫描洗车点二维码预存洗车费</a:t>
          </a:r>
          <a:endParaRPr lang="zh-CN" altLang="en-US" dirty="0"/>
        </a:p>
      </dgm:t>
    </dgm:pt>
    <dgm:pt modelId="{520D4C35-0E8D-4A9B-B91C-59B134653DC9}" type="parTrans" cxnId="{68CFDB4A-C512-43FB-B5B8-8C1F694F9AF0}">
      <dgm:prSet/>
      <dgm:spPr/>
      <dgm:t>
        <a:bodyPr/>
        <a:lstStyle/>
        <a:p>
          <a:endParaRPr lang="zh-CN" altLang="en-US"/>
        </a:p>
      </dgm:t>
    </dgm:pt>
    <dgm:pt modelId="{DC4DF7C8-8479-4B44-9605-EFE0EBC4BB42}" type="sibTrans" cxnId="{68CFDB4A-C512-43FB-B5B8-8C1F694F9AF0}">
      <dgm:prSet/>
      <dgm:spPr/>
      <dgm:t>
        <a:bodyPr/>
        <a:lstStyle/>
        <a:p>
          <a:endParaRPr lang="zh-CN" altLang="en-US"/>
        </a:p>
      </dgm:t>
    </dgm:pt>
    <dgm:pt modelId="{F203D791-472F-4383-9088-BA687C147096}">
      <dgm:prSet phldrT="[文本]"/>
      <dgm:spPr/>
      <dgm:t>
        <a:bodyPr/>
        <a:lstStyle/>
        <a:p>
          <a:r>
            <a:rPr lang="zh-CN" altLang="en-US" dirty="0" smtClean="0"/>
            <a:t>接水洗车</a:t>
          </a:r>
          <a:endParaRPr lang="zh-CN" altLang="en-US" dirty="0"/>
        </a:p>
      </dgm:t>
    </dgm:pt>
    <dgm:pt modelId="{025866AC-CCC6-45BE-96FB-71BA82B1327D}" type="parTrans" cxnId="{42EB7931-2EDB-44FD-AF8E-DB9158B25F39}">
      <dgm:prSet/>
      <dgm:spPr/>
      <dgm:t>
        <a:bodyPr/>
        <a:lstStyle/>
        <a:p>
          <a:endParaRPr lang="zh-CN" altLang="en-US"/>
        </a:p>
      </dgm:t>
    </dgm:pt>
    <dgm:pt modelId="{64B438C2-9F01-4968-92EC-56C96F2D9E0B}" type="sibTrans" cxnId="{42EB7931-2EDB-44FD-AF8E-DB9158B25F39}">
      <dgm:prSet/>
      <dgm:spPr/>
      <dgm:t>
        <a:bodyPr/>
        <a:lstStyle/>
        <a:p>
          <a:endParaRPr lang="zh-CN" altLang="en-US"/>
        </a:p>
      </dgm:t>
    </dgm:pt>
    <dgm:pt modelId="{92C9E5C2-8FE6-45B1-A2DF-E65F1C2D3B70}">
      <dgm:prSet phldrT="[文本]"/>
      <dgm:spPr/>
      <dgm:t>
        <a:bodyPr/>
        <a:lstStyle/>
        <a:p>
          <a:r>
            <a:rPr lang="zh-CN" altLang="en-US" dirty="0" smtClean="0"/>
            <a:t>洗车结束离开</a:t>
          </a:r>
          <a:endParaRPr lang="zh-CN" altLang="en-US" dirty="0"/>
        </a:p>
      </dgm:t>
    </dgm:pt>
    <dgm:pt modelId="{D8021C61-C43E-4147-9D64-0E5C2362379D}" type="parTrans" cxnId="{633C4E6A-A1AB-437B-85F3-F017CBCE1C49}">
      <dgm:prSet/>
      <dgm:spPr/>
      <dgm:t>
        <a:bodyPr/>
        <a:lstStyle/>
        <a:p>
          <a:endParaRPr lang="zh-CN" altLang="en-US"/>
        </a:p>
      </dgm:t>
    </dgm:pt>
    <dgm:pt modelId="{537BF505-67C7-43A6-9807-A337B3AE2E18}" type="sibTrans" cxnId="{633C4E6A-A1AB-437B-85F3-F017CBCE1C49}">
      <dgm:prSet/>
      <dgm:spPr/>
      <dgm:t>
        <a:bodyPr/>
        <a:lstStyle/>
        <a:p>
          <a:endParaRPr lang="zh-CN" altLang="en-US"/>
        </a:p>
      </dgm:t>
    </dgm:pt>
    <dgm:pt modelId="{5F85032C-ADBE-47CE-A0F3-D618D262AD2B}">
      <dgm:prSet phldrT="[文本]"/>
      <dgm:spPr/>
      <dgm:t>
        <a:bodyPr/>
        <a:lstStyle/>
        <a:p>
          <a:r>
            <a:rPr lang="zh-CN" altLang="en-US" dirty="0" smtClean="0"/>
            <a:t>评价</a:t>
          </a:r>
          <a:endParaRPr lang="zh-CN" altLang="en-US" dirty="0"/>
        </a:p>
      </dgm:t>
    </dgm:pt>
    <dgm:pt modelId="{E49B274F-77E9-461B-A143-AC6A1BBD9B32}" type="parTrans" cxnId="{1D690791-9CF0-451C-9D8C-B9F268F26549}">
      <dgm:prSet/>
      <dgm:spPr/>
      <dgm:t>
        <a:bodyPr/>
        <a:lstStyle/>
        <a:p>
          <a:endParaRPr lang="zh-CN" altLang="en-US"/>
        </a:p>
      </dgm:t>
    </dgm:pt>
    <dgm:pt modelId="{34829C29-E05B-4D65-A2C1-3215760DD768}" type="sibTrans" cxnId="{1D690791-9CF0-451C-9D8C-B9F268F26549}">
      <dgm:prSet/>
      <dgm:spPr/>
      <dgm:t>
        <a:bodyPr/>
        <a:lstStyle/>
        <a:p>
          <a:endParaRPr lang="zh-CN" altLang="en-US"/>
        </a:p>
      </dgm:t>
    </dgm:pt>
    <dgm:pt modelId="{227C35D0-B4EF-402A-A5D7-D3377445F652}" type="pres">
      <dgm:prSet presAssocID="{12A84E91-16CF-4491-98AA-D7697CF0114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0935E7B-38CB-43B5-8B2E-3ECF0E0EE94A}" type="pres">
      <dgm:prSet presAssocID="{E059B6DB-4773-4DD4-AAC5-17075F1FBE2D}" presName="node" presStyleLbl="node1" presStyleIdx="0" presStyleCnt="6" custLinFactNeighborX="-35189" custLinFactNeighborY="-1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AA2DD44F-FB67-4E9E-8421-7730485ADE2D}" type="pres">
      <dgm:prSet presAssocID="{F6066A65-D5AE-46DF-9792-7AA3B11D0BC5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B5B4E8B6-E280-425B-9D79-876DEE770BE9}" type="pres">
      <dgm:prSet presAssocID="{F6066A65-D5AE-46DF-9792-7AA3B11D0BC5}" presName="connectorText" presStyleLbl="sibTrans1D1" presStyleIdx="0" presStyleCnt="5"/>
      <dgm:spPr/>
      <dgm:t>
        <a:bodyPr/>
        <a:lstStyle/>
        <a:p>
          <a:endParaRPr lang="zh-CN" altLang="en-US"/>
        </a:p>
      </dgm:t>
    </dgm:pt>
    <dgm:pt modelId="{0AF8E00A-11D0-4FB7-AB5A-2EB863919510}" type="pres">
      <dgm:prSet presAssocID="{1817EEA9-737D-4530-B01F-97E11E22787B}" presName="node" presStyleLbl="node1" presStyleIdx="1" presStyleCnt="6" custLinFactNeighborX="-15016" custLinFactNeighborY="1080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37A3A164-8836-409A-9EEA-92FF8D143294}" type="pres">
      <dgm:prSet presAssocID="{F00129E6-0F8C-4A86-A453-A1939BD17822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1E70B424-34D3-4355-BBAC-BC1FA6098ED9}" type="pres">
      <dgm:prSet presAssocID="{F00129E6-0F8C-4A86-A453-A1939BD17822}" presName="connectorText" presStyleLbl="sibTrans1D1" presStyleIdx="1" presStyleCnt="5"/>
      <dgm:spPr/>
      <dgm:t>
        <a:bodyPr/>
        <a:lstStyle/>
        <a:p>
          <a:endParaRPr lang="zh-CN" altLang="en-US"/>
        </a:p>
      </dgm:t>
    </dgm:pt>
    <dgm:pt modelId="{D30C45DB-B282-4E64-9A4C-0767D89F1D99}" type="pres">
      <dgm:prSet presAssocID="{C34E302D-5692-4506-9987-CE38F849B9AE}" presName="node" presStyleLbl="node1" presStyleIdx="2" presStyleCnt="6" custLinFactNeighborX="5019" custLinFactNeighborY="1080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394AEBC5-5540-4099-ACC5-E69054703840}" type="pres">
      <dgm:prSet presAssocID="{DC4DF7C8-8479-4B44-9605-EFE0EBC4BB42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AF8982CD-85B6-46B4-9033-D1242D4CDF86}" type="pres">
      <dgm:prSet presAssocID="{DC4DF7C8-8479-4B44-9605-EFE0EBC4BB42}" presName="connectorText" presStyleLbl="sibTrans1D1" presStyleIdx="2" presStyleCnt="5"/>
      <dgm:spPr/>
      <dgm:t>
        <a:bodyPr/>
        <a:lstStyle/>
        <a:p>
          <a:endParaRPr lang="zh-CN" altLang="en-US"/>
        </a:p>
      </dgm:t>
    </dgm:pt>
    <dgm:pt modelId="{42DD2A52-3290-48C0-A812-61CEA04F12ED}" type="pres">
      <dgm:prSet presAssocID="{F203D791-472F-4383-9088-BA687C147096}" presName="node" presStyleLbl="node1" presStyleIdx="3" presStyleCnt="6" custLinFactNeighborX="29965" custLinFactNeighborY="-291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93626A24-7834-480E-80BC-FB9844187BFE}" type="pres">
      <dgm:prSet presAssocID="{64B438C2-9F01-4968-92EC-56C96F2D9E0B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800C9823-6C47-4F19-A0CD-E9B05FD65736}" type="pres">
      <dgm:prSet presAssocID="{64B438C2-9F01-4968-92EC-56C96F2D9E0B}" presName="connectorText" presStyleLbl="sibTrans1D1" presStyleIdx="3" presStyleCnt="5"/>
      <dgm:spPr/>
      <dgm:t>
        <a:bodyPr/>
        <a:lstStyle/>
        <a:p>
          <a:endParaRPr lang="zh-CN" altLang="en-US"/>
        </a:p>
      </dgm:t>
    </dgm:pt>
    <dgm:pt modelId="{628B52B4-CAB6-4BC0-957A-B11C929B39AC}" type="pres">
      <dgm:prSet presAssocID="{92C9E5C2-8FE6-45B1-A2DF-E65F1C2D3B70}" presName="node" presStyleLbl="node1" presStyleIdx="4" presStyleCnt="6" custLinFactNeighborX="43498" custLinFactNeighborY="-291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7AE072B2-5603-4C73-971D-D76A00436D0C}" type="pres">
      <dgm:prSet presAssocID="{537BF505-67C7-43A6-9807-A337B3AE2E18}" presName="sibTrans" presStyleLbl="sibTrans1D1" presStyleIdx="4" presStyleCnt="5"/>
      <dgm:spPr/>
      <dgm:t>
        <a:bodyPr/>
        <a:lstStyle/>
        <a:p>
          <a:endParaRPr lang="zh-CN" altLang="en-US"/>
        </a:p>
      </dgm:t>
    </dgm:pt>
    <dgm:pt modelId="{6A9EDFEE-B7FC-4410-97E8-A5F11B6AB136}" type="pres">
      <dgm:prSet presAssocID="{537BF505-67C7-43A6-9807-A337B3AE2E18}" presName="connectorText" presStyleLbl="sibTrans1D1" presStyleIdx="4" presStyleCnt="5"/>
      <dgm:spPr/>
      <dgm:t>
        <a:bodyPr/>
        <a:lstStyle/>
        <a:p>
          <a:endParaRPr lang="zh-CN" altLang="en-US"/>
        </a:p>
      </dgm:t>
    </dgm:pt>
    <dgm:pt modelId="{1266D069-0BBA-446A-AD84-D85FD0312A02}" type="pres">
      <dgm:prSet presAssocID="{5F85032C-ADBE-47CE-A0F3-D618D262AD2B}" presName="node" presStyleLbl="node1" presStyleIdx="5" presStyleCnt="6" custLinFactNeighborX="57032" custLinFactNeighborY="-291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633C4E6A-A1AB-437B-85F3-F017CBCE1C49}" srcId="{12A84E91-16CF-4491-98AA-D7697CF0114A}" destId="{92C9E5C2-8FE6-45B1-A2DF-E65F1C2D3B70}" srcOrd="4" destOrd="0" parTransId="{D8021C61-C43E-4147-9D64-0E5C2362379D}" sibTransId="{537BF505-67C7-43A6-9807-A337B3AE2E18}"/>
    <dgm:cxn modelId="{919D9AC6-3792-4033-BF37-C04C21621AB2}" type="presOf" srcId="{5F85032C-ADBE-47CE-A0F3-D618D262AD2B}" destId="{1266D069-0BBA-446A-AD84-D85FD0312A02}" srcOrd="0" destOrd="0" presId="urn:microsoft.com/office/officeart/2005/8/layout/bProcess3"/>
    <dgm:cxn modelId="{9269FD60-ACAE-48D5-81F1-3D140C3C8F8B}" srcId="{12A84E91-16CF-4491-98AA-D7697CF0114A}" destId="{1817EEA9-737D-4530-B01F-97E11E22787B}" srcOrd="1" destOrd="0" parTransId="{DFA5FEB3-7571-47D2-806F-06FCE652594F}" sibTransId="{F00129E6-0F8C-4A86-A453-A1939BD17822}"/>
    <dgm:cxn modelId="{F90D7216-ABBF-4F43-92DF-3D327AE0FC2F}" type="presOf" srcId="{F6066A65-D5AE-46DF-9792-7AA3B11D0BC5}" destId="{B5B4E8B6-E280-425B-9D79-876DEE770BE9}" srcOrd="1" destOrd="0" presId="urn:microsoft.com/office/officeart/2005/8/layout/bProcess3"/>
    <dgm:cxn modelId="{42EB7931-2EDB-44FD-AF8E-DB9158B25F39}" srcId="{12A84E91-16CF-4491-98AA-D7697CF0114A}" destId="{F203D791-472F-4383-9088-BA687C147096}" srcOrd="3" destOrd="0" parTransId="{025866AC-CCC6-45BE-96FB-71BA82B1327D}" sibTransId="{64B438C2-9F01-4968-92EC-56C96F2D9E0B}"/>
    <dgm:cxn modelId="{8572010D-E455-4149-AF5B-0963CFD08CD7}" type="presOf" srcId="{DC4DF7C8-8479-4B44-9605-EFE0EBC4BB42}" destId="{AF8982CD-85B6-46B4-9033-D1242D4CDF86}" srcOrd="1" destOrd="0" presId="urn:microsoft.com/office/officeart/2005/8/layout/bProcess3"/>
    <dgm:cxn modelId="{995A9CC0-F6DB-47C7-A3E8-77AB70A749B2}" type="presOf" srcId="{64B438C2-9F01-4968-92EC-56C96F2D9E0B}" destId="{800C9823-6C47-4F19-A0CD-E9B05FD65736}" srcOrd="1" destOrd="0" presId="urn:microsoft.com/office/officeart/2005/8/layout/bProcess3"/>
    <dgm:cxn modelId="{61D26FA3-EC06-49C2-8FE7-35764C1502EF}" type="presOf" srcId="{F00129E6-0F8C-4A86-A453-A1939BD17822}" destId="{37A3A164-8836-409A-9EEA-92FF8D143294}" srcOrd="0" destOrd="0" presId="urn:microsoft.com/office/officeart/2005/8/layout/bProcess3"/>
    <dgm:cxn modelId="{915E029B-1D42-4A87-ABB9-E18399CDF448}" type="presOf" srcId="{F00129E6-0F8C-4A86-A453-A1939BD17822}" destId="{1E70B424-34D3-4355-BBAC-BC1FA6098ED9}" srcOrd="1" destOrd="0" presId="urn:microsoft.com/office/officeart/2005/8/layout/bProcess3"/>
    <dgm:cxn modelId="{D0B325DA-D5AB-432D-ABA4-5D44D47BE7F7}" type="presOf" srcId="{537BF505-67C7-43A6-9807-A337B3AE2E18}" destId="{7AE072B2-5603-4C73-971D-D76A00436D0C}" srcOrd="0" destOrd="0" presId="urn:microsoft.com/office/officeart/2005/8/layout/bProcess3"/>
    <dgm:cxn modelId="{8A47E4DA-0C7C-4144-B0DA-D319051FD45D}" type="presOf" srcId="{DC4DF7C8-8479-4B44-9605-EFE0EBC4BB42}" destId="{394AEBC5-5540-4099-ACC5-E69054703840}" srcOrd="0" destOrd="0" presId="urn:microsoft.com/office/officeart/2005/8/layout/bProcess3"/>
    <dgm:cxn modelId="{1D690791-9CF0-451C-9D8C-B9F268F26549}" srcId="{12A84E91-16CF-4491-98AA-D7697CF0114A}" destId="{5F85032C-ADBE-47CE-A0F3-D618D262AD2B}" srcOrd="5" destOrd="0" parTransId="{E49B274F-77E9-461B-A143-AC6A1BBD9B32}" sibTransId="{34829C29-E05B-4D65-A2C1-3215760DD768}"/>
    <dgm:cxn modelId="{18A57E11-7273-4323-B012-469D47A68147}" type="presOf" srcId="{1817EEA9-737D-4530-B01F-97E11E22787B}" destId="{0AF8E00A-11D0-4FB7-AB5A-2EB863919510}" srcOrd="0" destOrd="0" presId="urn:microsoft.com/office/officeart/2005/8/layout/bProcess3"/>
    <dgm:cxn modelId="{68CFDB4A-C512-43FB-B5B8-8C1F694F9AF0}" srcId="{12A84E91-16CF-4491-98AA-D7697CF0114A}" destId="{C34E302D-5692-4506-9987-CE38F849B9AE}" srcOrd="2" destOrd="0" parTransId="{520D4C35-0E8D-4A9B-B91C-59B134653DC9}" sibTransId="{DC4DF7C8-8479-4B44-9605-EFE0EBC4BB42}"/>
    <dgm:cxn modelId="{311A90A6-3A13-4D37-9710-A667F6261538}" type="presOf" srcId="{F203D791-472F-4383-9088-BA687C147096}" destId="{42DD2A52-3290-48C0-A812-61CEA04F12ED}" srcOrd="0" destOrd="0" presId="urn:microsoft.com/office/officeart/2005/8/layout/bProcess3"/>
    <dgm:cxn modelId="{5118A1A4-ECBD-437E-A655-FFC8DA5883C5}" type="presOf" srcId="{E059B6DB-4773-4DD4-AAC5-17075F1FBE2D}" destId="{50935E7B-38CB-43B5-8B2E-3ECF0E0EE94A}" srcOrd="0" destOrd="0" presId="urn:microsoft.com/office/officeart/2005/8/layout/bProcess3"/>
    <dgm:cxn modelId="{D79C21EE-D3EB-485E-8F63-1E75F42787D3}" type="presOf" srcId="{C34E302D-5692-4506-9987-CE38F849B9AE}" destId="{D30C45DB-B282-4E64-9A4C-0767D89F1D99}" srcOrd="0" destOrd="0" presId="urn:microsoft.com/office/officeart/2005/8/layout/bProcess3"/>
    <dgm:cxn modelId="{A103515D-A885-4C43-B399-351D95494776}" type="presOf" srcId="{F6066A65-D5AE-46DF-9792-7AA3B11D0BC5}" destId="{AA2DD44F-FB67-4E9E-8421-7730485ADE2D}" srcOrd="0" destOrd="0" presId="urn:microsoft.com/office/officeart/2005/8/layout/bProcess3"/>
    <dgm:cxn modelId="{4030E4FB-D3BD-4A8B-9FBE-3450F7A308DD}" type="presOf" srcId="{92C9E5C2-8FE6-45B1-A2DF-E65F1C2D3B70}" destId="{628B52B4-CAB6-4BC0-957A-B11C929B39AC}" srcOrd="0" destOrd="0" presId="urn:microsoft.com/office/officeart/2005/8/layout/bProcess3"/>
    <dgm:cxn modelId="{8F9FA2DE-E839-406D-8935-2574095CF22C}" srcId="{12A84E91-16CF-4491-98AA-D7697CF0114A}" destId="{E059B6DB-4773-4DD4-AAC5-17075F1FBE2D}" srcOrd="0" destOrd="0" parTransId="{A1CDD121-CD9F-489B-99B0-11CC59B925D6}" sibTransId="{F6066A65-D5AE-46DF-9792-7AA3B11D0BC5}"/>
    <dgm:cxn modelId="{E18E6083-8A7C-4B2A-A827-17435FE7A2FC}" type="presOf" srcId="{64B438C2-9F01-4968-92EC-56C96F2D9E0B}" destId="{93626A24-7834-480E-80BC-FB9844187BFE}" srcOrd="0" destOrd="0" presId="urn:microsoft.com/office/officeart/2005/8/layout/bProcess3"/>
    <dgm:cxn modelId="{41679E7A-17C0-49E0-942C-231C78CF4413}" type="presOf" srcId="{537BF505-67C7-43A6-9807-A337B3AE2E18}" destId="{6A9EDFEE-B7FC-4410-97E8-A5F11B6AB136}" srcOrd="1" destOrd="0" presId="urn:microsoft.com/office/officeart/2005/8/layout/bProcess3"/>
    <dgm:cxn modelId="{242987B2-0E0E-4D96-A7D3-6CB8B30F10AC}" type="presOf" srcId="{12A84E91-16CF-4491-98AA-D7697CF0114A}" destId="{227C35D0-B4EF-402A-A5D7-D3377445F652}" srcOrd="0" destOrd="0" presId="urn:microsoft.com/office/officeart/2005/8/layout/bProcess3"/>
    <dgm:cxn modelId="{2C6E3890-5B5F-400A-9783-64D1F90AA0D5}" type="presParOf" srcId="{227C35D0-B4EF-402A-A5D7-D3377445F652}" destId="{50935E7B-38CB-43B5-8B2E-3ECF0E0EE94A}" srcOrd="0" destOrd="0" presId="urn:microsoft.com/office/officeart/2005/8/layout/bProcess3"/>
    <dgm:cxn modelId="{5BA7E915-07DA-47C3-A689-94C9B97B1FF4}" type="presParOf" srcId="{227C35D0-B4EF-402A-A5D7-D3377445F652}" destId="{AA2DD44F-FB67-4E9E-8421-7730485ADE2D}" srcOrd="1" destOrd="0" presId="urn:microsoft.com/office/officeart/2005/8/layout/bProcess3"/>
    <dgm:cxn modelId="{E646736C-5BA4-4AB5-8342-36FC6F2404C8}" type="presParOf" srcId="{AA2DD44F-FB67-4E9E-8421-7730485ADE2D}" destId="{B5B4E8B6-E280-425B-9D79-876DEE770BE9}" srcOrd="0" destOrd="0" presId="urn:microsoft.com/office/officeart/2005/8/layout/bProcess3"/>
    <dgm:cxn modelId="{501C3EA8-D161-4675-9B05-4FEEE751A8D7}" type="presParOf" srcId="{227C35D0-B4EF-402A-A5D7-D3377445F652}" destId="{0AF8E00A-11D0-4FB7-AB5A-2EB863919510}" srcOrd="2" destOrd="0" presId="urn:microsoft.com/office/officeart/2005/8/layout/bProcess3"/>
    <dgm:cxn modelId="{EDC2DDB1-8E35-4335-9354-7BFEF102B834}" type="presParOf" srcId="{227C35D0-B4EF-402A-A5D7-D3377445F652}" destId="{37A3A164-8836-409A-9EEA-92FF8D143294}" srcOrd="3" destOrd="0" presId="urn:microsoft.com/office/officeart/2005/8/layout/bProcess3"/>
    <dgm:cxn modelId="{81D2ECAA-10BA-4E0D-ABA8-E9E485239C9E}" type="presParOf" srcId="{37A3A164-8836-409A-9EEA-92FF8D143294}" destId="{1E70B424-34D3-4355-BBAC-BC1FA6098ED9}" srcOrd="0" destOrd="0" presId="urn:microsoft.com/office/officeart/2005/8/layout/bProcess3"/>
    <dgm:cxn modelId="{51D0BE5A-37A0-4EFE-A0E2-3800F8C3339E}" type="presParOf" srcId="{227C35D0-B4EF-402A-A5D7-D3377445F652}" destId="{D30C45DB-B282-4E64-9A4C-0767D89F1D99}" srcOrd="4" destOrd="0" presId="urn:microsoft.com/office/officeart/2005/8/layout/bProcess3"/>
    <dgm:cxn modelId="{4F3F8CCC-85A2-41E2-987C-DBF4F4959BF4}" type="presParOf" srcId="{227C35D0-B4EF-402A-A5D7-D3377445F652}" destId="{394AEBC5-5540-4099-ACC5-E69054703840}" srcOrd="5" destOrd="0" presId="urn:microsoft.com/office/officeart/2005/8/layout/bProcess3"/>
    <dgm:cxn modelId="{6483C2D7-9CA7-43A5-8CF5-126000237B0B}" type="presParOf" srcId="{394AEBC5-5540-4099-ACC5-E69054703840}" destId="{AF8982CD-85B6-46B4-9033-D1242D4CDF86}" srcOrd="0" destOrd="0" presId="urn:microsoft.com/office/officeart/2005/8/layout/bProcess3"/>
    <dgm:cxn modelId="{13491C48-E1A1-42CD-AA7E-F778273E2ED3}" type="presParOf" srcId="{227C35D0-B4EF-402A-A5D7-D3377445F652}" destId="{42DD2A52-3290-48C0-A812-61CEA04F12ED}" srcOrd="6" destOrd="0" presId="urn:microsoft.com/office/officeart/2005/8/layout/bProcess3"/>
    <dgm:cxn modelId="{EE434381-29F3-4315-8BF3-19D5AF56BD67}" type="presParOf" srcId="{227C35D0-B4EF-402A-A5D7-D3377445F652}" destId="{93626A24-7834-480E-80BC-FB9844187BFE}" srcOrd="7" destOrd="0" presId="urn:microsoft.com/office/officeart/2005/8/layout/bProcess3"/>
    <dgm:cxn modelId="{FFCF9AD6-B810-48E0-BB27-2CE29C0F01CE}" type="presParOf" srcId="{93626A24-7834-480E-80BC-FB9844187BFE}" destId="{800C9823-6C47-4F19-A0CD-E9B05FD65736}" srcOrd="0" destOrd="0" presId="urn:microsoft.com/office/officeart/2005/8/layout/bProcess3"/>
    <dgm:cxn modelId="{75516C83-47EE-4800-B218-2442D203AD87}" type="presParOf" srcId="{227C35D0-B4EF-402A-A5D7-D3377445F652}" destId="{628B52B4-CAB6-4BC0-957A-B11C929B39AC}" srcOrd="8" destOrd="0" presId="urn:microsoft.com/office/officeart/2005/8/layout/bProcess3"/>
    <dgm:cxn modelId="{7F79523E-D270-4C88-97EA-6BDDEDA3A1A2}" type="presParOf" srcId="{227C35D0-B4EF-402A-A5D7-D3377445F652}" destId="{7AE072B2-5603-4C73-971D-D76A00436D0C}" srcOrd="9" destOrd="0" presId="urn:microsoft.com/office/officeart/2005/8/layout/bProcess3"/>
    <dgm:cxn modelId="{2123219A-3743-4A78-A7B0-B712D50C5683}" type="presParOf" srcId="{7AE072B2-5603-4C73-971D-D76A00436D0C}" destId="{6A9EDFEE-B7FC-4410-97E8-A5F11B6AB136}" srcOrd="0" destOrd="0" presId="urn:microsoft.com/office/officeart/2005/8/layout/bProcess3"/>
    <dgm:cxn modelId="{EF9E34AA-4AE7-4F3F-8EF6-F132A26C71CE}" type="presParOf" srcId="{227C35D0-B4EF-402A-A5D7-D3377445F652}" destId="{1266D069-0BBA-446A-AD84-D85FD0312A02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4FB98-0158-424C-A4F7-7D1999C10F25}">
      <dsp:nvSpPr>
        <dsp:cNvPr id="0" name=""/>
        <dsp:cNvSpPr/>
      </dsp:nvSpPr>
      <dsp:spPr>
        <a:xfrm>
          <a:off x="5160995" y="2171041"/>
          <a:ext cx="2653494" cy="2653494"/>
        </a:xfrm>
        <a:prstGeom prst="gear9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自助养车</a:t>
          </a:r>
          <a:endParaRPr lang="zh-CN" altLang="en-US" sz="1600" kern="1200" dirty="0"/>
        </a:p>
      </dsp:txBody>
      <dsp:txXfrm>
        <a:off x="5694465" y="2792609"/>
        <a:ext cx="1586554" cy="1363951"/>
      </dsp:txXfrm>
    </dsp:sp>
    <dsp:sp modelId="{227DFB02-5741-4792-A2DA-D0BFAE2DEA95}">
      <dsp:nvSpPr>
        <dsp:cNvPr id="0" name=""/>
        <dsp:cNvSpPr/>
      </dsp:nvSpPr>
      <dsp:spPr>
        <a:xfrm>
          <a:off x="4823278" y="3811383"/>
          <a:ext cx="1688587" cy="1013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洗车质量更好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增加亲情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成本更低</a:t>
          </a:r>
          <a:endParaRPr lang="zh-CN" altLang="en-US" sz="1200" kern="1200" dirty="0"/>
        </a:p>
      </dsp:txBody>
      <dsp:txXfrm>
        <a:off x="4852952" y="3841057"/>
        <a:ext cx="1629239" cy="953804"/>
      </dsp:txXfrm>
    </dsp:sp>
    <dsp:sp modelId="{8F2247AA-2375-4B2C-95CF-D14F7CEFFD05}">
      <dsp:nvSpPr>
        <dsp:cNvPr id="0" name=""/>
        <dsp:cNvSpPr/>
      </dsp:nvSpPr>
      <dsp:spPr>
        <a:xfrm>
          <a:off x="3617144" y="1543851"/>
          <a:ext cx="1929814" cy="1929814"/>
        </a:xfrm>
        <a:prstGeom prst="gear6">
          <a:avLst/>
        </a:prstGeom>
        <a:solidFill>
          <a:schemeClr val="accent2">
            <a:shade val="50000"/>
            <a:hueOff val="519937"/>
            <a:satOff val="-9116"/>
            <a:lumOff val="33733"/>
            <a:alphaOff val="0"/>
          </a:schemeClr>
        </a:solidFill>
        <a:ln>
          <a:noFill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洗车点加盟</a:t>
          </a:r>
          <a:endParaRPr lang="zh-CN" altLang="en-US" sz="1600" kern="1200" dirty="0"/>
        </a:p>
      </dsp:txBody>
      <dsp:txXfrm>
        <a:off x="4102980" y="2032624"/>
        <a:ext cx="958142" cy="952268"/>
      </dsp:txXfrm>
    </dsp:sp>
    <dsp:sp modelId="{1FCE7B00-D39C-446B-9DE0-84FD780226F7}">
      <dsp:nvSpPr>
        <dsp:cNvPr id="0" name=""/>
        <dsp:cNvSpPr/>
      </dsp:nvSpPr>
      <dsp:spPr>
        <a:xfrm rot="20700000">
          <a:off x="4698037" y="212476"/>
          <a:ext cx="1890824" cy="1890824"/>
        </a:xfrm>
        <a:prstGeom prst="gear6">
          <a:avLst/>
        </a:prstGeom>
        <a:solidFill>
          <a:schemeClr val="accent2">
            <a:shade val="50000"/>
            <a:hueOff val="519937"/>
            <a:satOff val="-9116"/>
            <a:lumOff val="33733"/>
            <a:alphaOff val="0"/>
          </a:schemeClr>
        </a:solidFill>
        <a:ln>
          <a:noFill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O2O</a:t>
          </a:r>
          <a:r>
            <a:rPr lang="zh-CN" altLang="en-US" sz="1600" kern="1200" dirty="0" smtClean="0"/>
            <a:t>模式拓展洗车、养车新生态</a:t>
          </a:r>
          <a:endParaRPr lang="zh-CN" altLang="en-US" sz="1600" kern="1200" dirty="0"/>
        </a:p>
      </dsp:txBody>
      <dsp:txXfrm rot="-20700000">
        <a:off x="5112750" y="627189"/>
        <a:ext cx="1061397" cy="1061397"/>
      </dsp:txXfrm>
    </dsp:sp>
    <dsp:sp modelId="{A0A1DD5B-B4E9-4CFC-877E-FD8AAF11E198}">
      <dsp:nvSpPr>
        <dsp:cNvPr id="0" name=""/>
        <dsp:cNvSpPr/>
      </dsp:nvSpPr>
      <dsp:spPr>
        <a:xfrm>
          <a:off x="4963938" y="1766653"/>
          <a:ext cx="3396473" cy="3396473"/>
        </a:xfrm>
        <a:prstGeom prst="circularArrow">
          <a:avLst>
            <a:gd name="adj1" fmla="val 4687"/>
            <a:gd name="adj2" fmla="val 299029"/>
            <a:gd name="adj3" fmla="val 2529405"/>
            <a:gd name="adj4" fmla="val 15833046"/>
            <a:gd name="adj5" fmla="val 5469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E2536-50EC-4D6F-88DF-2AB226EA2C6D}">
      <dsp:nvSpPr>
        <dsp:cNvPr id="0" name=""/>
        <dsp:cNvSpPr/>
      </dsp:nvSpPr>
      <dsp:spPr>
        <a:xfrm>
          <a:off x="3275377" y="1114151"/>
          <a:ext cx="2467750" cy="246775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shade val="90000"/>
            <a:hueOff val="508026"/>
            <a:satOff val="-6945"/>
            <a:lumOff val="2484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5407F-0056-49E6-8C92-5AB2BD6D6DA2}">
      <dsp:nvSpPr>
        <dsp:cNvPr id="0" name=""/>
        <dsp:cNvSpPr/>
      </dsp:nvSpPr>
      <dsp:spPr>
        <a:xfrm>
          <a:off x="4260670" y="-204389"/>
          <a:ext cx="2660731" cy="266073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shade val="90000"/>
            <a:hueOff val="508026"/>
            <a:satOff val="-6945"/>
            <a:lumOff val="2484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DD44F-FB67-4E9E-8421-7730485ADE2D}">
      <dsp:nvSpPr>
        <dsp:cNvPr id="0" name=""/>
        <dsp:cNvSpPr/>
      </dsp:nvSpPr>
      <dsp:spPr>
        <a:xfrm>
          <a:off x="2642276" y="664727"/>
          <a:ext cx="925720" cy="143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9960" y="0"/>
              </a:lnTo>
              <a:lnTo>
                <a:pt x="479960" y="143816"/>
              </a:lnTo>
              <a:lnTo>
                <a:pt x="925720" y="143816"/>
              </a:lnTo>
            </a:path>
          </a:pathLst>
        </a:custGeom>
        <a:noFill/>
        <a:ln w="12700" cap="flat" cmpd="sng" algn="ctr">
          <a:solidFill>
            <a:schemeClr val="accent3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80959" y="734088"/>
        <a:ext cx="48353" cy="5094"/>
      </dsp:txXfrm>
    </dsp:sp>
    <dsp:sp modelId="{50935E7B-38CB-43B5-8B2E-3ECF0E0EE94A}">
      <dsp:nvSpPr>
        <dsp:cNvPr id="0" name=""/>
        <dsp:cNvSpPr/>
      </dsp:nvSpPr>
      <dsp:spPr>
        <a:xfrm>
          <a:off x="428986" y="200"/>
          <a:ext cx="2215089" cy="1329053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车主通过</a:t>
          </a:r>
          <a:r>
            <a:rPr lang="en-US" altLang="zh-CN" sz="2000" kern="1200" dirty="0" smtClean="0"/>
            <a:t>App</a:t>
          </a:r>
          <a:r>
            <a:rPr lang="zh-CN" altLang="en-US" sz="2000" kern="1200" dirty="0" smtClean="0"/>
            <a:t>找到附近洗车点</a:t>
          </a:r>
          <a:endParaRPr lang="zh-CN" altLang="en-US" sz="2000" kern="1200" dirty="0"/>
        </a:p>
      </dsp:txBody>
      <dsp:txXfrm>
        <a:off x="493865" y="65079"/>
        <a:ext cx="2085331" cy="1199295"/>
      </dsp:txXfrm>
    </dsp:sp>
    <dsp:sp modelId="{37A3A164-8836-409A-9EEA-92FF8D143294}">
      <dsp:nvSpPr>
        <dsp:cNvPr id="0" name=""/>
        <dsp:cNvSpPr/>
      </dsp:nvSpPr>
      <dsp:spPr>
        <a:xfrm>
          <a:off x="5813687" y="762824"/>
          <a:ext cx="922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22663" y="45720"/>
              </a:lnTo>
            </a:path>
          </a:pathLst>
        </a:custGeom>
        <a:noFill/>
        <a:ln w="12700" cap="flat" cmpd="sng" algn="ctr">
          <a:solidFill>
            <a:schemeClr val="accent3">
              <a:shade val="90000"/>
              <a:hueOff val="-163441"/>
              <a:satOff val="1426"/>
              <a:lumOff val="9351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251187" y="805997"/>
        <a:ext cx="47663" cy="5094"/>
      </dsp:txXfrm>
    </dsp:sp>
    <dsp:sp modelId="{0AF8E00A-11D0-4FB7-AB5A-2EB863919510}">
      <dsp:nvSpPr>
        <dsp:cNvPr id="0" name=""/>
        <dsp:cNvSpPr/>
      </dsp:nvSpPr>
      <dsp:spPr>
        <a:xfrm>
          <a:off x="3600397" y="144017"/>
          <a:ext cx="2215089" cy="1329053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8000"/>
          </a:schemeClr>
        </a:solidFill>
        <a:ln>
          <a:noFill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导航到洗车点</a:t>
          </a:r>
          <a:endParaRPr lang="zh-CN" altLang="en-US" sz="2000" kern="1200" dirty="0"/>
        </a:p>
      </dsp:txBody>
      <dsp:txXfrm>
        <a:off x="3665276" y="208896"/>
        <a:ext cx="2085331" cy="1199295"/>
      </dsp:txXfrm>
    </dsp:sp>
    <dsp:sp modelId="{394AEBC5-5540-4099-ACC5-E69054703840}">
      <dsp:nvSpPr>
        <dsp:cNvPr id="0" name=""/>
        <dsp:cNvSpPr/>
      </dsp:nvSpPr>
      <dsp:spPr>
        <a:xfrm>
          <a:off x="2979751" y="1471271"/>
          <a:ext cx="4896544" cy="296524"/>
        </a:xfrm>
        <a:custGeom>
          <a:avLst/>
          <a:gdLst/>
          <a:ahLst/>
          <a:cxnLst/>
          <a:rect l="0" t="0" r="0" b="0"/>
          <a:pathLst>
            <a:path>
              <a:moveTo>
                <a:pt x="4896544" y="0"/>
              </a:moveTo>
              <a:lnTo>
                <a:pt x="4896544" y="165362"/>
              </a:lnTo>
              <a:lnTo>
                <a:pt x="0" y="165362"/>
              </a:lnTo>
              <a:lnTo>
                <a:pt x="0" y="296524"/>
              </a:lnTo>
            </a:path>
          </a:pathLst>
        </a:custGeom>
        <a:noFill/>
        <a:ln w="12700" cap="flat" cmpd="sng" algn="ctr">
          <a:solidFill>
            <a:schemeClr val="accent3">
              <a:shade val="90000"/>
              <a:hueOff val="-326881"/>
              <a:satOff val="2852"/>
              <a:lumOff val="18702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05337" y="1616986"/>
        <a:ext cx="245372" cy="5094"/>
      </dsp:txXfrm>
    </dsp:sp>
    <dsp:sp modelId="{D30C45DB-B282-4E64-9A4C-0767D89F1D99}">
      <dsp:nvSpPr>
        <dsp:cNvPr id="0" name=""/>
        <dsp:cNvSpPr/>
      </dsp:nvSpPr>
      <dsp:spPr>
        <a:xfrm>
          <a:off x="6768750" y="144017"/>
          <a:ext cx="2215089" cy="1329053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16000"/>
          </a:schemeClr>
        </a:solidFill>
        <a:ln>
          <a:noFill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扫描洗车点二维码预存洗车费</a:t>
          </a:r>
          <a:endParaRPr lang="zh-CN" altLang="en-US" sz="2000" kern="1200" dirty="0"/>
        </a:p>
      </dsp:txBody>
      <dsp:txXfrm>
        <a:off x="6833629" y="208896"/>
        <a:ext cx="2085331" cy="1199295"/>
      </dsp:txXfrm>
    </dsp:sp>
    <dsp:sp modelId="{93626A24-7834-480E-80BC-FB9844187BFE}">
      <dsp:nvSpPr>
        <dsp:cNvPr id="0" name=""/>
        <dsp:cNvSpPr/>
      </dsp:nvSpPr>
      <dsp:spPr>
        <a:xfrm>
          <a:off x="4085496" y="2419002"/>
          <a:ext cx="7786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78638" y="45720"/>
              </a:lnTo>
            </a:path>
          </a:pathLst>
        </a:custGeom>
        <a:noFill/>
        <a:ln w="12700" cap="flat" cmpd="sng" algn="ctr">
          <a:solidFill>
            <a:schemeClr val="accent3">
              <a:shade val="90000"/>
              <a:hueOff val="-490322"/>
              <a:satOff val="4277"/>
              <a:lumOff val="28052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454584" y="2462175"/>
        <a:ext cx="40461" cy="5094"/>
      </dsp:txXfrm>
    </dsp:sp>
    <dsp:sp modelId="{42DD2A52-3290-48C0-A812-61CEA04F12ED}">
      <dsp:nvSpPr>
        <dsp:cNvPr id="0" name=""/>
        <dsp:cNvSpPr/>
      </dsp:nvSpPr>
      <dsp:spPr>
        <a:xfrm>
          <a:off x="1872206" y="1800195"/>
          <a:ext cx="2215089" cy="1329053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4000"/>
          </a:schemeClr>
        </a:solidFill>
        <a:ln>
          <a:noFill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接水洗车</a:t>
          </a:r>
          <a:endParaRPr lang="zh-CN" altLang="en-US" sz="2000" kern="1200" dirty="0"/>
        </a:p>
      </dsp:txBody>
      <dsp:txXfrm>
        <a:off x="1937085" y="1865074"/>
        <a:ext cx="2085331" cy="1199295"/>
      </dsp:txXfrm>
    </dsp:sp>
    <dsp:sp modelId="{7AE072B2-5603-4C73-971D-D76A00436D0C}">
      <dsp:nvSpPr>
        <dsp:cNvPr id="0" name=""/>
        <dsp:cNvSpPr/>
      </dsp:nvSpPr>
      <dsp:spPr>
        <a:xfrm>
          <a:off x="7109824" y="2419002"/>
          <a:ext cx="7238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23805" y="45720"/>
              </a:lnTo>
            </a:path>
          </a:pathLst>
        </a:custGeom>
        <a:noFill/>
        <a:ln w="12700" cap="flat" cmpd="sng" algn="ctr">
          <a:solidFill>
            <a:schemeClr val="accent3">
              <a:shade val="90000"/>
              <a:hueOff val="-653763"/>
              <a:satOff val="5703"/>
              <a:lumOff val="37403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452867" y="2462175"/>
        <a:ext cx="37720" cy="5094"/>
      </dsp:txXfrm>
    </dsp:sp>
    <dsp:sp modelId="{628B52B4-CAB6-4BC0-957A-B11C929B39AC}">
      <dsp:nvSpPr>
        <dsp:cNvPr id="0" name=""/>
        <dsp:cNvSpPr/>
      </dsp:nvSpPr>
      <dsp:spPr>
        <a:xfrm>
          <a:off x="4896534" y="1800195"/>
          <a:ext cx="2215089" cy="1329053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32000"/>
          </a:schemeClr>
        </a:solidFill>
        <a:ln>
          <a:noFill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洗车结束离开</a:t>
          </a:r>
          <a:endParaRPr lang="zh-CN" altLang="en-US" sz="2000" kern="1200" dirty="0"/>
        </a:p>
      </dsp:txBody>
      <dsp:txXfrm>
        <a:off x="4961413" y="1865074"/>
        <a:ext cx="2085331" cy="1199295"/>
      </dsp:txXfrm>
    </dsp:sp>
    <dsp:sp modelId="{1266D069-0BBA-446A-AD84-D85FD0312A02}">
      <dsp:nvSpPr>
        <dsp:cNvPr id="0" name=""/>
        <dsp:cNvSpPr/>
      </dsp:nvSpPr>
      <dsp:spPr>
        <a:xfrm>
          <a:off x="7866030" y="1800195"/>
          <a:ext cx="2215089" cy="1329053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评价</a:t>
          </a:r>
          <a:endParaRPr lang="zh-CN" altLang="en-US" sz="2000" kern="1200" dirty="0"/>
        </a:p>
      </dsp:txBody>
      <dsp:txXfrm>
        <a:off x="7930909" y="1865074"/>
        <a:ext cx="2085331" cy="1199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68002-EED0-40D8-AE31-F310A5999701}" type="datetimeFigureOut">
              <a:rPr lang="zh-CN" altLang="en-US" smtClean="0"/>
              <a:t>2016/2/10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25D8E-9F57-42C8-AF51-651B2F2EA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92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5D8E-9F57-42C8-AF51-651B2F2EA3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892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现在，“行“的问题已成为百姓关心的焦点。</a:t>
            </a:r>
            <a:endParaRPr lang="en-US" altLang="zh-CN" dirty="0" smtClean="0"/>
          </a:p>
          <a:p>
            <a:r>
              <a:rPr lang="zh-CN" altLang="en-US" dirty="0" smtClean="0"/>
              <a:t>作为一个流动的空间，汽车与固定的住房，形成对应的人类活动的两个空间。从生活流动空间角度看，汽车应当是越来越重要。</a:t>
            </a:r>
            <a:endParaRPr lang="en-US" altLang="zh-CN" dirty="0" smtClean="0"/>
          </a:p>
          <a:p>
            <a:r>
              <a:rPr lang="zh-CN" altLang="en-US" dirty="0" smtClean="0"/>
              <a:t>在人类需求层次中，“行“的需求，属于中级层次。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截至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年，我国汽车保有量为</a:t>
            </a:r>
            <a:r>
              <a:rPr lang="en-US" altLang="zh-CN" dirty="0" smtClean="0"/>
              <a:t>1.3</a:t>
            </a:r>
            <a:r>
              <a:rPr lang="zh-CN" altLang="en-US" dirty="0" smtClean="0"/>
              <a:t>亿辆，平均</a:t>
            </a:r>
            <a:r>
              <a:rPr lang="en-US" altLang="zh-CN" dirty="0" smtClean="0"/>
              <a:t>10</a:t>
            </a:r>
            <a:r>
              <a:rPr lang="zh-CN" altLang="en-US" dirty="0" smtClean="0"/>
              <a:t>人拥有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辆汽车，这其中包括货车、客车等。</a:t>
            </a:r>
            <a:endParaRPr lang="en-US" altLang="zh-CN" dirty="0" smtClean="0"/>
          </a:p>
          <a:p>
            <a:r>
              <a:rPr lang="zh-CN" altLang="en-US" dirty="0" smtClean="0"/>
              <a:t>按照小康生活每个家庭拥有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量小汽车标准，汽车保有量至少还需再新增两倍，达到</a:t>
            </a:r>
            <a:r>
              <a:rPr lang="en-US" altLang="zh-CN" dirty="0" smtClean="0"/>
              <a:t>4</a:t>
            </a:r>
            <a:r>
              <a:rPr lang="zh-CN" altLang="en-US" dirty="0" smtClean="0"/>
              <a:t>亿辆。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按照小汽车平均使用</a:t>
            </a:r>
            <a:r>
              <a:rPr lang="en-US" altLang="zh-CN" dirty="0" smtClean="0"/>
              <a:t>10</a:t>
            </a:r>
            <a:r>
              <a:rPr lang="zh-CN" altLang="en-US" dirty="0" smtClean="0"/>
              <a:t>年计，随着我国城镇化推进和人口大城市化趋向凸显，以及新农村建设，城乡汽车需求量仍将继续增大，而同期城镇规模至多还会在现有基础上扩增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，因此车与路的矛盾会进一步加剧</a:t>
            </a:r>
            <a:r>
              <a:rPr lang="en-US" altLang="zh-CN" dirty="0" smtClean="0"/>
              <a:t>,</a:t>
            </a:r>
            <a:r>
              <a:rPr lang="zh-CN" altLang="en-US" dirty="0" smtClean="0"/>
              <a:t>洗车难问题会继续加剧。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5D8E-9F57-42C8-AF51-651B2F2EA3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22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洗车场的费用计算：</a:t>
            </a:r>
            <a:endParaRPr lang="en-US" altLang="zh-CN" dirty="0" smtClean="0"/>
          </a:p>
          <a:p>
            <a:r>
              <a:rPr lang="zh-CN" altLang="en-US" dirty="0" smtClean="0"/>
              <a:t>一个月算</a:t>
            </a:r>
            <a:r>
              <a:rPr lang="en-US" altLang="zh-CN" dirty="0" smtClean="0"/>
              <a:t>2-3</a:t>
            </a:r>
            <a:r>
              <a:rPr lang="zh-CN" altLang="en-US" dirty="0" smtClean="0"/>
              <a:t>次，一次算</a:t>
            </a:r>
            <a:r>
              <a:rPr lang="en-US" altLang="zh-CN" dirty="0" smtClean="0"/>
              <a:t>35</a:t>
            </a:r>
            <a:r>
              <a:rPr lang="zh-CN" altLang="en-US" dirty="0" smtClean="0"/>
              <a:t>元上下加减</a:t>
            </a:r>
            <a:r>
              <a:rPr lang="en-US" altLang="zh-CN" dirty="0" smtClean="0"/>
              <a:t>10</a:t>
            </a:r>
            <a:r>
              <a:rPr lang="zh-CN" altLang="en-US" dirty="0" smtClean="0"/>
              <a:t>元钱，那么按照多的数来计算一年的洗车费就要花掉</a:t>
            </a:r>
            <a:r>
              <a:rPr lang="en-US" altLang="zh-CN" dirty="0" smtClean="0"/>
              <a:t>1260</a:t>
            </a:r>
            <a:r>
              <a:rPr lang="zh-CN" altLang="en-US" dirty="0" smtClean="0"/>
              <a:t>元钱；</a:t>
            </a:r>
            <a:endParaRPr lang="en-US" altLang="zh-CN" dirty="0" smtClean="0"/>
          </a:p>
          <a:p>
            <a:r>
              <a:rPr lang="zh-CN" altLang="en-US" dirty="0" smtClean="0"/>
              <a:t>每个月洗两次每次</a:t>
            </a:r>
            <a:r>
              <a:rPr lang="en-US" altLang="zh-CN" dirty="0" smtClean="0"/>
              <a:t>35</a:t>
            </a:r>
            <a:r>
              <a:rPr lang="zh-CN" altLang="en-US" dirty="0" smtClean="0"/>
              <a:t>元计算一年的洗车费用是</a:t>
            </a:r>
            <a:r>
              <a:rPr lang="en-US" altLang="zh-CN" dirty="0" smtClean="0"/>
              <a:t>840</a:t>
            </a:r>
            <a:r>
              <a:rPr lang="zh-CN" altLang="en-US" dirty="0" smtClean="0"/>
              <a:t>元，每月两次每次</a:t>
            </a:r>
            <a:r>
              <a:rPr lang="en-US" altLang="zh-CN" dirty="0" smtClean="0"/>
              <a:t>25</a:t>
            </a:r>
            <a:r>
              <a:rPr lang="zh-CN" altLang="en-US" dirty="0" smtClean="0"/>
              <a:t>块计算也要</a:t>
            </a:r>
            <a:r>
              <a:rPr lang="en-US" altLang="zh-CN" dirty="0" smtClean="0"/>
              <a:t>600</a:t>
            </a:r>
            <a:r>
              <a:rPr lang="zh-CN" altLang="en-US" dirty="0" smtClean="0"/>
              <a:t>元。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5D8E-9F57-42C8-AF51-651B2F2EA3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70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、通过软件方便的找到洗车点。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、洗车点有方便的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5D8E-9F57-42C8-AF51-651B2F2EA3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5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12F5DD55-CF32-4C77-9912-A49287C868B5}" type="datetimeFigureOut">
              <a:rPr lang="zh-CN" altLang="en-US" smtClean="0"/>
              <a:t>2016/2/10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12F5DD55-CF32-4C77-9912-A49287C868B5}" type="datetimeFigureOut">
              <a:rPr lang="zh-CN" altLang="en-US" smtClean="0"/>
              <a:t>2016/2/10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12F5DD55-CF32-4C77-9912-A49287C868B5}" type="datetimeFigureOut">
              <a:rPr lang="zh-CN" altLang="en-US" smtClean="0"/>
              <a:t>2016/2/10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12F5DD55-CF32-4C77-9912-A49287C868B5}" type="datetimeFigureOut">
              <a:rPr lang="zh-CN" altLang="en-US" smtClean="0"/>
              <a:t>2016/2/10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50000"/>
              </a:schemeClr>
            </a:gs>
            <a:gs pos="45000">
              <a:schemeClr val="bg2">
                <a:lumMod val="99000"/>
              </a:schemeClr>
            </a:gs>
            <a:gs pos="64000">
              <a:schemeClr val="bg2">
                <a:lumMod val="91000"/>
              </a:schemeClr>
            </a:gs>
            <a:gs pos="100000">
              <a:schemeClr val="bg2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12F5DD55-CF32-4C77-9912-A49287C868B5}" type="datetimeFigureOut">
              <a:rPr lang="zh-CN" altLang="en-US" smtClean="0"/>
              <a:t>2016/2/10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5.jpeg"/><Relationship Id="rId1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200"/>
                    </a14:imgEffect>
                    <a14:imgEffect>
                      <a14:saturation sat="128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5306">
            <a:off x="-972806" y="-561298"/>
            <a:ext cx="6957538" cy="3809268"/>
          </a:xfrm>
          <a:prstGeom prst="rect">
            <a:avLst/>
          </a:prstGeom>
          <a:effectLst/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Diffused trans="33000" intensity="6"/>
                    </a14:imgEffect>
                    <a14:imgEffect>
                      <a14:sharpenSoften amount="-48000"/>
                    </a14:imgEffect>
                    <a14:imgEffect>
                      <a14:saturation sat="56000"/>
                    </a14:imgEffect>
                    <a14:imgEffect>
                      <a14:brightnessContrast bright="-68000" contras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4617">
            <a:off x="7424353" y="2063814"/>
            <a:ext cx="2631675" cy="4836651"/>
          </a:xfrm>
          <a:prstGeom prst="rect">
            <a:avLst/>
          </a:prstGeom>
        </p:spPr>
      </p:pic>
      <p:pic>
        <p:nvPicPr>
          <p:cNvPr id="1030" name="Picture 6" descr="C:\Users\W520_Eric.li\Pictures\洗车DIY\DIYCarWasher.jp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59000"/>
                    </a14:imgEffect>
                    <a14:imgEffect>
                      <a14:colorTemperature colorTemp="4800"/>
                    </a14:imgEffect>
                    <a14:imgEffect>
                      <a14:saturation sat="36000"/>
                    </a14:imgEffect>
                    <a14:imgEffect>
                      <a14:brightnessContrast bright="-82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21973">
            <a:off x="6220857" y="-526576"/>
            <a:ext cx="3215825" cy="2411869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glow rad="127000">
              <a:schemeClr val="bg2">
                <a:lumMod val="75000"/>
              </a:schemeClr>
            </a:glow>
            <a:outerShdw blurRad="609600" dist="203200" dir="10200000" algn="ctr" rotWithShape="0">
              <a:srgbClr val="000000">
                <a:alpha val="0"/>
              </a:srgbClr>
            </a:outerShdw>
            <a:softEdge rad="31750"/>
          </a:effectLst>
          <a:extLst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 rot="-900000">
            <a:off x="502114" y="3668012"/>
            <a:ext cx="5985159" cy="160610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24Hour</a:t>
            </a:r>
            <a:r>
              <a:rPr lang="zh-CN" altLang="en-US" dirty="0" smtClean="0"/>
              <a:t>洗车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不</a:t>
            </a:r>
            <a:r>
              <a:rPr lang="zh-CN" altLang="en-US" dirty="0"/>
              <a:t>求人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rot="-900000">
            <a:off x="2225327" y="5146291"/>
            <a:ext cx="4655297" cy="1128495"/>
          </a:xfrm>
        </p:spPr>
        <p:txBody>
          <a:bodyPr/>
          <a:lstStyle/>
          <a:p>
            <a:r>
              <a:rPr lang="zh-CN" altLang="en-US" dirty="0"/>
              <a:t>服务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endParaRPr lang="en-US" altLang="zh-CN" sz="800" dirty="0"/>
          </a:p>
          <a:p>
            <a:r>
              <a:rPr lang="zh-CN" altLang="en-US" sz="1200" dirty="0"/>
              <a:t>编撰</a:t>
            </a:r>
            <a:r>
              <a:rPr lang="zh-CN" altLang="en-US" sz="1200" dirty="0" smtClean="0"/>
              <a:t>人：李洪波    </a:t>
            </a:r>
            <a:r>
              <a:rPr lang="en-US" altLang="zh-CN" sz="1200" dirty="0" smtClean="0"/>
              <a:t>2015/3</a:t>
            </a:r>
            <a:endParaRPr lang="zh-CN" altLang="en-US" sz="1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8215">
            <a:off x="7407198" y="1425917"/>
            <a:ext cx="391617" cy="38440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7547">
            <a:off x="7868737" y="1242335"/>
            <a:ext cx="513939" cy="46597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2895">
            <a:off x="6908087" y="3059391"/>
            <a:ext cx="1389841" cy="1532877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707" y="4957986"/>
            <a:ext cx="737999" cy="51599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640" y="2912714"/>
            <a:ext cx="880179" cy="7479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664">
            <a:off x="744012" y="1013980"/>
            <a:ext cx="3888432" cy="29163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7638">
            <a:off x="7563720" y="4997698"/>
            <a:ext cx="325294" cy="8481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600" y="3825829"/>
            <a:ext cx="705926" cy="5049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317" y="610865"/>
            <a:ext cx="707199" cy="1541695"/>
          </a:xfrm>
          <a:prstGeom prst="rect">
            <a:avLst/>
          </a:prstGeom>
        </p:spPr>
      </p:pic>
      <p:pic>
        <p:nvPicPr>
          <p:cNvPr id="1026" name="Picture 2" descr="C:\Users\W520_Eric.li\Pictures\洗车DIY\chela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760" y="5589240"/>
            <a:ext cx="1469165" cy="78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520_Eric.li\Pictures\洗车DIY\galaxy_2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8479">
            <a:off x="4534499" y="1283553"/>
            <a:ext cx="1917914" cy="143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20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10527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商业模式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1988840"/>
            <a:ext cx="114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O2O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465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1247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研发和市场团队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82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6206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商业计划及预算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84061" y="249289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目前的现状、困难和机遇。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406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68398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中国汽车时代的来临</a:t>
            </a:r>
            <a:endParaRPr lang="zh-CN" altLang="en-US" sz="3200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418906910"/>
              </p:ext>
            </p:extLst>
          </p:nvPr>
        </p:nvGraphicFramePr>
        <p:xfrm>
          <a:off x="683568" y="2204864"/>
          <a:ext cx="7860913" cy="3536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1242" y="1700808"/>
            <a:ext cx="71737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>
              <a:defRPr sz="28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截至</a:t>
            </a:r>
            <a:r>
              <a:rPr lang="en-US" altLang="zh-CN" dirty="0"/>
              <a:t>2014</a:t>
            </a:r>
            <a:r>
              <a:rPr lang="zh-CN" altLang="en-US" dirty="0"/>
              <a:t>年中国大陆汽车保有量</a:t>
            </a:r>
            <a:r>
              <a:rPr lang="en-US" altLang="zh-CN" dirty="0"/>
              <a:t>--- 1.4</a:t>
            </a:r>
            <a:r>
              <a:rPr lang="zh-CN" altLang="en-US" dirty="0"/>
              <a:t>亿！</a:t>
            </a:r>
          </a:p>
        </p:txBody>
      </p:sp>
    </p:spTree>
    <p:extLst>
      <p:ext uri="{BB962C8B-B14F-4D97-AF65-F5344CB8AC3E}">
        <p14:creationId xmlns:p14="http://schemas.microsoft.com/office/powerpoint/2010/main" val="602976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334" y="332656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车主们通常无奈的选择！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4216" y="1284928"/>
            <a:ext cx="1944216" cy="14210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986607"/>
            <a:ext cx="1974392" cy="12362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177" y="1213353"/>
            <a:ext cx="2018808" cy="1287551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rot="20398105">
            <a:off x="4658015" y="2083342"/>
            <a:ext cx="615406" cy="24155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3025400">
            <a:off x="6718737" y="2618672"/>
            <a:ext cx="491619" cy="24132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3608" y="32533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质量没有保证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rot="17655325">
            <a:off x="356385" y="3372515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服务质量与价格也是</a:t>
            </a:r>
            <a:r>
              <a:rPr lang="zh-CN" altLang="en-US" dirty="0" smtClean="0"/>
              <a:t>参差不齐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61827" y="181171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烦恼！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610442" y="363633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排队</a:t>
            </a:r>
          </a:p>
        </p:txBody>
      </p:sp>
      <p:sp>
        <p:nvSpPr>
          <p:cNvPr id="13" name="矩形 12"/>
          <p:cNvSpPr/>
          <p:nvPr/>
        </p:nvSpPr>
        <p:spPr>
          <a:xfrm>
            <a:off x="5948883" y="508518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冲冲外面几下完事</a:t>
            </a:r>
          </a:p>
        </p:txBody>
      </p:sp>
      <p:sp>
        <p:nvSpPr>
          <p:cNvPr id="14" name="矩形 13"/>
          <p:cNvSpPr/>
          <p:nvPr/>
        </p:nvSpPr>
        <p:spPr>
          <a:xfrm>
            <a:off x="2017845" y="431681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免费的洗这么干净已经很不错啦</a:t>
            </a:r>
          </a:p>
        </p:txBody>
      </p:sp>
      <p:sp>
        <p:nvSpPr>
          <p:cNvPr id="15" name="矩形 14"/>
          <p:cNvSpPr/>
          <p:nvPr/>
        </p:nvSpPr>
        <p:spPr>
          <a:xfrm>
            <a:off x="5434165" y="453870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你这个有点旧了，该换了吧</a:t>
            </a:r>
          </a:p>
        </p:txBody>
      </p:sp>
      <p:sp>
        <p:nvSpPr>
          <p:cNvPr id="16" name="矩形 15"/>
          <p:cNvSpPr/>
          <p:nvPr/>
        </p:nvSpPr>
        <p:spPr>
          <a:xfrm>
            <a:off x="1003533" y="5085184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这里有点刮花，要不要。。。。。</a:t>
            </a:r>
          </a:p>
        </p:txBody>
      </p:sp>
      <p:sp>
        <p:nvSpPr>
          <p:cNvPr id="17" name="矩形 16"/>
          <p:cNvSpPr/>
          <p:nvPr/>
        </p:nvSpPr>
        <p:spPr>
          <a:xfrm>
            <a:off x="1324442" y="55892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付款的时候却被告知你已经享受了某些隐藏的收费服务</a:t>
            </a:r>
          </a:p>
        </p:txBody>
      </p:sp>
      <p:sp>
        <p:nvSpPr>
          <p:cNvPr id="18" name="矩形 17"/>
          <p:cNvSpPr/>
          <p:nvPr/>
        </p:nvSpPr>
        <p:spPr>
          <a:xfrm>
            <a:off x="7236296" y="2267580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洗车卡作废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907527" y="3044737"/>
            <a:ext cx="2566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节日不刷卡 洗车付现金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77334" y="355718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很多优惠券都会注明用卡条件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78608" y="2653206"/>
            <a:ext cx="2669320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贵！</a:t>
            </a:r>
            <a:endParaRPr lang="zh-CN" alt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51920" y="3922567"/>
            <a:ext cx="3911648" cy="156966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无趣！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7385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28 -0.00092 L 0.34688 -0.00092 C 0.42795 -0.00092 0.52882 0.00185 0.52882 0.00394 L 0.52882 0.00926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77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494159"/>
            <a:ext cx="516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可不可以有新的选择 ？ </a:t>
            </a:r>
            <a:r>
              <a:rPr lang="en-US" altLang="zh-CN" sz="2400" dirty="0" smtClean="0"/>
              <a:t>---- </a:t>
            </a:r>
            <a:r>
              <a:rPr lang="zh-CN" altLang="en-US" sz="2400" dirty="0" smtClean="0"/>
              <a:t>自助洗车</a:t>
            </a:r>
            <a:endParaRPr lang="zh-CN" altLang="en-US" sz="2400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17347223"/>
              </p:ext>
            </p:extLst>
          </p:nvPr>
        </p:nvGraphicFramePr>
        <p:xfrm>
          <a:off x="-1047870" y="1556792"/>
          <a:ext cx="10804445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C:\Users\W520_Eric.li\Pictures\CarWasher1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043" y="955824"/>
            <a:ext cx="264977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488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5845643"/>
              </p:ext>
            </p:extLst>
          </p:nvPr>
        </p:nvGraphicFramePr>
        <p:xfrm>
          <a:off x="467544" y="2276872"/>
          <a:ext cx="10081120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28640" y="62068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互联网时代的解决方案：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5598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707" y="1974322"/>
            <a:ext cx="864096" cy="922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5691" y="1556792"/>
            <a:ext cx="1241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</a:rPr>
              <a:t>1</a:t>
            </a:r>
            <a:r>
              <a:rPr lang="zh-CN" altLang="en-US" sz="1100" dirty="0" smtClean="0">
                <a:solidFill>
                  <a:srgbClr val="FF0000"/>
                </a:solidFill>
              </a:rPr>
              <a:t>、通过</a:t>
            </a:r>
            <a:r>
              <a:rPr lang="en-US" altLang="zh-CN" sz="1100" dirty="0" smtClean="0">
                <a:solidFill>
                  <a:srgbClr val="FF0000"/>
                </a:solidFill>
              </a:rPr>
              <a:t>App</a:t>
            </a:r>
            <a:r>
              <a:rPr lang="zh-CN" altLang="en-US" sz="1100" dirty="0" smtClean="0">
                <a:solidFill>
                  <a:srgbClr val="FF0000"/>
                </a:solidFill>
              </a:rPr>
              <a:t>搜索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r>
              <a:rPr lang="zh-CN" altLang="en-US" sz="1100" dirty="0" smtClean="0">
                <a:solidFill>
                  <a:srgbClr val="FF0000"/>
                </a:solidFill>
              </a:rPr>
              <a:t>附近自助洗车点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75" y="1991970"/>
            <a:ext cx="597992" cy="8097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34421" y="1609672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</a:rPr>
              <a:t>2</a:t>
            </a:r>
            <a:r>
              <a:rPr lang="zh-CN" altLang="en-US" sz="1100" dirty="0" smtClean="0">
                <a:solidFill>
                  <a:srgbClr val="FF0000"/>
                </a:solidFill>
              </a:rPr>
              <a:t>、导航到洗车点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93" y="4027528"/>
            <a:ext cx="565371" cy="5148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385" y="1955194"/>
            <a:ext cx="642380" cy="8695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8215">
            <a:off x="1581755" y="4035204"/>
            <a:ext cx="508887" cy="4995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5692" y="3429000"/>
            <a:ext cx="1390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</a:rPr>
              <a:t>3</a:t>
            </a:r>
            <a:r>
              <a:rPr lang="zh-CN" altLang="en-US" sz="1100" dirty="0" smtClean="0">
                <a:solidFill>
                  <a:srgbClr val="FF0000"/>
                </a:solidFill>
              </a:rPr>
              <a:t>、扫描二维码付费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93122" y="3429000"/>
            <a:ext cx="3223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</a:rPr>
              <a:t>4</a:t>
            </a:r>
            <a:r>
              <a:rPr lang="zh-CN" altLang="en-US" sz="1100" dirty="0" smtClean="0">
                <a:solidFill>
                  <a:srgbClr val="FF0000"/>
                </a:solidFill>
              </a:rPr>
              <a:t>、插</a:t>
            </a:r>
            <a:r>
              <a:rPr lang="zh-CN" altLang="en-US" sz="1100">
                <a:solidFill>
                  <a:srgbClr val="FF0000"/>
                </a:solidFill>
              </a:rPr>
              <a:t>上</a:t>
            </a:r>
            <a:r>
              <a:rPr lang="zh-CN" altLang="en-US" sz="1100" smtClean="0">
                <a:solidFill>
                  <a:srgbClr val="FF0000"/>
                </a:solidFill>
              </a:rPr>
              <a:t>水龙头（取枪开始计费，挂枪计费停止）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834626"/>
            <a:ext cx="971914" cy="97191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706" y="4247506"/>
            <a:ext cx="906491" cy="64842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13" y="5195760"/>
            <a:ext cx="1769399" cy="107293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69795" y="4923309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</a:rPr>
              <a:t>5</a:t>
            </a:r>
            <a:r>
              <a:rPr lang="zh-CN" altLang="en-US" sz="1100" dirty="0" smtClean="0">
                <a:solidFill>
                  <a:srgbClr val="FF0000"/>
                </a:solidFill>
              </a:rPr>
              <a:t>、快乐</a:t>
            </a:r>
            <a:r>
              <a:rPr lang="zh-CN" altLang="en-US" sz="1100" dirty="0">
                <a:solidFill>
                  <a:srgbClr val="FF0000"/>
                </a:solidFill>
              </a:rPr>
              <a:t>的洗车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568" y="580038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DIY</a:t>
            </a:r>
            <a:r>
              <a:rPr lang="zh-CN" altLang="en-US" dirty="0" smtClean="0"/>
              <a:t>洗车养车  </a:t>
            </a:r>
            <a:r>
              <a:rPr lang="en-US" altLang="zh-CN" dirty="0" smtClean="0"/>
              <a:t>----- </a:t>
            </a:r>
            <a:r>
              <a:rPr lang="zh-CN" altLang="en-US" dirty="0" smtClean="0"/>
              <a:t>车主</a:t>
            </a:r>
            <a:endParaRPr lang="zh-CN" altLang="en-US" dirty="0"/>
          </a:p>
        </p:txBody>
      </p:sp>
      <p:pic>
        <p:nvPicPr>
          <p:cNvPr id="3074" name="Picture 2" descr="C:\Users\W520_Eric.li\Pictures\洗车DIY\CarWasher233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326" y="5072618"/>
            <a:ext cx="1913467" cy="116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箭头 1"/>
          <p:cNvSpPr/>
          <p:nvPr/>
        </p:nvSpPr>
        <p:spPr>
          <a:xfrm rot="21425614">
            <a:off x="3679542" y="2119048"/>
            <a:ext cx="738763" cy="235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3869794" y="4077072"/>
            <a:ext cx="738709" cy="213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8866334">
            <a:off x="3671355" y="3089220"/>
            <a:ext cx="625332" cy="199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8683132">
            <a:off x="5008092" y="4843544"/>
            <a:ext cx="460708" cy="159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36" y="3681926"/>
            <a:ext cx="840987" cy="58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15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2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5486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洗车点资格认证</a:t>
            </a:r>
            <a:endParaRPr lang="zh-CN" altLang="en-US" dirty="0"/>
          </a:p>
        </p:txBody>
      </p:sp>
      <p:pic>
        <p:nvPicPr>
          <p:cNvPr id="2050" name="Picture 2" descr="C:\Users\W520_Eric.li\Pictures\洗车DIY\cli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273" y="4778255"/>
            <a:ext cx="1263848" cy="104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W520_Eric.li\Pictures\洗车DIY\clint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897175"/>
            <a:ext cx="1293142" cy="80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W520_Eric.li\Pictures\洗车DIY\clint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8961">
            <a:off x="1272467" y="4636206"/>
            <a:ext cx="796946" cy="132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06564" y="2930644"/>
            <a:ext cx="2618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、具备符合标准的场地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、有保障的水压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、专供的水表控制系统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1492" y="1556792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具备以下资格的个人或单位可以获得洗车点认证资格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60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764704"/>
            <a:ext cx="346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DIY</a:t>
            </a:r>
            <a:r>
              <a:rPr lang="zh-CN" altLang="en-US" dirty="0" smtClean="0"/>
              <a:t>洗车养车  </a:t>
            </a:r>
            <a:r>
              <a:rPr lang="en-US" altLang="zh-CN" dirty="0" smtClean="0"/>
              <a:t>----- </a:t>
            </a:r>
            <a:r>
              <a:rPr lang="zh-CN" altLang="en-US" dirty="0" smtClean="0"/>
              <a:t>服务系统平台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83320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620688"/>
            <a:ext cx="1954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市   场  分  析</a:t>
            </a:r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94340" y="1628800"/>
            <a:ext cx="33425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>
              <a:defRPr sz="5400"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zh-CN" altLang="en-US" sz="2400" dirty="0"/>
              <a:t>洗车市场：黄金蛋糕！</a:t>
            </a:r>
          </a:p>
          <a:p>
            <a:endParaRPr lang="zh-CN" altLang="en-US" sz="2400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219033374"/>
              </p:ext>
            </p:extLst>
          </p:nvPr>
        </p:nvGraphicFramePr>
        <p:xfrm>
          <a:off x="251520" y="2045330"/>
          <a:ext cx="4752527" cy="3458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0301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衡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穿越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6380</TotalTime>
  <Words>582</Words>
  <Application>Microsoft Office PowerPoint</Application>
  <PresentationFormat>全屏显示(4:3)</PresentationFormat>
  <Paragraphs>72</Paragraphs>
  <Slides>12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平衡</vt:lpstr>
      <vt:lpstr>24Hour洗车 不求人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洗车养车DIY</dc:title>
  <dc:creator>W520_Eric.li</dc:creator>
  <cp:lastModifiedBy>W520_Eric.li</cp:lastModifiedBy>
  <cp:revision>154</cp:revision>
  <dcterms:created xsi:type="dcterms:W3CDTF">2015-03-02T09:25:55Z</dcterms:created>
  <dcterms:modified xsi:type="dcterms:W3CDTF">2016-02-10T12:53:38Z</dcterms:modified>
</cp:coreProperties>
</file>