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29269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1999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945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9156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45865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201282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18935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34468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6353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5105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1466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8764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6341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6444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46533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0871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4/3/2024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3002995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Regla de tres </a:t>
            </a:r>
            <a:endParaRPr lang="es-NI" b="1" dirty="0"/>
          </a:p>
        </p:txBody>
      </p:sp>
      <p:sp>
        <p:nvSpPr>
          <p:cNvPr id="3" name="Subtítulo 2"/>
          <p:cNvSpPr>
            <a:spLocks noGrp="1"/>
          </p:cNvSpPr>
          <p:nvPr>
            <p:ph type="subTitle" idx="1"/>
          </p:nvPr>
        </p:nvSpPr>
        <p:spPr/>
        <p:txBody>
          <a:bodyPr/>
          <a:lstStyle/>
          <a:p>
            <a:r>
              <a:rPr lang="es-ES" b="1" dirty="0" smtClean="0">
                <a:solidFill>
                  <a:schemeClr val="accent1">
                    <a:lumMod val="60000"/>
                    <a:lumOff val="40000"/>
                  </a:schemeClr>
                </a:solidFill>
              </a:rPr>
              <a:t>MSc. Mauricio Cajina santos</a:t>
            </a:r>
            <a:endParaRPr lang="es-NI" b="1" dirty="0">
              <a:solidFill>
                <a:schemeClr val="accent1">
                  <a:lumMod val="60000"/>
                  <a:lumOff val="40000"/>
                </a:schemeClr>
              </a:solidFill>
            </a:endParaRPr>
          </a:p>
        </p:txBody>
      </p:sp>
      <p:pic>
        <p:nvPicPr>
          <p:cNvPr id="4" name="Imagen 3"/>
          <p:cNvPicPr>
            <a:picLocks noChangeAspect="1"/>
          </p:cNvPicPr>
          <p:nvPr/>
        </p:nvPicPr>
        <p:blipFill>
          <a:blip r:embed="rId2"/>
          <a:stretch>
            <a:fillRect/>
          </a:stretch>
        </p:blipFill>
        <p:spPr>
          <a:xfrm>
            <a:off x="4229099" y="874643"/>
            <a:ext cx="2741543" cy="2544417"/>
          </a:xfrm>
          <a:prstGeom prst="rect">
            <a:avLst/>
          </a:prstGeom>
        </p:spPr>
      </p:pic>
    </p:spTree>
    <p:extLst>
      <p:ext uri="{BB962C8B-B14F-4D97-AF65-F5344CB8AC3E}">
        <p14:creationId xmlns:p14="http://schemas.microsoft.com/office/powerpoint/2010/main" val="373972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27116" r="-3385" b="50012"/>
          <a:stretch/>
        </p:blipFill>
        <p:spPr>
          <a:xfrm>
            <a:off x="3207027" y="2083861"/>
            <a:ext cx="5751444" cy="3124241"/>
          </a:xfrm>
          <a:prstGeom prst="rect">
            <a:avLst/>
          </a:prstGeom>
        </p:spPr>
      </p:pic>
    </p:spTree>
    <p:extLst>
      <p:ext uri="{BB962C8B-B14F-4D97-AF65-F5344CB8AC3E}">
        <p14:creationId xmlns:p14="http://schemas.microsoft.com/office/powerpoint/2010/main" val="140698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 t="31984" r="1317" b="31696"/>
          <a:stretch/>
        </p:blipFill>
        <p:spPr>
          <a:xfrm>
            <a:off x="883546" y="1007165"/>
            <a:ext cx="5093183" cy="2875722"/>
          </a:xfrm>
          <a:prstGeom prst="rect">
            <a:avLst/>
          </a:prstGeom>
        </p:spPr>
      </p:pic>
      <p:pic>
        <p:nvPicPr>
          <p:cNvPr id="3" name="Imagen 2"/>
          <p:cNvPicPr>
            <a:picLocks noChangeAspect="1"/>
          </p:cNvPicPr>
          <p:nvPr/>
        </p:nvPicPr>
        <p:blipFill rotWithShape="1">
          <a:blip r:embed="rId2"/>
          <a:srcRect l="-1" t="66959" r="823"/>
          <a:stretch/>
        </p:blipFill>
        <p:spPr>
          <a:xfrm>
            <a:off x="5976729" y="3313044"/>
            <a:ext cx="5685183" cy="2875722"/>
          </a:xfrm>
          <a:prstGeom prst="rect">
            <a:avLst/>
          </a:prstGeom>
        </p:spPr>
      </p:pic>
    </p:spTree>
    <p:extLst>
      <p:ext uri="{BB962C8B-B14F-4D97-AF65-F5344CB8AC3E}">
        <p14:creationId xmlns:p14="http://schemas.microsoft.com/office/powerpoint/2010/main" val="391933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497" r="-318" b="83382"/>
          <a:stretch/>
        </p:blipFill>
        <p:spPr>
          <a:xfrm>
            <a:off x="2252870" y="1537667"/>
            <a:ext cx="8070574" cy="1218786"/>
          </a:xfrm>
          <a:prstGeom prst="rect">
            <a:avLst/>
          </a:prstGeom>
        </p:spPr>
      </p:pic>
      <p:pic>
        <p:nvPicPr>
          <p:cNvPr id="3" name="Imagen 2"/>
          <p:cNvPicPr>
            <a:picLocks noChangeAspect="1"/>
          </p:cNvPicPr>
          <p:nvPr/>
        </p:nvPicPr>
        <p:blipFill rotWithShape="1">
          <a:blip r:embed="rId2"/>
          <a:srcRect l="2447" t="25652" r="-442" b="58448"/>
          <a:stretch/>
        </p:blipFill>
        <p:spPr>
          <a:xfrm>
            <a:off x="2252870" y="3220278"/>
            <a:ext cx="7924800" cy="1166192"/>
          </a:xfrm>
          <a:prstGeom prst="rect">
            <a:avLst/>
          </a:prstGeom>
        </p:spPr>
      </p:pic>
      <p:pic>
        <p:nvPicPr>
          <p:cNvPr id="4" name="Imagen 3"/>
          <p:cNvPicPr>
            <a:picLocks noChangeAspect="1"/>
          </p:cNvPicPr>
          <p:nvPr/>
        </p:nvPicPr>
        <p:blipFill rotWithShape="1">
          <a:blip r:embed="rId3"/>
          <a:srcRect l="3294" t="51820" r="-1155" b="36373"/>
          <a:stretch/>
        </p:blipFill>
        <p:spPr>
          <a:xfrm>
            <a:off x="2252870" y="4797287"/>
            <a:ext cx="7924800" cy="795130"/>
          </a:xfrm>
          <a:prstGeom prst="rect">
            <a:avLst/>
          </a:prstGeom>
        </p:spPr>
      </p:pic>
      <p:sp>
        <p:nvSpPr>
          <p:cNvPr id="5" name="Rectángulo 4"/>
          <p:cNvSpPr/>
          <p:nvPr/>
        </p:nvSpPr>
        <p:spPr>
          <a:xfrm>
            <a:off x="2351289" y="791513"/>
            <a:ext cx="2870067" cy="369332"/>
          </a:xfrm>
          <a:prstGeom prst="rect">
            <a:avLst/>
          </a:prstGeom>
        </p:spPr>
        <p:txBody>
          <a:bodyPr wrap="square">
            <a:spAutoFit/>
          </a:bodyPr>
          <a:lstStyle/>
          <a:p>
            <a:r>
              <a:rPr lang="es-NI" b="1" dirty="0">
                <a:solidFill>
                  <a:srgbClr val="FF0000"/>
                </a:solidFill>
              </a:rPr>
              <a:t>Asignaciones</a:t>
            </a:r>
            <a:r>
              <a:rPr lang="es-NI" dirty="0"/>
              <a:t> </a:t>
            </a:r>
          </a:p>
        </p:txBody>
      </p:sp>
    </p:spTree>
    <p:extLst>
      <p:ext uri="{BB962C8B-B14F-4D97-AF65-F5344CB8AC3E}">
        <p14:creationId xmlns:p14="http://schemas.microsoft.com/office/powerpoint/2010/main" val="388878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49288" y="820483"/>
            <a:ext cx="8189843" cy="646331"/>
          </a:xfrm>
          <a:prstGeom prst="rect">
            <a:avLst/>
          </a:prstGeom>
        </p:spPr>
        <p:txBody>
          <a:bodyPr wrap="square">
            <a:spAutoFit/>
          </a:bodyPr>
          <a:lstStyle/>
          <a:p>
            <a:r>
              <a:rPr lang="es-ES" b="1" dirty="0">
                <a:solidFill>
                  <a:srgbClr val="0000CC"/>
                </a:solidFill>
                <a:latin typeface="-apple-system"/>
              </a:rPr>
              <a:t>Si circulamos a 120 km/h, tardamos 2 horas en llegar a casa. ¿Cuántas horas tardaremos si circulamos un poco más lentos, a 100 km/h?</a:t>
            </a:r>
            <a:endParaRPr lang="es-NI" b="1" dirty="0">
              <a:solidFill>
                <a:srgbClr val="0000CC"/>
              </a:solidFill>
            </a:endParaRPr>
          </a:p>
        </p:txBody>
      </p:sp>
      <p:sp>
        <p:nvSpPr>
          <p:cNvPr id="4" name="Rectángulo 3"/>
          <p:cNvSpPr/>
          <p:nvPr/>
        </p:nvSpPr>
        <p:spPr>
          <a:xfrm>
            <a:off x="1749287" y="1899887"/>
            <a:ext cx="8189843" cy="646331"/>
          </a:xfrm>
          <a:prstGeom prst="rect">
            <a:avLst/>
          </a:prstGeom>
        </p:spPr>
        <p:txBody>
          <a:bodyPr wrap="square">
            <a:spAutoFit/>
          </a:bodyPr>
          <a:lstStyle/>
          <a:p>
            <a:r>
              <a:rPr lang="es-ES" b="1" dirty="0">
                <a:solidFill>
                  <a:srgbClr val="0000CC"/>
                </a:solidFill>
                <a:latin typeface="-apple-system"/>
              </a:rPr>
              <a:t>Si un coche recorre 200 km en 4 horas, ¿cuánto tiempo tardará en recorrer 500 km?</a:t>
            </a:r>
            <a:endParaRPr lang="es-NI" b="1" dirty="0">
              <a:solidFill>
                <a:srgbClr val="0000CC"/>
              </a:solidFill>
            </a:endParaRPr>
          </a:p>
        </p:txBody>
      </p:sp>
      <p:sp>
        <p:nvSpPr>
          <p:cNvPr id="5" name="Rectángulo 4"/>
          <p:cNvSpPr/>
          <p:nvPr/>
        </p:nvSpPr>
        <p:spPr>
          <a:xfrm>
            <a:off x="1749287" y="2967335"/>
            <a:ext cx="7938052" cy="646331"/>
          </a:xfrm>
          <a:prstGeom prst="rect">
            <a:avLst/>
          </a:prstGeom>
        </p:spPr>
        <p:txBody>
          <a:bodyPr wrap="square">
            <a:spAutoFit/>
          </a:bodyPr>
          <a:lstStyle/>
          <a:p>
            <a:r>
              <a:rPr lang="es-ES" b="1" dirty="0">
                <a:solidFill>
                  <a:srgbClr val="0000CC"/>
                </a:solidFill>
              </a:rPr>
              <a:t>Si 5 obreros construyen una casa en 10 días, ¿cuánto tiempo tardarán 8 obreros en construir la misma casa?</a:t>
            </a:r>
            <a:endParaRPr lang="es-NI" b="1" dirty="0">
              <a:solidFill>
                <a:srgbClr val="0000CC"/>
              </a:solidFill>
            </a:endParaRPr>
          </a:p>
        </p:txBody>
      </p:sp>
      <p:sp>
        <p:nvSpPr>
          <p:cNvPr id="6" name="Rectángulo 5"/>
          <p:cNvSpPr/>
          <p:nvPr/>
        </p:nvSpPr>
        <p:spPr>
          <a:xfrm>
            <a:off x="1749286" y="4252796"/>
            <a:ext cx="8189843" cy="646331"/>
          </a:xfrm>
          <a:prstGeom prst="rect">
            <a:avLst/>
          </a:prstGeom>
        </p:spPr>
        <p:txBody>
          <a:bodyPr wrap="square">
            <a:spAutoFit/>
          </a:bodyPr>
          <a:lstStyle/>
          <a:p>
            <a:r>
              <a:rPr lang="es-ES" b="1" dirty="0">
                <a:solidFill>
                  <a:srgbClr val="0000CC"/>
                </a:solidFill>
              </a:rPr>
              <a:t>Si un depósito se llena en 6 horas con 3 tuberías abiertas, ¿cuánto tiempo tardará en llenarse si solo se abren 2 tuberías?</a:t>
            </a:r>
            <a:endParaRPr lang="es-NI" b="1" dirty="0">
              <a:solidFill>
                <a:srgbClr val="0000CC"/>
              </a:solidFill>
            </a:endParaRPr>
          </a:p>
        </p:txBody>
      </p:sp>
      <p:sp>
        <p:nvSpPr>
          <p:cNvPr id="7" name="Rectángulo 6"/>
          <p:cNvSpPr/>
          <p:nvPr/>
        </p:nvSpPr>
        <p:spPr>
          <a:xfrm>
            <a:off x="1749286" y="5128377"/>
            <a:ext cx="7938053" cy="1200329"/>
          </a:xfrm>
          <a:prstGeom prst="rect">
            <a:avLst/>
          </a:prstGeom>
        </p:spPr>
        <p:txBody>
          <a:bodyPr wrap="square">
            <a:spAutoFit/>
          </a:bodyPr>
          <a:lstStyle/>
          <a:p>
            <a:r>
              <a:rPr lang="es-ES" b="1" dirty="0">
                <a:solidFill>
                  <a:srgbClr val="0000CC"/>
                </a:solidFill>
              </a:rPr>
              <a:t>Para sacar el agua de una piscina de plástico, se necesita realizar 210 extracciones con un cubo de litro de capacidad. ¿Cuántas extracciones serán necesarias si se utiliza un cubo de 2 litros de capacidad?</a:t>
            </a:r>
            <a:endParaRPr lang="es-NI" b="1" dirty="0">
              <a:solidFill>
                <a:srgbClr val="0000CC"/>
              </a:solidFill>
            </a:endParaRPr>
          </a:p>
        </p:txBody>
      </p:sp>
    </p:spTree>
    <p:extLst>
      <p:ext uri="{BB962C8B-B14F-4D97-AF65-F5344CB8AC3E}">
        <p14:creationId xmlns:p14="http://schemas.microsoft.com/office/powerpoint/2010/main" val="196335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22853" y="1126435"/>
            <a:ext cx="9793356" cy="5224670"/>
          </a:xfrm>
          <a:prstGeom prst="rect">
            <a:avLst/>
          </a:prstGeom>
        </p:spPr>
      </p:pic>
    </p:spTree>
    <p:extLst>
      <p:ext uri="{BB962C8B-B14F-4D97-AF65-F5344CB8AC3E}">
        <p14:creationId xmlns:p14="http://schemas.microsoft.com/office/powerpoint/2010/main" val="185504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31235" y="1020418"/>
            <a:ext cx="9024730" cy="5194852"/>
          </a:xfrm>
          <a:prstGeom prst="rect">
            <a:avLst/>
          </a:prstGeom>
        </p:spPr>
      </p:pic>
    </p:spTree>
    <p:extLst>
      <p:ext uri="{BB962C8B-B14F-4D97-AF65-F5344CB8AC3E}">
        <p14:creationId xmlns:p14="http://schemas.microsoft.com/office/powerpoint/2010/main" val="327539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67408" y="1166192"/>
            <a:ext cx="9515061" cy="4757530"/>
          </a:xfrm>
          <a:prstGeom prst="rect">
            <a:avLst/>
          </a:prstGeom>
        </p:spPr>
      </p:pic>
    </p:spTree>
    <p:extLst>
      <p:ext uri="{BB962C8B-B14F-4D97-AF65-F5344CB8AC3E}">
        <p14:creationId xmlns:p14="http://schemas.microsoft.com/office/powerpoint/2010/main" val="60542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74573" y="1775791"/>
            <a:ext cx="8110332" cy="4346713"/>
          </a:xfrm>
          <a:prstGeom prst="rect">
            <a:avLst/>
          </a:prstGeom>
        </p:spPr>
      </p:pic>
    </p:spTree>
    <p:extLst>
      <p:ext uri="{BB962C8B-B14F-4D97-AF65-F5344CB8AC3E}">
        <p14:creationId xmlns:p14="http://schemas.microsoft.com/office/powerpoint/2010/main" val="5887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945" t="13861" r="975" b="4518"/>
          <a:stretch/>
        </p:blipFill>
        <p:spPr>
          <a:xfrm>
            <a:off x="2703442" y="781878"/>
            <a:ext cx="7381461" cy="5777947"/>
          </a:xfrm>
          <a:prstGeom prst="rect">
            <a:avLst/>
          </a:prstGeom>
        </p:spPr>
      </p:pic>
    </p:spTree>
    <p:extLst>
      <p:ext uri="{BB962C8B-B14F-4D97-AF65-F5344CB8AC3E}">
        <p14:creationId xmlns:p14="http://schemas.microsoft.com/office/powerpoint/2010/main" val="279865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9399" r="1631" b="7599"/>
          <a:stretch/>
        </p:blipFill>
        <p:spPr>
          <a:xfrm>
            <a:off x="2279375" y="1550505"/>
            <a:ext cx="7991060" cy="4704521"/>
          </a:xfrm>
          <a:prstGeom prst="rect">
            <a:avLst/>
          </a:prstGeom>
        </p:spPr>
      </p:pic>
    </p:spTree>
    <p:extLst>
      <p:ext uri="{BB962C8B-B14F-4D97-AF65-F5344CB8AC3E}">
        <p14:creationId xmlns:p14="http://schemas.microsoft.com/office/powerpoint/2010/main" val="348307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7479" r="980" b="45778"/>
          <a:stretch/>
        </p:blipFill>
        <p:spPr>
          <a:xfrm>
            <a:off x="2027583" y="1338470"/>
            <a:ext cx="7951303" cy="4929808"/>
          </a:xfrm>
          <a:prstGeom prst="rect">
            <a:avLst/>
          </a:prstGeom>
        </p:spPr>
      </p:pic>
    </p:spTree>
    <p:extLst>
      <p:ext uri="{BB962C8B-B14F-4D97-AF65-F5344CB8AC3E}">
        <p14:creationId xmlns:p14="http://schemas.microsoft.com/office/powerpoint/2010/main" val="318800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6599" r="-4080" b="2131"/>
          <a:stretch/>
        </p:blipFill>
        <p:spPr>
          <a:xfrm>
            <a:off x="2160104" y="821635"/>
            <a:ext cx="8560905" cy="5565913"/>
          </a:xfrm>
          <a:prstGeom prst="rect">
            <a:avLst/>
          </a:prstGeom>
        </p:spPr>
      </p:pic>
    </p:spTree>
    <p:extLst>
      <p:ext uri="{BB962C8B-B14F-4D97-AF65-F5344CB8AC3E}">
        <p14:creationId xmlns:p14="http://schemas.microsoft.com/office/powerpoint/2010/main" val="381486289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TotalTime>
  <Words>103</Words>
  <Application>Microsoft Office PowerPoint</Application>
  <PresentationFormat>Panorámica</PresentationFormat>
  <Paragraphs>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-apple-system</vt:lpstr>
      <vt:lpstr>Arial</vt:lpstr>
      <vt:lpstr>Century Gothic</vt:lpstr>
      <vt:lpstr>Wingdings 3</vt:lpstr>
      <vt:lpstr>Espiral</vt:lpstr>
      <vt:lpstr>Regla de tres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Regla de tres</dc:title>
  <dc:creator>DELL</dc:creator>
  <cp:lastModifiedBy>DELL</cp:lastModifiedBy>
  <cp:revision>7</cp:revision>
  <dcterms:created xsi:type="dcterms:W3CDTF">2024-04-04T01:21:46Z</dcterms:created>
  <dcterms:modified xsi:type="dcterms:W3CDTF">2024-04-04T02:38:51Z</dcterms:modified>
</cp:coreProperties>
</file>