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9" r:id="rId6"/>
    <p:sldId id="260" r:id="rId7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51"/>
    <p:restoredTop sz="94647"/>
  </p:normalViewPr>
  <p:slideViewPr>
    <p:cSldViewPr snapToGrid="0" snapToObjects="1">
      <p:cViewPr varScale="1">
        <p:scale>
          <a:sx n="64" d="100"/>
          <a:sy n="64" d="100"/>
        </p:scale>
        <p:origin x="9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Ícone para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01703182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Conteúdo do suplemento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Conteúdo do suplemento Microsoft Power BI.">
                <a:extLst>
                  <a:ext uri="{FF2B5EF4-FFF2-40B4-BE49-F238E27FC236}">
                    <a16:creationId xmlns:a16="http://schemas.microsoft.com/office/drawing/2014/main" id="{8ADA110D-B045-FFC0-4EB1-D9D23EB9ADA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34606121"/>
                  </p:ext>
                </p:extLst>
              </p:nvPr>
            </p:nvGraphicFramePr>
            <p:xfrm>
              <a:off x="0" y="0"/>
              <a:ext cx="12192000" cy="6857999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2" name="Add-in" descr="Conteúdo do suplemento Microsoft Power BI.">
                <a:extLst>
                  <a:ext uri="{FF2B5EF4-FFF2-40B4-BE49-F238E27FC236}">
                    <a16:creationId xmlns:a16="http://schemas.microsoft.com/office/drawing/2014/main" id="{8ADA110D-B045-FFC0-4EB1-D9D23EB9AD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79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5063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EACFCB65-9F3B-5331-422D-AF582B87D7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17407098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EACFCB65-9F3B-5331-422D-AF582B87D7B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77210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4275ecce-6487-4466-a362-9f03bf3477a8}">
  <we:reference id="WA200003233" version="2.0.0.3" store="pt-BR" storeType="OMEX"/>
  <we:alternateReferences/>
  <we:properties>
    <we:property name="Microsoft.Office.CampaignId" value="&quot;none&quot;"/>
    <we:property name="reportUrl" value="&quot;/groups/me/reports/ad1e84dc-817c-4151-af76-f99b1f3d840b/e985d31a42ec5c479536?bookmarkGuid=ce7cb3ce-2b46-4fcb-9390-0bc9551efb13&amp;bookmarkUsage=1&amp;ctid=3f9020b0-5615-4d11-920c-d087c3adf23e&amp;fromEntryPoint=export&quot;"/>
    <we:property name="reportState" value="&quot;CONNECTED&quot;"/>
    <we:property name="artifactViewState" value="&quot;live&quot;"/>
    <we:property name="reportEmbeddedTime" value="&quot;2025-09-10T00:00:36.393Z&quot;"/>
    <we:property name="creatorSessionId" value="&quot;fdd18cea-af57-4bee-9e0f-dd1a4ed188d4&quot;"/>
    <we:property name="creatorUserId" value="&quot;10032004234FA8E0&quot;"/>
    <we:property name="creatorTenantId" value="&quot;3f9020b0-5615-4d11-920c-d087c3adf23e&quot;"/>
    <we:property name="pageDisplayName" value="&quot;Página 1&quot;"/>
    <we:property name="pageName" value="&quot;e985d31a42ec5c479536&quot;"/>
    <we:property name="reportName" value="&quot;ANÁLISE DE DADOS DIO&quot;"/>
    <we:property name="isVisualContainerHeaderHidden" value="false"/>
    <we:property name="isFiltersActionButtonVisible" value="true"/>
    <we:property name="initialStateBookmark" value="&quot;H4sIAAAAAAAAA+1XbW/TMBD+K5U/R6h5bbNvXVcE2ltF0SSEKnSxr5mHmwTHKS1T/zvnJBtbB9uoyioQ/VLnfPY999xzTnzNhCwLBaszmCM7YG8zITmIXHdc5rCsMR6enx+fDt4dfzobnI7InBdG5lnJDq6ZAZ2iuZBlBcpuQcaPU4eBUmNI7dMMVIkOK1CXeQZKfsPGmaaMrnDtMFwWKtdgt5wYMGi3XZA7PVNs95VPEYEbucAJctNYMe6Hwnch8JCHPOjFoR+RW9k41Mh+6mK3rsMP88yAzCiMtQVd4XvQTfyoF3oQBWHU71v7TCrTuiSr0bLQlB3lvCosK0PCmuaa6FKszkJj2YC+ZsNcVfN6NLpnn+SV5vgOZ/VUZqRZ0U4zmUHGpSVlTYSMdU501TM0FBU3tfky/zrUSEEFO+iunVscA7Gg1WTdBDFIU40pmPZx9EcQTkBhY3xdZW15ug/hTslSyixVbfl/VOJ9k0UhcXgJ2lh5JVdUR8s6Lcq1QH24qok/kvpGAZ6zgXufya6nNwol36s7Gmwl0qDfvSamaztFyvVF1Bex3/U8cHnAvei/eJ9dz86YWMCNorpbKLg0wD+jGNCSv0PJv8p8v3L2MIl62I16/agP8cz1MO49Kef9y+gZZ6Dzot03wXSO2ZbdtysQHxD0owj2ew492dNcVSWpDkWD5Xf62t3s692nY3l8iYhtFfd1Ljg7z6Q5aUKXDppezOMQ/f7MmwkRBNufNG8katD8cnWCC1QPod7OP5y6AXgBWjbfwXVaW6bbfsnfbsbuMXBkv7Ct2x087fhLJaEjsCPAQLNVmwobZPk23QMtVxNF7xndOm3ZPf8+vVaVDhM8TmIMg5BHwouTwO0nnoXzKNEGlybJl/e5rX93LWyOdFmzg7wyZQEcx5BhzXzRZCCxuTotC8iELXI91vb/RFJPNKEvQFU2an21q48hi0YmCp9YYC98rIZlG3D9HYB4iT58DgAA&quot;"/>
    <we:property name="bookmark" value="&quot;H4sIAAAAAAAAA+1YbW/bNhD+KwG/dAOEQu+28i1zMyxYMgR1EWAY/OFEnmV2tKRRlBc3yH/vkZRSJ1lfZiQ1WlSAAfF4PN7z3ItI3zAhu1bB9g9YIztmZ7WQHESjjyIWsNoLcZKHWSGiMItLwCxNeWJnm9bIpu7Y8Q0zoCs0V7LrQVlLJPxrETBQ6hIqO1qC6jBgLequqUHJd+iVacroHm8DhtetajRYk3MDBq3ZDanTmFyIXia0I3AjNzhHbrwUi2kmkgjSGHnG00mRJTmpdV7BefafKta0237W1AZkTdtYWRqKJIawTPJJFkOeZvl0auVLqcygUm5Pr1tN6AjztrXkzMjXqtHEmmIOhcbOO33DZo3q1+7t9J583vSa42tcuqnaSLMlS0tZQ82lJeWWCLnUDdHlZuhV9Nw48ar5d6aRNhXsOLwN7vw4ERtaTdKHTpxUlcYKzDA8fRYP56DQC3/t6yE84WN3FyTpZF2pIfwfIvHGo2glzlagjU2v8i3F0bJOixotUP+ydcS/knrMgDh44Pchwd4uxgwl3bc7OTikiPf+6XNi4XiW1UrRz9jlHaqRIdpRgIELaH0mj+ZejuutRsfJ7JnwHK1b0LIbGRtHv8vaRjBg57g0z5Xbr0cA55IKzqfHFajeZsaLC1urNbwgTcs1qa/RgAVHGNi8X/+0g86F6Ge2sDHx5fvBy4u7ZTc7pdI9V3QCxoGvUDggZwbXficp0JqR2H2zIQjYxs4MuRWSxqDgk5KsUTtNRD4VRRLGMUQ85XH+o6N+cZM5uiQW8EGnifZoq50B/jeKE1rybbTXjyE/YI+lqRjLfIJhPpnmUyiWUYzF5LPpfPg0+oIPc/BVq2+O1Zq6337V91RO/ImgP+nBYfvQZ2uaq76jrEPhffk/dR09rOunh2N5/Bo7DlE8VF8InhyJ7zRZRI1mUvAiw2S6jJdCpOn+neY3SZ9yzVfbc9ygeuzq3fzjqdHBKzqD+MuZg7Un3OGWeWeM3WPglb32WbUdf4b3f3oJRwKP7LnNmxqgsJO62ad6YOBqrug7owelPavn+6fX3zEEL8qC7v8Zz0VclGk0LWN33fgU0QavTdlc3+fWPbsSOsvrysFuetO1wPESanTMtx6BOyi7AzvUAsV4eP/IUdX93zDeFOh5D8TUC/voEAAA&quot;"/>
    <we:property name="datasetId" value="&quot;b54d1071-de8b-4639-94a6-40c8a63e5947&quot;"/>
    <we:property name="embedUrl" value="&quot;/reportEmbed?reportId=ad1e84dc-817c-4151-af76-f99b1f3d840b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F20B19E-E45C-4174-A41A-7CE4FCBF328F}">
  <we:reference id="WA200003233" version="2.0.0.3" store="pt-BR" storeType="OMEX"/>
  <we:alternateReferences/>
  <we:properties>
    <we:property name="Microsoft.Office.CampaignId" value="&quot;none&quot;"/>
    <we:property name="reportUrl" value="&quot;/groups/me/reports/ad1e84dc-817c-4151-af76-f99b1f3d840b/4401ac787666b61ab4cb?bookmarkGuid=c76c9a58-d546-4a95-9809-d21893ecd167&amp;bookmarkUsage=1&amp;ctid=3f9020b0-5615-4d11-920c-d087c3adf23e&amp;fromEntryPoint=export&quot;"/>
    <we:property name="reportState" value="&quot;CONNECTED&quot;"/>
    <we:property name="artifactViewState" value="&quot;live&quot;"/>
    <we:property name="reportEmbeddedTime" value="&quot;2025-09-09T23:59:32.813Z&quot;"/>
    <we:property name="creatorSessionId" value="&quot;9acfa2f4-12a7-4b86-8016-dbfa32dcd5fd&quot;"/>
    <we:property name="creatorUserId" value="&quot;10032004234FA8E0&quot;"/>
    <we:property name="creatorTenantId" value="&quot;3f9020b0-5615-4d11-920c-d087c3adf23e&quot;"/>
    <we:property name="pageDisplayName" value="&quot;Página 2&quot;"/>
    <we:property name="pageName" value="&quot;4401ac787666b61ab4cb&quot;"/>
    <we:property name="reportName" value="&quot;ANÁLISE DE DADOS DIO&quot;"/>
    <we:property name="isVisualContainerHeaderHidden" value="false"/>
    <we:property name="isFiltersActionButtonVisible" value="true"/>
    <we:property name="initialStateBookmark" value="&quot;H4sIAAAAAAAAA+VYS27bMBC9isG1UehnycrOcVK0SJwEcZtNYRQjaiQzUEiVoly7gS/Ua/RiJSnl49pxgMBo3HQlcTia33vUjHRLUlaVBSzO4AbJAfnIU0YhFbLjki7hjfDw/PxkNLg8+Xo2GB1rsSgVE7wiB7dEgcxRXbGqhsKY0MIvky6BoriA3KwyKCrskhJlJTgU7Ac2ynpLyRqXXYLzshASjMmxAoXG7Eyr67X27b7ztUegis1wjFQ10iBwXKBRPwrDMAldSAKaaLWqUbCRbVQxpq37oeAKGNdujCxMozDK+j0I47jfSyKgNDLyivG8aAN+ePbTojRVUThXiZibeiTX2rGxtFzqhByk4HmeQ/0si3vUzWgYmqczVqjWYbI4npdS10pXsLE2SGfAKabEFkRi1eR/SwZ5LjEH1S6PVzaHoqhvNsjHopYULzGzW1wxtdA+Msa1D2aKb+K8kELDYnfGUGAjfF/ztsiOWU7F96FEjUpqBBMt2VoTCjJdLYheyBTl4cIme8TkHYZe94+YXzNRnZkWuVkvjLO+j33Ph37iu17U23PgPnOmqs5YFOn/gN62bBsI/SB1HY86nhMnjj7PNPGCZyEc6grlQuoXX7GG4q5CH4qaK7kg67B094RK+jZjagc0KhkOpyDVXlPpqWyXk7tuozWuH/WTliRN+LtnxcS2jl4cZxGlXs+PQ9+L/ABify/oO9L9ctqxQ8I/xmD3RfF+YChB0uniFGdYrId2v7++dRfQFUjWTDU2jRem185l98bISsZHZl4yao/iae+/1Qw6KXZSUNCYalMhAy62griNT2+5LqNfP6sNhXm+bVr6bnzl/b03yeoBfdtAtQR+20m2bGz6AlKX+v3A7ftx4AcYuVGS7UVf2P+xZmefNk+f8r0abJ78wnm9ucZS+KFi5AZlbk+aqFVVAsUL4Gj9l40JhlZPswV4avCx99JcT5kmfAPPFRS1Qcb+YiDWiUaMJQU+84D58UBsWDa636JwoxUEEQAA&quot;"/>
    <we:property name="bookmark" value="&quot;H4sIAAAAAAAAA+VYyW7bMBD9FYNno9C+5JY6KVogKYK6zaXwYUQNbQYKqVKUazfwD/U3+mMlKWVx7ThAYDRuerI4HM32Hjkj35CSN3UFy49wjeSIfBAlp1BKNfDJkIhOWBbIWOwHCYviLPZomqS52ZW15lI05OiGaFBT1Je8aaGylozw62RIoKouYGpXDKoGh6RG1UgBFf+BnbLZ0qrF1ZDgoq6kAmtyrEGjNTs36mZtQvDfhMYjUM3nOEaqO2kUeT7QNEuTJCkSH4qIFkat6RRcZFtVrGnnfiSFBi6MGytLSpMZy2JI8jyLixQoTa284WJa9QHfv/t5WdviaFzoQi5sPYor49haWq1MQh5SCILAoyFjeUx9RpPEvs14pXuHxfJ0UStTK1PBztpxOQdBsSSuIAqbLv8bcjydKpyC7pena5sjWbXXW+Rj2SqKn5C5LaG5XhofjAvjg9vi2zgvlDSwuJ0xVNgJ37WiL7JnlzP5faTQoFJawcRIdtaEgirXC2IWqkT1dumSPeHqFsNg+EfML5moycyIfBYnOctCzIIQsiL0gzQ+cOC+CK6bwVhW5f+A3q5sOwjDqPS9gHqBlxeeOc+0CKInIRyZCk2lMvdftYHivkIfyVZotSSbsAwPhErmkXG9BxrVHEczUPqgqfRYtqvJbbcxGlcP+klPki78/bNi4lpHnOcspTSIwzwJgzSMIA8Pgr7npl/OBm5W+McY7D8r3vccFSg6W57hHKvN0O72N7duA7oExbupxqXxzPT68ezOGFnL+MTOS1btQTz987eWw6DEQQkaOlN9KuRYyJ0g7uLTa67L+a+fzZbCPN02HX23Xnl/7yZZP6CvG6iewK87yZ6NXV9A6tMwi/wszKMwwtRPC3YQfeHwx5q9fdo8fsoParB59Avn5eYaR+H7ipFrVFN30mSrmxooXoBA57/uTHB0eoYtIEqLj3tW9veMG8J38FxC1Vpk3F8MxLlx3n4D76qbedsQAAA=&quot;"/>
    <we:property name="datasetId" value="&quot;b54d1071-de8b-4639-94a6-40c8a63e5947&quot;"/>
    <we:property name="embedUrl" value="&quot;/reportEmbed?reportId=ad1e84dc-817c-4151-af76-f99b1f3d840b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backgroundColor" value="&quot;#FFFFFF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B935C4FF-B393-4504-91F5-E58877C681A8}">
  <we:reference id="wa200003233" version="2.0.0.3" store="pt-BR" storeType="OMEX"/>
  <we:alternateReferences>
    <we:reference id="wa200003233" version="2.0.0.3" store="wa200003233" storeType="OMEX"/>
  </we:alternateReferences>
  <we:properties>
    <we:property name="reportUrl" value="&quot;/groups/me/reports/ad1e84dc-817c-4151-af76-f99b1f3d840b/ca345619d678e7a4e80c?bookmarkGuid=c2be7220-29c2-4c4d-9c28-bca89d66301c&amp;bookmarkUsage=1&amp;ctid=3f9020b0-5615-4d11-920c-d087c3adf23e&amp;fromEntryPoint=export&quot;"/>
    <we:property name="reportName" value="&quot;ANÁLISE DE DADOS DIO&quot;"/>
    <we:property name="reportState" value="&quot;CONNECTED&quot;"/>
    <we:property name="embedUrl" value="&quot;/reportEmbed?reportId=ad1e84dc-817c-4151-af76-f99b1f3d840b&amp;config=eyJjbHVzdGVyVXJsIjoiaHR0cHM6Ly9XQUJJLUJSQVpJTC1TT1VUSC1CLVBSSU1BUlktcmVkaXJlY3QuYW5hbHlzaXMud2luZG93cy5uZXQiLCJlbWJlZEZlYXR1cmVzIjp7InVzYWdlTWV0cmljc1ZOZXh0Ijp0cnVlfX0%3D&amp;disableSensitivityBanner=true&amp;storytellingChangeViewModeShortcutKeys=true&quot;"/>
    <we:property name="pageName" value="&quot;ca345619d678e7a4e80c&quot;"/>
    <we:property name="pageDisplayName" value="&quot;Página 3&quot;"/>
    <we:property name="datasetId" value="&quot;b54d1071-de8b-4639-94a6-40c8a63e5947&quot;"/>
    <we:property name="backgroundColor" value="&quot;#FFFFFF&quot;"/>
    <we:property name="bookmark" value="&quot;H4sIAAAAAAAAA9VVTY/TMBD9K8jnCiVtPntbQpGQEKoo2gvqYRJPsl65duQ4paHqf2fsZLfsqkIIsVAuif1mPPPmzcQ5Mi66VsLwEXbIluy94qICrs2rkM2YGsGQh3meRkEVV1Ec8iypg5ysurVCq44tj8yCadDeiq4H6SIR+GU7YyDlGhq3q0F2OGMtmk4rkOIbjs5ksqbH04zhoZXagAu5sWDRhd2TO+0dhdcLygiVFXvcYGVHtIJFFCdhzpM0wxQizIKK3LrRwTO76OJC+/SFVhaEojQOW9RxtYihLnlQx2FClfLU4Z1QjZwIn89+HlonjsWDLfXB6VHeU2IX6XSigkqIqnkULGqe8DKvo7zME3e6FtJOCcthdWgNaUUKjtEKqrzRhnogmdfEYDdKcGSFlv3Or1ZP8I3uTYWfsPYmZYUdKFItFKhKOIkdm7XRJL63FLpX1gwevtNfC4OUlLNlcJo98rjhezpN6EuRoGUt7AUOW0J+KvgO2qdiP8wFhbz/ofOTlIOX989rt/VNXpRJFkT0AAwhDfIoTIOraPIGmx2qSwL/QpNvmsZgA3barl56At71avqkg98YiFZgcQfGPp8KbTiaN2P/3wrzcGvMZ8+I/9NqT9u/Ob7nqZjGN8qSLI0xycsoCsM4nvPrGN+ruKM2ILH7z68o3+YzE7ZD+lO7he5t10KFa1Do87djCIHejxQFxV29fm3c+4OgoRjLvQXZu0r9f535ND7bd6Q72M9QCAAA&quot;"/>
    <we:property name="initialStateBookmark" value="&quot;H4sIAAAAAAAAA9VVXW/TMBT9K8jPFUqaj6Z960KR0NhWrWgvqEI38U3mybUjxyktVf87105H2VQBQgzKS2sf349zz72xd4yLtpGwvYYVsgl7p7gogWvzKmQDpnrw4ubm8mp6e/npeno1I1g3VmjVssmOWTA12jvRdiBdCAI/LgcMpJxD7XYVyBYHrEHTagVSfMHemI6s6XA/YLhppDbgQi4sWHRh12ROe8odvo4oI5RWrHGBpe3REqI4ScMxT0cZjiDGLCjJrO0NPLOTJi60T59rZUEoSuOwqErKKIGq4EGVhGnIMz5yeCtULQ+Ej74fto1TxeLGFnrj9CgeKLGLtN9TQQXE5TAOooqnvBhX8bgYp867EtIeEhbb2aYxpBUp2EfLqfJaGxJfMq+JwbaXYMdyLbuVX82e4AvdmRJvsfJHygq7pUiVUKBK4SR2bOZGk/j+JNedsmbr4Xv9OTdISTmbBPvBNx5TviZvQl+KBC0rYU9wWBLyQ8FX0DwV+3EuKOTDd50/SLn18v557Za+yVGRZkFMP4AhjIJxHI6Cs2jyAusVqlMC/0KTp3VtsAZ72M5eegLedurwSQe/MRCNwPwejH0+FdpwNBd9/98I83hrDAfPiP/TavfLvzm+x6k4jG+cpdkowXRcxHEYJsmQn8f4nsUdtQCJ7X9+Rfk2H5mwFdJL7Ra6s20DJc5Boc/f9CEEejtSFBR39fq1cf/vBQ1FX+4dyM5V6t915pOQAqKQ+BMH99ozT8uz+wreq4HreQgAAA==&quot;"/>
    <we:property name="isFiltersActionButtonVisible" value="true"/>
    <we:property name="isVisualContainerHeaderHidden" value="false"/>
    <we:property name="reportEmbeddedTime" value="&quot;2025-09-09T23:56:20.074Z&quot;"/>
    <we:property name="creatorTenantId" value="&quot;3f9020b0-5615-4d11-920c-d087c3adf23e&quot;"/>
    <we:property name="creatorUserId" value="&quot;10032004234FA8E0&quot;"/>
    <we:property name="creatorSessionId" value="&quot;406a61fb-48b2-40ac-ab77-bdb93668c041&quot;"/>
    <we:property name="artifactViewState" value="&quot;live&quot;"/>
    <we:property name="isTitleSuggestionsDialogDismissed" value="tru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1509</TotalTime>
  <Words>3</Words>
  <Application>Microsoft Office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Segoe UI Light</vt:lpstr>
      <vt:lpstr>Office Theme</vt:lpstr>
      <vt:lpstr>Microsoft Power BI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washington Brito Miguel</cp:lastModifiedBy>
  <cp:revision>3</cp:revision>
  <dcterms:created xsi:type="dcterms:W3CDTF">2018-06-07T21:39:02Z</dcterms:created>
  <dcterms:modified xsi:type="dcterms:W3CDTF">2025-09-10T00:08:12Z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