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9.png" ContentType="image/png"/>
  <Override PartName="/ppt/media/image7.jpeg" ContentType="image/jpeg"/>
  <Override PartName="/ppt/media/image1.png" ContentType="image/png"/>
  <Override PartName="/ppt/media/image2.png" ContentType="image/png"/>
  <Override PartName="/ppt/media/image4.jpeg" ContentType="image/jpeg"/>
  <Override PartName="/ppt/media/image3.jpeg" ContentType="image/jpeg"/>
  <Override PartName="/ppt/media/image5.jpeg" ContentType="image/jpeg"/>
  <Override PartName="/ppt/media/image6.jpeg" ContentType="image/jpeg"/>
  <Override PartName="/ppt/media/image8.jpeg" ContentType="image/jpe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60800" y="226080"/>
            <a:ext cx="9071640" cy="334008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60800" y="226080"/>
            <a:ext cx="9071640" cy="334008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60800" y="226080"/>
            <a:ext cx="9071640" cy="334008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60800" y="226080"/>
            <a:ext cx="9071640" cy="334008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1" lang="pt-BR" sz="36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60800" y="226080"/>
            <a:ext cx="9071640" cy="334008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60800" y="226080"/>
            <a:ext cx="9071640" cy="334008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60800" y="226080"/>
            <a:ext cx="9071640" cy="334008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60800" y="226080"/>
            <a:ext cx="9071640" cy="113400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1" lang="pt-BR" sz="36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60800" y="226080"/>
            <a:ext cx="9071640" cy="334008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60800" y="226080"/>
            <a:ext cx="9071640" cy="334008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1" lang="pt-BR" sz="36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60800" y="226080"/>
            <a:ext cx="9071640" cy="334008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60800" y="226080"/>
            <a:ext cx="9071640" cy="334008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60800" y="226080"/>
            <a:ext cx="9071640" cy="334008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60800" y="226080"/>
            <a:ext cx="9071640" cy="334008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60800" y="226080"/>
            <a:ext cx="9071640" cy="334008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60800" y="226080"/>
            <a:ext cx="9071640" cy="334008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1" lang="pt-BR" sz="36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60800" y="226080"/>
            <a:ext cx="9071640" cy="334008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60800" y="226080"/>
            <a:ext cx="9071640" cy="334008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60800" y="226080"/>
            <a:ext cx="9071640" cy="334008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60800" y="226080"/>
            <a:ext cx="9071640" cy="334008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60800" y="226080"/>
            <a:ext cx="9071640" cy="113400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1" lang="pt-BR" sz="36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60800" y="226080"/>
            <a:ext cx="9071640" cy="334008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60800" y="226080"/>
            <a:ext cx="9071640" cy="334008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60800" y="226080"/>
            <a:ext cx="9071640" cy="334008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60800" y="226080"/>
            <a:ext cx="9071640" cy="334008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60800" y="226080"/>
            <a:ext cx="9071640" cy="334008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60800" y="226080"/>
            <a:ext cx="9071640" cy="334008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60800" y="226080"/>
            <a:ext cx="9071640" cy="334008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60800" y="226080"/>
            <a:ext cx="9071640" cy="334008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60800" y="226080"/>
            <a:ext cx="9071640" cy="113400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1" lang="pt-BR" sz="36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60800" y="226080"/>
            <a:ext cx="9071640" cy="334008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60800" y="226080"/>
            <a:ext cx="9071640" cy="334008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60800" y="226080"/>
            <a:ext cx="9071640" cy="334008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2DFBCCD-DAF8-48EF-B8B4-B2A4B0065E44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473040" y="5165280"/>
            <a:ext cx="2348280" cy="391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400" spc="-1" strike="noStrike">
                <a:solidFill>
                  <a:srgbClr val="dbf5f9"/>
                </a:solidFill>
                <a:latin typeface="Source Sans Pro"/>
              </a:rPr>
              <a:t>&lt;data/hora&gt;</a:t>
            </a:r>
            <a:endParaRPr b="0" lang="pt-BR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3416040" y="5165280"/>
            <a:ext cx="3194640" cy="391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2400" spc="-1" strike="noStrike">
                <a:solidFill>
                  <a:srgbClr val="dbf5f9"/>
                </a:solidFill>
                <a:latin typeface="Source Sans Pro"/>
              </a:rPr>
              <a:t>&lt;rodapé&gt;</a:t>
            </a:r>
            <a:endParaRPr b="0" lang="pt-BR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7196040" y="5165280"/>
            <a:ext cx="2348280" cy="391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6C08805-46B3-4E58-BBB7-DE0C2D439FA4}" type="slidenum">
              <a:rPr b="0" lang="pt-BR" sz="2400" spc="-1" strike="noStrike">
                <a:solidFill>
                  <a:srgbClr val="dbf5f9"/>
                </a:solidFill>
                <a:latin typeface="Source Sans Pro"/>
              </a:rPr>
              <a:t>&lt;número&gt;</a:t>
            </a:fld>
            <a:endParaRPr b="0" lang="pt-BR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60800" y="226080"/>
            <a:ext cx="9071640" cy="334008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pt-BR" sz="6000" spc="-1" strike="noStrike">
                <a:solidFill>
                  <a:srgbClr val="04617b"/>
                </a:solidFill>
                <a:latin typeface="Source Sans Pro Light"/>
              </a:rPr>
              <a:t>Clique para editar o formato do texto do título</a:t>
            </a:r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5" name="TextShape 5"/>
          <p:cNvSpPr txBox="1"/>
          <p:nvPr/>
        </p:nvSpPr>
        <p:spPr>
          <a:xfrm>
            <a:off x="464400" y="3912120"/>
            <a:ext cx="9064440" cy="312984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924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dbf5f9"/>
                </a:solidFill>
                <a:latin typeface="Source Sans Pro"/>
              </a:rPr>
              <a:t>Clique para editar o formato do texto da estrutura de tópicos</a:t>
            </a:r>
            <a:endParaRPr b="0" lang="pt-BR" sz="210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pt-BR" sz="1650" spc="-1" strike="noStrike">
                <a:solidFill>
                  <a:srgbClr val="dbf5f9"/>
                </a:solidFill>
                <a:latin typeface="Source Sans Pro"/>
              </a:rPr>
              <a:t>2.º nível da estrutura de tópicos</a:t>
            </a:r>
            <a:endParaRPr b="0" lang="pt-BR" sz="1650" spc="-1" strike="noStrike">
              <a:solidFill>
                <a:srgbClr val="dbf5f9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dbf5f9"/>
                </a:solidFill>
                <a:latin typeface="Source Sans Pro"/>
              </a:rPr>
              <a:t>3.º nível da estrutura de tópicos</a:t>
            </a:r>
            <a:endParaRPr b="0" lang="pt-BR" sz="1800" spc="-1" strike="noStrike">
              <a:solidFill>
                <a:srgbClr val="dbf5f9"/>
              </a:solidFill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pt-BR" sz="1500" spc="-1" strike="noStrike">
                <a:solidFill>
                  <a:srgbClr val="dbf5f9"/>
                </a:solidFill>
                <a:latin typeface="Source Sans Pro"/>
              </a:rPr>
              <a:t>4.º nível da estrutura de tópicos</a:t>
            </a:r>
            <a:endParaRPr b="0" lang="pt-BR" sz="1500" spc="-1" strike="noStrike">
              <a:solidFill>
                <a:srgbClr val="dbf5f9"/>
              </a:solidFill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dbf5f9"/>
                </a:solidFill>
                <a:latin typeface="Source Sans Pro"/>
              </a:rPr>
              <a:t>5.º nível da estrutura de tópicos</a:t>
            </a:r>
            <a:endParaRPr b="0" lang="pt-BR" sz="1500" spc="-1" strike="noStrike">
              <a:solidFill>
                <a:srgbClr val="dbf5f9"/>
              </a:solidFill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dbf5f9"/>
                </a:solidFill>
                <a:latin typeface="Source Sans Pro"/>
              </a:rPr>
              <a:t>6.º nível da estrutura de tópicos</a:t>
            </a:r>
            <a:endParaRPr b="0" lang="pt-BR" sz="1500" spc="-1" strike="noStrike">
              <a:solidFill>
                <a:srgbClr val="dbf5f9"/>
              </a:solidFill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dbf5f9"/>
                </a:solidFill>
                <a:latin typeface="Source Sans Pro"/>
              </a:rPr>
              <a:t>7.º nível da estrutura de tópicos</a:t>
            </a:r>
            <a:endParaRPr b="0" lang="pt-BR" sz="15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Arial"/>
              </a:rPr>
              <a:t>&lt;data/hora&gt;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Arial"/>
              </a:rPr>
              <a:t>&lt;rodapé&gt;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AB0D774-4E18-49A2-BF4D-9CF3FF26971F}" type="slidenum">
              <a:rPr b="0" lang="pt-BR" sz="1400" spc="-1" strike="noStrike">
                <a:latin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Clique para editar o formato do texto da estrutura de tópicos</a:t>
            </a:r>
            <a:endParaRPr b="0" lang="pt-BR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279" spc="-1" strike="noStrike">
                <a:latin typeface="Arial"/>
              </a:rPr>
              <a:t>2.º nível da estrutura de tópicos</a:t>
            </a:r>
            <a:endParaRPr b="0" lang="pt-BR" sz="2279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950" spc="-1" strike="noStrike">
                <a:latin typeface="Arial"/>
              </a:rPr>
              <a:t>3.º nível da estrutura de tópicos</a:t>
            </a:r>
            <a:endParaRPr b="0" lang="pt-BR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629" spc="-1" strike="noStrike">
                <a:latin typeface="Arial"/>
              </a:rPr>
              <a:t>4.º nível da estrutura de tópicos</a:t>
            </a:r>
            <a:endParaRPr b="0" lang="pt-BR" sz="1629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29" spc="-1" strike="noStrike">
                <a:latin typeface="Arial"/>
              </a:rPr>
              <a:t>5.º nível da estrutura de tópicos</a:t>
            </a:r>
            <a:endParaRPr b="0" lang="pt-BR" sz="1629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29" spc="-1" strike="noStrike">
                <a:latin typeface="Arial"/>
              </a:rPr>
              <a:t>6.º nível da estrutura de tópicos</a:t>
            </a:r>
            <a:endParaRPr b="0" lang="pt-BR" sz="1629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29" spc="-1" strike="noStrike">
                <a:latin typeface="Arial"/>
              </a:rPr>
              <a:t>7.º nível da estrutura de tópicos</a:t>
            </a:r>
            <a:endParaRPr b="0" lang="pt-BR" sz="1629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60800" y="360000"/>
            <a:ext cx="9071640" cy="2692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pPr algn="just"/>
            <a:r>
              <a:rPr b="0" lang="pt-BR" sz="5400" spc="-1" strike="noStrike">
                <a:solidFill>
                  <a:srgbClr val="04617b"/>
                </a:solidFill>
                <a:latin typeface="Source Sans Pro Light"/>
              </a:rPr>
              <a:t>Desenv. Web em Javascript, HTML5, CSS E PHP – Projeto de Criação de Website</a:t>
            </a:r>
            <a:endParaRPr b="0" lang="pt-BR" sz="54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64400" y="3816000"/>
            <a:ext cx="9064440" cy="140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pPr algn="just"/>
            <a:r>
              <a:rPr b="1" lang="pt-BR" sz="2600" spc="-1" strike="noStrike">
                <a:solidFill>
                  <a:srgbClr val="dbf5f9"/>
                </a:solidFill>
                <a:latin typeface="Source Sans Pro"/>
              </a:rPr>
              <a:t>Equipe: Luana Freitas, Natália Marquim, Vinícius Gustavo, Washington Pimentel e Yuri Lima.</a:t>
            </a:r>
            <a:endParaRPr b="1" lang="pt-BR" sz="2600" spc="-1" strike="noStrike">
              <a:solidFill>
                <a:srgbClr val="dbf5f9"/>
              </a:solidFill>
              <a:latin typeface="Source Sans Pro"/>
            </a:endParaRPr>
          </a:p>
          <a:p>
            <a:pPr algn="just"/>
            <a:r>
              <a:rPr b="1" lang="pt-BR" sz="2600" spc="-1" strike="noStrike">
                <a:solidFill>
                  <a:srgbClr val="dbf5f9"/>
                </a:solidFill>
                <a:latin typeface="Source Sans Pro"/>
              </a:rPr>
              <a:t>Professor: Davi de Barros.</a:t>
            </a:r>
            <a:endParaRPr b="1" lang="pt-BR" sz="26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5. Capturas de Tela: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504000" y="1326600"/>
            <a:ext cx="9071640" cy="328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5. Capturas de Tela: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504000" y="1326600"/>
            <a:ext cx="9071640" cy="328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504000" y="792000"/>
            <a:ext cx="9071640" cy="2869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pPr algn="ctr"/>
            <a:r>
              <a:rPr b="1" lang="pt-BR" sz="6000" spc="-1" strike="noStrike">
                <a:solidFill>
                  <a:srgbClr val="04617b"/>
                </a:solidFill>
                <a:latin typeface="Source Sans Pro Light"/>
              </a:rPr>
              <a:t>Obrigado!!!</a:t>
            </a:r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1800360" y="432000"/>
            <a:ext cx="6047640" cy="129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1. Objetivo: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just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600" spc="-1" strike="noStrike">
              <a:latin typeface="Arial"/>
            </a:endParaRPr>
          </a:p>
          <a:p>
            <a:pPr marL="432000" indent="-324000" algn="just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600" spc="-1" strike="noStrike">
              <a:latin typeface="Arial"/>
            </a:endParaRPr>
          </a:p>
          <a:p>
            <a:pPr marL="432000" indent="-324000" algn="just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Desenvolver um website responsivo e funcional, para um determinado segmento de mercado, a partir das ferramentas apresentadas pelo professor em sala de aula ao longo do semestre.</a:t>
            </a: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2. Metodologia: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5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Utilizando ferramentas de PHP, Javascript (JQUERY), CSS3/HTML5, Bootstrap e SQLITE com PHP, desenvolvemos um website para uma clínica oftalmológica.</a:t>
            </a:r>
            <a:endParaRPr b="0" lang="pt-BR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Para fins de ilustrar a apresentação, nomeamos a clínica como </a:t>
            </a:r>
            <a:r>
              <a:rPr b="0" lang="pt-BR" sz="2600" spc="-1" strike="noStrike" u="sng">
                <a:uFillTx/>
                <a:latin typeface="Arial"/>
              </a:rPr>
              <a:t>QUALIVISÃO</a:t>
            </a:r>
            <a:r>
              <a:rPr b="0" lang="pt-BR" sz="2600" spc="-1" strike="noStrike">
                <a:latin typeface="Arial"/>
              </a:rPr>
              <a:t>, podendo o nome, descrição, endereço, contato, logomarca e serviços demonstrados no site serem alterados conforme necessidade do cliente.</a:t>
            </a: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3. Resultados: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O website apresenta uma interface de fácil navegação e conforto visual;</a:t>
            </a:r>
            <a:endParaRPr b="0" lang="pt-BR" sz="24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Apresenta as principais funcionalidades da clínica;</a:t>
            </a:r>
            <a:endParaRPr b="0" lang="pt-BR" sz="24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Informa localização e contato;</a:t>
            </a:r>
            <a:endParaRPr b="0" lang="pt-BR" sz="24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Permite interação com o usuário, através de link para whatsapp e ferramenta para avaliação do serviço prestado.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4. Conclusão: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latin typeface="Arial"/>
              </a:rPr>
              <a:t>O projeto atingiu seu objetivo ao criar um website funcional e responsivo, através de ferramentas Javascript, HTML5, CSS e PHP.</a:t>
            </a: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5. Capturas de Tela: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504000" y="1368000"/>
            <a:ext cx="9072000" cy="328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5. Capturas de Tela: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504000" y="1326600"/>
            <a:ext cx="9071640" cy="328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5. Capturas de Tela: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504000" y="1326600"/>
            <a:ext cx="9071640" cy="328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pt-BR" sz="3570" spc="-1" strike="noStrike">
                <a:solidFill>
                  <a:srgbClr val="ffffff"/>
                </a:solidFill>
                <a:latin typeface="Arial"/>
              </a:rPr>
              <a:t>5. Capturas de Tela:</a:t>
            </a:r>
            <a:endParaRPr b="0" lang="pt-BR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504000" y="1326600"/>
            <a:ext cx="9071640" cy="328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Neat_Office/6.2.8.2$Windows_x86 LibreOffice_project/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2024-06-13T13:07:06Z</dcterms:created>
  <dc:creator/>
  <dc:description/>
  <dc:language>pt-BR</dc:language>
  <cp:lastModifiedBy/>
  <dcterms:modified xsi:type="dcterms:W3CDTF">2024-06-13T13:38:29Z</dcterms:modified>
  <cp:revision>4</cp:revision>
  <dc:subject/>
  <dc:title/>
</cp:coreProperties>
</file>