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E7B5E-15F3-45C3-8C88-6F8670C80A5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6C8B0C-473D-40D7-A68C-956A8075A53E}">
      <dgm:prSet/>
      <dgm:spPr/>
      <dgm:t>
        <a:bodyPr/>
        <a:lstStyle/>
        <a:p>
          <a:r>
            <a:rPr lang="en-US" baseline="0" dirty="0"/>
            <a:t>Muhammad Saad		19-NTU-CS-1113 </a:t>
          </a:r>
          <a:endParaRPr lang="en-US" dirty="0"/>
        </a:p>
      </dgm:t>
    </dgm:pt>
    <dgm:pt modelId="{73371FE5-74CB-41AD-882B-208E62155DAF}" type="parTrans" cxnId="{45410AE2-8D15-484D-A849-07281207AAC6}">
      <dgm:prSet/>
      <dgm:spPr/>
      <dgm:t>
        <a:bodyPr/>
        <a:lstStyle/>
        <a:p>
          <a:endParaRPr lang="en-US"/>
        </a:p>
      </dgm:t>
    </dgm:pt>
    <dgm:pt modelId="{FA190DBB-39C5-4D95-AA1C-B074ACBE9001}" type="sibTrans" cxnId="{45410AE2-8D15-484D-A849-07281207AAC6}">
      <dgm:prSet/>
      <dgm:spPr/>
      <dgm:t>
        <a:bodyPr/>
        <a:lstStyle/>
        <a:p>
          <a:endParaRPr lang="en-US"/>
        </a:p>
      </dgm:t>
    </dgm:pt>
    <dgm:pt modelId="{F318B4F6-06BD-41D6-AB3A-207374D0E5E8}">
      <dgm:prSet/>
      <dgm:spPr/>
      <dgm:t>
        <a:bodyPr/>
        <a:lstStyle/>
        <a:p>
          <a:r>
            <a:rPr lang="en-US" baseline="0"/>
            <a:t>Mukarram Shahbaz 		19-NTU-CS-1117</a:t>
          </a:r>
          <a:endParaRPr lang="en-US"/>
        </a:p>
      </dgm:t>
    </dgm:pt>
    <dgm:pt modelId="{64874FE5-5ACF-4C7B-9F90-6E01446EACCC}" type="parTrans" cxnId="{3ED81BBF-D3BA-4455-9CCC-94DFF5ECDFA2}">
      <dgm:prSet/>
      <dgm:spPr/>
      <dgm:t>
        <a:bodyPr/>
        <a:lstStyle/>
        <a:p>
          <a:endParaRPr lang="en-US"/>
        </a:p>
      </dgm:t>
    </dgm:pt>
    <dgm:pt modelId="{972123B6-DCEF-40C8-8C49-46C4F34FF469}" type="sibTrans" cxnId="{3ED81BBF-D3BA-4455-9CCC-94DFF5ECDFA2}">
      <dgm:prSet/>
      <dgm:spPr/>
      <dgm:t>
        <a:bodyPr/>
        <a:lstStyle/>
        <a:p>
          <a:endParaRPr lang="en-US"/>
        </a:p>
      </dgm:t>
    </dgm:pt>
    <dgm:pt modelId="{99A4B398-BCCD-425B-9160-3270CD406889}">
      <dgm:prSet/>
      <dgm:spPr/>
      <dgm:t>
        <a:bodyPr/>
        <a:lstStyle/>
        <a:p>
          <a:r>
            <a:rPr lang="en-US" baseline="0" dirty="0"/>
            <a:t>Wasi Ur Rehman Qamar 		19-NTU-CS-1130</a:t>
          </a:r>
          <a:endParaRPr lang="en-US" dirty="0"/>
        </a:p>
      </dgm:t>
    </dgm:pt>
    <dgm:pt modelId="{1CB8B1EF-AEF9-4DDB-8B92-BDC71C917D53}" type="parTrans" cxnId="{014FF136-5190-4B8C-8098-299E781E7115}">
      <dgm:prSet/>
      <dgm:spPr/>
      <dgm:t>
        <a:bodyPr/>
        <a:lstStyle/>
        <a:p>
          <a:endParaRPr lang="en-US"/>
        </a:p>
      </dgm:t>
    </dgm:pt>
    <dgm:pt modelId="{AFEDEBC6-374F-4CE2-A656-4139D6DE829C}" type="sibTrans" cxnId="{014FF136-5190-4B8C-8098-299E781E7115}">
      <dgm:prSet/>
      <dgm:spPr/>
      <dgm:t>
        <a:bodyPr/>
        <a:lstStyle/>
        <a:p>
          <a:endParaRPr lang="en-US"/>
        </a:p>
      </dgm:t>
    </dgm:pt>
    <dgm:pt modelId="{FCD2A124-5595-4AD2-A4CE-5326C526D875}" type="pres">
      <dgm:prSet presAssocID="{4ACE7B5E-15F3-45C3-8C88-6F8670C80A52}" presName="linear" presStyleCnt="0">
        <dgm:presLayoutVars>
          <dgm:animLvl val="lvl"/>
          <dgm:resizeHandles val="exact"/>
        </dgm:presLayoutVars>
      </dgm:prSet>
      <dgm:spPr/>
    </dgm:pt>
    <dgm:pt modelId="{3E8681F1-0E7B-49A5-B8C8-6099BD88D49F}" type="pres">
      <dgm:prSet presAssocID="{EC6C8B0C-473D-40D7-A68C-956A8075A5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DD31EE-5FFC-4BAE-810F-3C230E593445}" type="pres">
      <dgm:prSet presAssocID="{FA190DBB-39C5-4D95-AA1C-B074ACBE9001}" presName="spacer" presStyleCnt="0"/>
      <dgm:spPr/>
    </dgm:pt>
    <dgm:pt modelId="{CBE88549-7FE4-40C3-B81A-1F514117DA8B}" type="pres">
      <dgm:prSet presAssocID="{F318B4F6-06BD-41D6-AB3A-207374D0E5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7821B4-C3EA-477F-8AA4-EEEAC7531D04}" type="pres">
      <dgm:prSet presAssocID="{972123B6-DCEF-40C8-8C49-46C4F34FF469}" presName="spacer" presStyleCnt="0"/>
      <dgm:spPr/>
    </dgm:pt>
    <dgm:pt modelId="{96F4B034-1FB0-4954-B797-776B8180B332}" type="pres">
      <dgm:prSet presAssocID="{99A4B398-BCCD-425B-9160-3270CD4068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E78E1C-9373-4E7C-BEEF-FA1B6FE3FECC}" type="presOf" srcId="{4ACE7B5E-15F3-45C3-8C88-6F8670C80A52}" destId="{FCD2A124-5595-4AD2-A4CE-5326C526D875}" srcOrd="0" destOrd="0" presId="urn:microsoft.com/office/officeart/2005/8/layout/vList2"/>
    <dgm:cxn modelId="{014FF136-5190-4B8C-8098-299E781E7115}" srcId="{4ACE7B5E-15F3-45C3-8C88-6F8670C80A52}" destId="{99A4B398-BCCD-425B-9160-3270CD406889}" srcOrd="2" destOrd="0" parTransId="{1CB8B1EF-AEF9-4DDB-8B92-BDC71C917D53}" sibTransId="{AFEDEBC6-374F-4CE2-A656-4139D6DE829C}"/>
    <dgm:cxn modelId="{999CE93A-4790-40BD-A642-1C66AD4DC392}" type="presOf" srcId="{EC6C8B0C-473D-40D7-A68C-956A8075A53E}" destId="{3E8681F1-0E7B-49A5-B8C8-6099BD88D49F}" srcOrd="0" destOrd="0" presId="urn:microsoft.com/office/officeart/2005/8/layout/vList2"/>
    <dgm:cxn modelId="{A063F960-7E0B-471E-9800-F6656297FBA5}" type="presOf" srcId="{99A4B398-BCCD-425B-9160-3270CD406889}" destId="{96F4B034-1FB0-4954-B797-776B8180B332}" srcOrd="0" destOrd="0" presId="urn:microsoft.com/office/officeart/2005/8/layout/vList2"/>
    <dgm:cxn modelId="{2EA5FE6E-F5B7-4BD9-BD45-5F13DE80D56D}" type="presOf" srcId="{F318B4F6-06BD-41D6-AB3A-207374D0E5E8}" destId="{CBE88549-7FE4-40C3-B81A-1F514117DA8B}" srcOrd="0" destOrd="0" presId="urn:microsoft.com/office/officeart/2005/8/layout/vList2"/>
    <dgm:cxn modelId="{3ED81BBF-D3BA-4455-9CCC-94DFF5ECDFA2}" srcId="{4ACE7B5E-15F3-45C3-8C88-6F8670C80A52}" destId="{F318B4F6-06BD-41D6-AB3A-207374D0E5E8}" srcOrd="1" destOrd="0" parTransId="{64874FE5-5ACF-4C7B-9F90-6E01446EACCC}" sibTransId="{972123B6-DCEF-40C8-8C49-46C4F34FF469}"/>
    <dgm:cxn modelId="{45410AE2-8D15-484D-A849-07281207AAC6}" srcId="{4ACE7B5E-15F3-45C3-8C88-6F8670C80A52}" destId="{EC6C8B0C-473D-40D7-A68C-956A8075A53E}" srcOrd="0" destOrd="0" parTransId="{73371FE5-74CB-41AD-882B-208E62155DAF}" sibTransId="{FA190DBB-39C5-4D95-AA1C-B074ACBE9001}"/>
    <dgm:cxn modelId="{FB11CFC6-D924-4E23-A38F-09692C13BAF5}" type="presParOf" srcId="{FCD2A124-5595-4AD2-A4CE-5326C526D875}" destId="{3E8681F1-0E7B-49A5-B8C8-6099BD88D49F}" srcOrd="0" destOrd="0" presId="urn:microsoft.com/office/officeart/2005/8/layout/vList2"/>
    <dgm:cxn modelId="{91AAFEDF-184D-4D8D-8D1B-030426114538}" type="presParOf" srcId="{FCD2A124-5595-4AD2-A4CE-5326C526D875}" destId="{D7DD31EE-5FFC-4BAE-810F-3C230E593445}" srcOrd="1" destOrd="0" presId="urn:microsoft.com/office/officeart/2005/8/layout/vList2"/>
    <dgm:cxn modelId="{6D385576-48F2-474C-A740-8060A9E87DEE}" type="presParOf" srcId="{FCD2A124-5595-4AD2-A4CE-5326C526D875}" destId="{CBE88549-7FE4-40C3-B81A-1F514117DA8B}" srcOrd="2" destOrd="0" presId="urn:microsoft.com/office/officeart/2005/8/layout/vList2"/>
    <dgm:cxn modelId="{A4F1AA62-F55E-4842-8462-CDABB8624D16}" type="presParOf" srcId="{FCD2A124-5595-4AD2-A4CE-5326C526D875}" destId="{D17821B4-C3EA-477F-8AA4-EEEAC7531D04}" srcOrd="3" destOrd="0" presId="urn:microsoft.com/office/officeart/2005/8/layout/vList2"/>
    <dgm:cxn modelId="{592CBFB7-1407-48EE-B82C-F626D21FC652}" type="presParOf" srcId="{FCD2A124-5595-4AD2-A4CE-5326C526D875}" destId="{96F4B034-1FB0-4954-B797-776B8180B3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774A1D-48A0-422E-A464-EC747E5F671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B9595E-3277-4C84-BC37-4633F33013A3}">
      <dgm:prSet/>
      <dgm:spPr/>
      <dgm:t>
        <a:bodyPr/>
        <a:lstStyle/>
        <a:p>
          <a:pPr>
            <a:defRPr b="1"/>
          </a:pPr>
          <a:r>
            <a:rPr lang="en-US"/>
            <a:t>Tools</a:t>
          </a:r>
        </a:p>
      </dgm:t>
    </dgm:pt>
    <dgm:pt modelId="{2F9929E7-4E52-4913-9C53-43A6E6FB48E7}" type="parTrans" cxnId="{6975DD03-566B-4D86-9195-EB5CE0D678F9}">
      <dgm:prSet/>
      <dgm:spPr/>
      <dgm:t>
        <a:bodyPr/>
        <a:lstStyle/>
        <a:p>
          <a:endParaRPr lang="en-US"/>
        </a:p>
      </dgm:t>
    </dgm:pt>
    <dgm:pt modelId="{2FC2A224-1D2F-462A-92DB-A568B7AED9D8}" type="sibTrans" cxnId="{6975DD03-566B-4D86-9195-EB5CE0D678F9}">
      <dgm:prSet/>
      <dgm:spPr/>
      <dgm:t>
        <a:bodyPr/>
        <a:lstStyle/>
        <a:p>
          <a:endParaRPr lang="en-US"/>
        </a:p>
      </dgm:t>
    </dgm:pt>
    <dgm:pt modelId="{7270F91A-4F7C-4199-A126-7CF1A50CEE4A}">
      <dgm:prSet/>
      <dgm:spPr/>
      <dgm:t>
        <a:bodyPr/>
        <a:lstStyle/>
        <a:p>
          <a:r>
            <a:rPr lang="en-US"/>
            <a:t>Microsoft Visual Studio</a:t>
          </a:r>
        </a:p>
      </dgm:t>
    </dgm:pt>
    <dgm:pt modelId="{5F31DD4B-647C-49CB-8264-61B54A9E8971}" type="parTrans" cxnId="{9F17F06D-4D4F-4659-B93B-176BEE6D8DD0}">
      <dgm:prSet/>
      <dgm:spPr/>
      <dgm:t>
        <a:bodyPr/>
        <a:lstStyle/>
        <a:p>
          <a:endParaRPr lang="en-US"/>
        </a:p>
      </dgm:t>
    </dgm:pt>
    <dgm:pt modelId="{7AA5F78D-6F9D-4DE1-90ED-72A9609B3386}" type="sibTrans" cxnId="{9F17F06D-4D4F-4659-B93B-176BEE6D8DD0}">
      <dgm:prSet/>
      <dgm:spPr/>
      <dgm:t>
        <a:bodyPr/>
        <a:lstStyle/>
        <a:p>
          <a:endParaRPr lang="en-US"/>
        </a:p>
      </dgm:t>
    </dgm:pt>
    <dgm:pt modelId="{23ED1D8F-A2FB-4FA5-AF17-FB811AB88F58}">
      <dgm:prSet/>
      <dgm:spPr/>
      <dgm:t>
        <a:bodyPr/>
        <a:lstStyle/>
        <a:p>
          <a:r>
            <a:rPr lang="en-US"/>
            <a:t>Microsoft SQL Server</a:t>
          </a:r>
        </a:p>
      </dgm:t>
    </dgm:pt>
    <dgm:pt modelId="{19C04315-BFA6-44D0-AB1A-A3C37492D3E2}" type="parTrans" cxnId="{03751A76-4EC6-4B6C-9AE0-3DC8BB7E2D46}">
      <dgm:prSet/>
      <dgm:spPr/>
      <dgm:t>
        <a:bodyPr/>
        <a:lstStyle/>
        <a:p>
          <a:endParaRPr lang="en-US"/>
        </a:p>
      </dgm:t>
    </dgm:pt>
    <dgm:pt modelId="{AE88378E-390C-491B-88D0-96F7BC11D4AA}" type="sibTrans" cxnId="{03751A76-4EC6-4B6C-9AE0-3DC8BB7E2D46}">
      <dgm:prSet/>
      <dgm:spPr/>
      <dgm:t>
        <a:bodyPr/>
        <a:lstStyle/>
        <a:p>
          <a:endParaRPr lang="en-US"/>
        </a:p>
      </dgm:t>
    </dgm:pt>
    <dgm:pt modelId="{9DD1E360-2ECA-4460-8F85-C2BBFF017A4F}">
      <dgm:prSet/>
      <dgm:spPr/>
      <dgm:t>
        <a:bodyPr/>
        <a:lstStyle/>
        <a:p>
          <a:r>
            <a:rPr lang="en-US"/>
            <a:t>Microsoft Management Studio</a:t>
          </a:r>
        </a:p>
      </dgm:t>
    </dgm:pt>
    <dgm:pt modelId="{DB8D9059-692B-41E3-9138-8925DC88077E}" type="parTrans" cxnId="{2F9583FC-89B3-41D8-B040-5E2EA2A7E516}">
      <dgm:prSet/>
      <dgm:spPr/>
      <dgm:t>
        <a:bodyPr/>
        <a:lstStyle/>
        <a:p>
          <a:endParaRPr lang="en-US"/>
        </a:p>
      </dgm:t>
    </dgm:pt>
    <dgm:pt modelId="{48C6C09C-6123-40BA-9BA8-5C19D510ADB6}" type="sibTrans" cxnId="{2F9583FC-89B3-41D8-B040-5E2EA2A7E516}">
      <dgm:prSet/>
      <dgm:spPr/>
      <dgm:t>
        <a:bodyPr/>
        <a:lstStyle/>
        <a:p>
          <a:endParaRPr lang="en-US"/>
        </a:p>
      </dgm:t>
    </dgm:pt>
    <dgm:pt modelId="{79A49C81-DA63-41EB-9B72-A8805F5C1C8C}">
      <dgm:prSet/>
      <dgm:spPr/>
      <dgm:t>
        <a:bodyPr/>
        <a:lstStyle/>
        <a:p>
          <a:pPr>
            <a:defRPr b="1"/>
          </a:pPr>
          <a:r>
            <a:rPr lang="en-US"/>
            <a:t>Technology</a:t>
          </a:r>
        </a:p>
      </dgm:t>
    </dgm:pt>
    <dgm:pt modelId="{306302EC-682F-411E-9BF3-78C0D13EC803}" type="parTrans" cxnId="{98CF2B07-7D3F-43E1-AAE0-C1114AB9CDB4}">
      <dgm:prSet/>
      <dgm:spPr/>
      <dgm:t>
        <a:bodyPr/>
        <a:lstStyle/>
        <a:p>
          <a:endParaRPr lang="en-US"/>
        </a:p>
      </dgm:t>
    </dgm:pt>
    <dgm:pt modelId="{413A8D7E-D291-42FC-A1D0-1FD8AD45313D}" type="sibTrans" cxnId="{98CF2B07-7D3F-43E1-AAE0-C1114AB9CDB4}">
      <dgm:prSet/>
      <dgm:spPr/>
      <dgm:t>
        <a:bodyPr/>
        <a:lstStyle/>
        <a:p>
          <a:endParaRPr lang="en-US"/>
        </a:p>
      </dgm:t>
    </dgm:pt>
    <dgm:pt modelId="{D09BA515-FB45-4D28-B3AE-5D8BC34EE453}">
      <dgm:prSet/>
      <dgm:spPr/>
      <dgm:t>
        <a:bodyPr/>
        <a:lstStyle/>
        <a:p>
          <a:r>
            <a:rPr lang="en-US"/>
            <a:t>C#</a:t>
          </a:r>
        </a:p>
      </dgm:t>
    </dgm:pt>
    <dgm:pt modelId="{B860DAFD-EBB3-4958-A504-79C1DD393E7B}" type="parTrans" cxnId="{25210FF4-31FB-4B80-A56D-3639AD6C16F4}">
      <dgm:prSet/>
      <dgm:spPr/>
      <dgm:t>
        <a:bodyPr/>
        <a:lstStyle/>
        <a:p>
          <a:endParaRPr lang="en-US"/>
        </a:p>
      </dgm:t>
    </dgm:pt>
    <dgm:pt modelId="{6E38DFDF-CCC4-4459-990D-6D6C5FEE0E42}" type="sibTrans" cxnId="{25210FF4-31FB-4B80-A56D-3639AD6C16F4}">
      <dgm:prSet/>
      <dgm:spPr/>
      <dgm:t>
        <a:bodyPr/>
        <a:lstStyle/>
        <a:p>
          <a:endParaRPr lang="en-US"/>
        </a:p>
      </dgm:t>
    </dgm:pt>
    <dgm:pt modelId="{18DBBE2A-EBBC-4FD4-A210-3E48ED0D3E64}" type="pres">
      <dgm:prSet presAssocID="{3E774A1D-48A0-422E-A464-EC747E5F6715}" presName="root" presStyleCnt="0">
        <dgm:presLayoutVars>
          <dgm:dir/>
          <dgm:resizeHandles val="exact"/>
        </dgm:presLayoutVars>
      </dgm:prSet>
      <dgm:spPr/>
    </dgm:pt>
    <dgm:pt modelId="{3E86ACA0-4694-4C23-AAD0-8F4235ECE2F2}" type="pres">
      <dgm:prSet presAssocID="{BFB9595E-3277-4C84-BC37-4633F33013A3}" presName="compNode" presStyleCnt="0"/>
      <dgm:spPr/>
    </dgm:pt>
    <dgm:pt modelId="{1FE59B74-0307-4232-934C-9A1D784EAB12}" type="pres">
      <dgm:prSet presAssocID="{BFB9595E-3277-4C84-BC37-4633F33013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2FDFA9-7F82-4641-BD52-C52C2C58316D}" type="pres">
      <dgm:prSet presAssocID="{BFB9595E-3277-4C84-BC37-4633F33013A3}" presName="iconSpace" presStyleCnt="0"/>
      <dgm:spPr/>
    </dgm:pt>
    <dgm:pt modelId="{286D1ED5-7736-4192-B582-2EEED011212B}" type="pres">
      <dgm:prSet presAssocID="{BFB9595E-3277-4C84-BC37-4633F33013A3}" presName="parTx" presStyleLbl="revTx" presStyleIdx="0" presStyleCnt="4">
        <dgm:presLayoutVars>
          <dgm:chMax val="0"/>
          <dgm:chPref val="0"/>
        </dgm:presLayoutVars>
      </dgm:prSet>
      <dgm:spPr/>
    </dgm:pt>
    <dgm:pt modelId="{FBD256DE-1BDD-4148-8D6A-69B00891175C}" type="pres">
      <dgm:prSet presAssocID="{BFB9595E-3277-4C84-BC37-4633F33013A3}" presName="txSpace" presStyleCnt="0"/>
      <dgm:spPr/>
    </dgm:pt>
    <dgm:pt modelId="{F9F220DB-7BEA-457F-B11B-F216D403C285}" type="pres">
      <dgm:prSet presAssocID="{BFB9595E-3277-4C84-BC37-4633F33013A3}" presName="desTx" presStyleLbl="revTx" presStyleIdx="1" presStyleCnt="4">
        <dgm:presLayoutVars/>
      </dgm:prSet>
      <dgm:spPr/>
    </dgm:pt>
    <dgm:pt modelId="{34F218E9-8E7D-49D1-A172-0902247CC1BF}" type="pres">
      <dgm:prSet presAssocID="{2FC2A224-1D2F-462A-92DB-A568B7AED9D8}" presName="sibTrans" presStyleCnt="0"/>
      <dgm:spPr/>
    </dgm:pt>
    <dgm:pt modelId="{A8593212-4A98-49F2-95C1-9D32CA7BD65D}" type="pres">
      <dgm:prSet presAssocID="{79A49C81-DA63-41EB-9B72-A8805F5C1C8C}" presName="compNode" presStyleCnt="0"/>
      <dgm:spPr/>
    </dgm:pt>
    <dgm:pt modelId="{35483DCD-826F-4C3F-BAB2-2CE559799387}" type="pres">
      <dgm:prSet presAssocID="{79A49C81-DA63-41EB-9B72-A8805F5C1C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F09524-81CF-48A0-8770-8DDEE24666B1}" type="pres">
      <dgm:prSet presAssocID="{79A49C81-DA63-41EB-9B72-A8805F5C1C8C}" presName="iconSpace" presStyleCnt="0"/>
      <dgm:spPr/>
    </dgm:pt>
    <dgm:pt modelId="{FEA67658-47DB-4DF5-8C1A-BAAAAF0B0AE0}" type="pres">
      <dgm:prSet presAssocID="{79A49C81-DA63-41EB-9B72-A8805F5C1C8C}" presName="parTx" presStyleLbl="revTx" presStyleIdx="2" presStyleCnt="4">
        <dgm:presLayoutVars>
          <dgm:chMax val="0"/>
          <dgm:chPref val="0"/>
        </dgm:presLayoutVars>
      </dgm:prSet>
      <dgm:spPr/>
    </dgm:pt>
    <dgm:pt modelId="{C0684259-BFE9-47D3-B3A4-B98642F08D6B}" type="pres">
      <dgm:prSet presAssocID="{79A49C81-DA63-41EB-9B72-A8805F5C1C8C}" presName="txSpace" presStyleCnt="0"/>
      <dgm:spPr/>
    </dgm:pt>
    <dgm:pt modelId="{E53A9180-6B96-4FD7-8A53-3C670EEAC323}" type="pres">
      <dgm:prSet presAssocID="{79A49C81-DA63-41EB-9B72-A8805F5C1C8C}" presName="desTx" presStyleLbl="revTx" presStyleIdx="3" presStyleCnt="4">
        <dgm:presLayoutVars/>
      </dgm:prSet>
      <dgm:spPr/>
    </dgm:pt>
  </dgm:ptLst>
  <dgm:cxnLst>
    <dgm:cxn modelId="{6975DD03-566B-4D86-9195-EB5CE0D678F9}" srcId="{3E774A1D-48A0-422E-A464-EC747E5F6715}" destId="{BFB9595E-3277-4C84-BC37-4633F33013A3}" srcOrd="0" destOrd="0" parTransId="{2F9929E7-4E52-4913-9C53-43A6E6FB48E7}" sibTransId="{2FC2A224-1D2F-462A-92DB-A568B7AED9D8}"/>
    <dgm:cxn modelId="{98CF2B07-7D3F-43E1-AAE0-C1114AB9CDB4}" srcId="{3E774A1D-48A0-422E-A464-EC747E5F6715}" destId="{79A49C81-DA63-41EB-9B72-A8805F5C1C8C}" srcOrd="1" destOrd="0" parTransId="{306302EC-682F-411E-9BF3-78C0D13EC803}" sibTransId="{413A8D7E-D291-42FC-A1D0-1FD8AD45313D}"/>
    <dgm:cxn modelId="{04387834-1D1B-4C22-9C65-062CE72252CD}" type="presOf" srcId="{3E774A1D-48A0-422E-A464-EC747E5F6715}" destId="{18DBBE2A-EBBC-4FD4-A210-3E48ED0D3E64}" srcOrd="0" destOrd="0" presId="urn:microsoft.com/office/officeart/2018/5/layout/CenteredIconLabelDescriptionList"/>
    <dgm:cxn modelId="{EE097847-2EBF-4118-9462-43B7131702F7}" type="presOf" srcId="{23ED1D8F-A2FB-4FA5-AF17-FB811AB88F58}" destId="{F9F220DB-7BEA-457F-B11B-F216D403C285}" srcOrd="0" destOrd="1" presId="urn:microsoft.com/office/officeart/2018/5/layout/CenteredIconLabelDescriptionList"/>
    <dgm:cxn modelId="{9F17F06D-4D4F-4659-B93B-176BEE6D8DD0}" srcId="{BFB9595E-3277-4C84-BC37-4633F33013A3}" destId="{7270F91A-4F7C-4199-A126-7CF1A50CEE4A}" srcOrd="0" destOrd="0" parTransId="{5F31DD4B-647C-49CB-8264-61B54A9E8971}" sibTransId="{7AA5F78D-6F9D-4DE1-90ED-72A9609B3386}"/>
    <dgm:cxn modelId="{03751A76-4EC6-4B6C-9AE0-3DC8BB7E2D46}" srcId="{BFB9595E-3277-4C84-BC37-4633F33013A3}" destId="{23ED1D8F-A2FB-4FA5-AF17-FB811AB88F58}" srcOrd="1" destOrd="0" parTransId="{19C04315-BFA6-44D0-AB1A-A3C37492D3E2}" sibTransId="{AE88378E-390C-491B-88D0-96F7BC11D4AA}"/>
    <dgm:cxn modelId="{89E6505A-4B80-4CAE-A23B-D036388EBB89}" type="presOf" srcId="{BFB9595E-3277-4C84-BC37-4633F33013A3}" destId="{286D1ED5-7736-4192-B582-2EEED011212B}" srcOrd="0" destOrd="0" presId="urn:microsoft.com/office/officeart/2018/5/layout/CenteredIconLabelDescriptionList"/>
    <dgm:cxn modelId="{B9E6E988-D1C9-4B96-BAD2-95A1F3C6A44D}" type="presOf" srcId="{9DD1E360-2ECA-4460-8F85-C2BBFF017A4F}" destId="{F9F220DB-7BEA-457F-B11B-F216D403C285}" srcOrd="0" destOrd="2" presId="urn:microsoft.com/office/officeart/2018/5/layout/CenteredIconLabelDescriptionList"/>
    <dgm:cxn modelId="{F6C52EB9-6A62-4163-88EC-93111297A97E}" type="presOf" srcId="{D09BA515-FB45-4D28-B3AE-5D8BC34EE453}" destId="{E53A9180-6B96-4FD7-8A53-3C670EEAC323}" srcOrd="0" destOrd="0" presId="urn:microsoft.com/office/officeart/2018/5/layout/CenteredIconLabelDescriptionList"/>
    <dgm:cxn modelId="{2AA8A8CC-8D8D-4D50-9171-09913535E8F0}" type="presOf" srcId="{7270F91A-4F7C-4199-A126-7CF1A50CEE4A}" destId="{F9F220DB-7BEA-457F-B11B-F216D403C285}" srcOrd="0" destOrd="0" presId="urn:microsoft.com/office/officeart/2018/5/layout/CenteredIconLabelDescriptionList"/>
    <dgm:cxn modelId="{A6F9E9EE-0DEB-4217-864B-2FCCCB1FAF9B}" type="presOf" srcId="{79A49C81-DA63-41EB-9B72-A8805F5C1C8C}" destId="{FEA67658-47DB-4DF5-8C1A-BAAAAF0B0AE0}" srcOrd="0" destOrd="0" presId="urn:microsoft.com/office/officeart/2018/5/layout/CenteredIconLabelDescriptionList"/>
    <dgm:cxn modelId="{25210FF4-31FB-4B80-A56D-3639AD6C16F4}" srcId="{79A49C81-DA63-41EB-9B72-A8805F5C1C8C}" destId="{D09BA515-FB45-4D28-B3AE-5D8BC34EE453}" srcOrd="0" destOrd="0" parTransId="{B860DAFD-EBB3-4958-A504-79C1DD393E7B}" sibTransId="{6E38DFDF-CCC4-4459-990D-6D6C5FEE0E42}"/>
    <dgm:cxn modelId="{2F9583FC-89B3-41D8-B040-5E2EA2A7E516}" srcId="{BFB9595E-3277-4C84-BC37-4633F33013A3}" destId="{9DD1E360-2ECA-4460-8F85-C2BBFF017A4F}" srcOrd="2" destOrd="0" parTransId="{DB8D9059-692B-41E3-9138-8925DC88077E}" sibTransId="{48C6C09C-6123-40BA-9BA8-5C19D510ADB6}"/>
    <dgm:cxn modelId="{BC22A25E-26C0-4264-900D-BAF45A33CCE7}" type="presParOf" srcId="{18DBBE2A-EBBC-4FD4-A210-3E48ED0D3E64}" destId="{3E86ACA0-4694-4C23-AAD0-8F4235ECE2F2}" srcOrd="0" destOrd="0" presId="urn:microsoft.com/office/officeart/2018/5/layout/CenteredIconLabelDescriptionList"/>
    <dgm:cxn modelId="{96AE5D1C-5A2A-4BB0-B37B-C622E826F13F}" type="presParOf" srcId="{3E86ACA0-4694-4C23-AAD0-8F4235ECE2F2}" destId="{1FE59B74-0307-4232-934C-9A1D784EAB12}" srcOrd="0" destOrd="0" presId="urn:microsoft.com/office/officeart/2018/5/layout/CenteredIconLabelDescriptionList"/>
    <dgm:cxn modelId="{8A73781E-E91E-445E-9A44-F1321CFAAE50}" type="presParOf" srcId="{3E86ACA0-4694-4C23-AAD0-8F4235ECE2F2}" destId="{FA2FDFA9-7F82-4641-BD52-C52C2C58316D}" srcOrd="1" destOrd="0" presId="urn:microsoft.com/office/officeart/2018/5/layout/CenteredIconLabelDescriptionList"/>
    <dgm:cxn modelId="{7C673549-D657-4695-86C2-009B0272A60E}" type="presParOf" srcId="{3E86ACA0-4694-4C23-AAD0-8F4235ECE2F2}" destId="{286D1ED5-7736-4192-B582-2EEED011212B}" srcOrd="2" destOrd="0" presId="urn:microsoft.com/office/officeart/2018/5/layout/CenteredIconLabelDescriptionList"/>
    <dgm:cxn modelId="{E7F10725-1B0E-4773-8170-726443F8C35E}" type="presParOf" srcId="{3E86ACA0-4694-4C23-AAD0-8F4235ECE2F2}" destId="{FBD256DE-1BDD-4148-8D6A-69B00891175C}" srcOrd="3" destOrd="0" presId="urn:microsoft.com/office/officeart/2018/5/layout/CenteredIconLabelDescriptionList"/>
    <dgm:cxn modelId="{A1A81CB0-D311-43E5-A242-B059DB3FD43D}" type="presParOf" srcId="{3E86ACA0-4694-4C23-AAD0-8F4235ECE2F2}" destId="{F9F220DB-7BEA-457F-B11B-F216D403C285}" srcOrd="4" destOrd="0" presId="urn:microsoft.com/office/officeart/2018/5/layout/CenteredIconLabelDescriptionList"/>
    <dgm:cxn modelId="{A5945BE6-1CAE-4DB1-92B9-30CC3AEF033B}" type="presParOf" srcId="{18DBBE2A-EBBC-4FD4-A210-3E48ED0D3E64}" destId="{34F218E9-8E7D-49D1-A172-0902247CC1BF}" srcOrd="1" destOrd="0" presId="urn:microsoft.com/office/officeart/2018/5/layout/CenteredIconLabelDescriptionList"/>
    <dgm:cxn modelId="{010D1859-1F83-4402-86D3-BCA2C2E7ED33}" type="presParOf" srcId="{18DBBE2A-EBBC-4FD4-A210-3E48ED0D3E64}" destId="{A8593212-4A98-49F2-95C1-9D32CA7BD65D}" srcOrd="2" destOrd="0" presId="urn:microsoft.com/office/officeart/2018/5/layout/CenteredIconLabelDescriptionList"/>
    <dgm:cxn modelId="{B632DBD4-7AB2-44C4-BF7A-5425C5A4F583}" type="presParOf" srcId="{A8593212-4A98-49F2-95C1-9D32CA7BD65D}" destId="{35483DCD-826F-4C3F-BAB2-2CE559799387}" srcOrd="0" destOrd="0" presId="urn:microsoft.com/office/officeart/2018/5/layout/CenteredIconLabelDescriptionList"/>
    <dgm:cxn modelId="{326ED9DC-1DC3-476C-89C7-4D63B06F4726}" type="presParOf" srcId="{A8593212-4A98-49F2-95C1-9D32CA7BD65D}" destId="{BAF09524-81CF-48A0-8770-8DDEE24666B1}" srcOrd="1" destOrd="0" presId="urn:microsoft.com/office/officeart/2018/5/layout/CenteredIconLabelDescriptionList"/>
    <dgm:cxn modelId="{4D84A4D4-29FC-4BED-9D23-E7F4154C2D62}" type="presParOf" srcId="{A8593212-4A98-49F2-95C1-9D32CA7BD65D}" destId="{FEA67658-47DB-4DF5-8C1A-BAAAAF0B0AE0}" srcOrd="2" destOrd="0" presId="urn:microsoft.com/office/officeart/2018/5/layout/CenteredIconLabelDescriptionList"/>
    <dgm:cxn modelId="{12558725-9721-4193-9DE2-58F05A8B4AFE}" type="presParOf" srcId="{A8593212-4A98-49F2-95C1-9D32CA7BD65D}" destId="{C0684259-BFE9-47D3-B3A4-B98642F08D6B}" srcOrd="3" destOrd="0" presId="urn:microsoft.com/office/officeart/2018/5/layout/CenteredIconLabelDescriptionList"/>
    <dgm:cxn modelId="{C0960058-956B-44F7-9DAE-F41F1AB649EF}" type="presParOf" srcId="{A8593212-4A98-49F2-95C1-9D32CA7BD65D}" destId="{E53A9180-6B96-4FD7-8A53-3C670EEAC3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681F1-0E7B-49A5-B8C8-6099BD88D49F}">
      <dsp:nvSpPr>
        <dsp:cNvPr id="0" name=""/>
        <dsp:cNvSpPr/>
      </dsp:nvSpPr>
      <dsp:spPr>
        <a:xfrm>
          <a:off x="0" y="492112"/>
          <a:ext cx="9946056" cy="798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Muhammad Saad		19-NTU-CS-1113 </a:t>
          </a:r>
          <a:endParaRPr lang="en-US" sz="3500" kern="1200" dirty="0"/>
        </a:p>
      </dsp:txBody>
      <dsp:txXfrm>
        <a:off x="38981" y="531093"/>
        <a:ext cx="9868094" cy="720562"/>
      </dsp:txXfrm>
    </dsp:sp>
    <dsp:sp modelId="{CBE88549-7FE4-40C3-B81A-1F514117DA8B}">
      <dsp:nvSpPr>
        <dsp:cNvPr id="0" name=""/>
        <dsp:cNvSpPr/>
      </dsp:nvSpPr>
      <dsp:spPr>
        <a:xfrm>
          <a:off x="0" y="1391437"/>
          <a:ext cx="9946056" cy="798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Mukarram Shahbaz 		19-NTU-CS-1117</a:t>
          </a:r>
          <a:endParaRPr lang="en-US" sz="3500" kern="1200"/>
        </a:p>
      </dsp:txBody>
      <dsp:txXfrm>
        <a:off x="38981" y="1430418"/>
        <a:ext cx="9868094" cy="720562"/>
      </dsp:txXfrm>
    </dsp:sp>
    <dsp:sp modelId="{96F4B034-1FB0-4954-B797-776B8180B332}">
      <dsp:nvSpPr>
        <dsp:cNvPr id="0" name=""/>
        <dsp:cNvSpPr/>
      </dsp:nvSpPr>
      <dsp:spPr>
        <a:xfrm>
          <a:off x="0" y="2290762"/>
          <a:ext cx="9946056" cy="798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Wasi Ur Rehman Qamar 		19-NTU-CS-1130</a:t>
          </a:r>
          <a:endParaRPr lang="en-US" sz="3500" kern="1200" dirty="0"/>
        </a:p>
      </dsp:txBody>
      <dsp:txXfrm>
        <a:off x="38981" y="2329743"/>
        <a:ext cx="9868094" cy="720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59B74-0307-4232-934C-9A1D784EAB12}">
      <dsp:nvSpPr>
        <dsp:cNvPr id="0" name=""/>
        <dsp:cNvSpPr/>
      </dsp:nvSpPr>
      <dsp:spPr>
        <a:xfrm>
          <a:off x="1506599" y="1932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D1ED5-7736-4192-B582-2EEED011212B}">
      <dsp:nvSpPr>
        <dsp:cNvPr id="0" name=""/>
        <dsp:cNvSpPr/>
      </dsp:nvSpPr>
      <dsp:spPr>
        <a:xfrm>
          <a:off x="102599" y="18426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Tools</a:t>
          </a:r>
        </a:p>
      </dsp:txBody>
      <dsp:txXfrm>
        <a:off x="102599" y="1842616"/>
        <a:ext cx="4320000" cy="648000"/>
      </dsp:txXfrm>
    </dsp:sp>
    <dsp:sp modelId="{F9F220DB-7BEA-457F-B11B-F216D403C285}">
      <dsp:nvSpPr>
        <dsp:cNvPr id="0" name=""/>
        <dsp:cNvSpPr/>
      </dsp:nvSpPr>
      <dsp:spPr>
        <a:xfrm>
          <a:off x="102599" y="2554515"/>
          <a:ext cx="4320000" cy="83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Microsoft Visual Studio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Microsoft SQL Server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Microsoft Management Studio</a:t>
          </a:r>
        </a:p>
      </dsp:txBody>
      <dsp:txXfrm>
        <a:off x="102599" y="2554515"/>
        <a:ext cx="4320000" cy="833649"/>
      </dsp:txXfrm>
    </dsp:sp>
    <dsp:sp modelId="{35483DCD-826F-4C3F-BAB2-2CE559799387}">
      <dsp:nvSpPr>
        <dsp:cNvPr id="0" name=""/>
        <dsp:cNvSpPr/>
      </dsp:nvSpPr>
      <dsp:spPr>
        <a:xfrm>
          <a:off x="6582600" y="1932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7658-47DB-4DF5-8C1A-BAAAAF0B0AE0}">
      <dsp:nvSpPr>
        <dsp:cNvPr id="0" name=""/>
        <dsp:cNvSpPr/>
      </dsp:nvSpPr>
      <dsp:spPr>
        <a:xfrm>
          <a:off x="5178600" y="18426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Technology</a:t>
          </a:r>
        </a:p>
      </dsp:txBody>
      <dsp:txXfrm>
        <a:off x="5178600" y="1842616"/>
        <a:ext cx="4320000" cy="648000"/>
      </dsp:txXfrm>
    </dsp:sp>
    <dsp:sp modelId="{E53A9180-6B96-4FD7-8A53-3C670EEAC323}">
      <dsp:nvSpPr>
        <dsp:cNvPr id="0" name=""/>
        <dsp:cNvSpPr/>
      </dsp:nvSpPr>
      <dsp:spPr>
        <a:xfrm>
          <a:off x="5178600" y="2554515"/>
          <a:ext cx="4320000" cy="83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C#</a:t>
          </a:r>
        </a:p>
      </dsp:txBody>
      <dsp:txXfrm>
        <a:off x="5178600" y="2554515"/>
        <a:ext cx="4320000" cy="833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01-Feb-22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01-Feb-22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01-Feb-22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01-Feb-22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01-Feb-22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8430-4572-4BB2-8A96-D0781EAE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76746"/>
            <a:ext cx="8361229" cy="704508"/>
          </a:xfrm>
        </p:spPr>
        <p:txBody>
          <a:bodyPr/>
          <a:lstStyle/>
          <a:p>
            <a:r>
              <a:rPr lang="en-US" sz="4400" dirty="0"/>
              <a:t>BOOKING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191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7ACC0-8C17-4652-8B85-42A53A32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Group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37A5A7-17CF-4DC3-AC3A-661472204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645230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73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5D00-2DB1-498F-B7E8-92BCF3FF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and Technology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4F67A-E099-4A91-9EC5-4DF9CF69F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5839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257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{0BBED3DB-29F7-4F6F-81D9-B47E332405E3}tf10001105</Template>
  <TotalTime>18</TotalTime>
  <Words>38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BOOKING MANAGEMENT SYSTEM</vt:lpstr>
      <vt:lpstr>Group Members</vt:lpstr>
      <vt:lpstr>Tools and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MANAGEMENT SYSTEM</dc:title>
  <dc:creator>Wasi-Ur-Rehman Qamar -1130</dc:creator>
  <cp:lastModifiedBy>Wasi-Ur-Rehman Qamar -1130</cp:lastModifiedBy>
  <cp:revision>1</cp:revision>
  <dcterms:created xsi:type="dcterms:W3CDTF">2022-02-01T13:17:55Z</dcterms:created>
  <dcterms:modified xsi:type="dcterms:W3CDTF">2022-02-01T13:36:46Z</dcterms:modified>
</cp:coreProperties>
</file>