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1"/>
  </p:notesMasterIdLst>
  <p:sldIdLst>
    <p:sldId id="278" r:id="rId2"/>
    <p:sldId id="259" r:id="rId3"/>
    <p:sldId id="260" r:id="rId4"/>
    <p:sldId id="286" r:id="rId5"/>
    <p:sldId id="262" r:id="rId6"/>
    <p:sldId id="269" r:id="rId7"/>
    <p:sldId id="257" r:id="rId8"/>
    <p:sldId id="258" r:id="rId9"/>
    <p:sldId id="289" r:id="rId10"/>
    <p:sldId id="256" r:id="rId11"/>
    <p:sldId id="272" r:id="rId12"/>
    <p:sldId id="315" r:id="rId13"/>
    <p:sldId id="263" r:id="rId14"/>
    <p:sldId id="312" r:id="rId15"/>
    <p:sldId id="313" r:id="rId16"/>
    <p:sldId id="314" r:id="rId17"/>
    <p:sldId id="311" r:id="rId18"/>
    <p:sldId id="316" r:id="rId19"/>
    <p:sldId id="317" r:id="rId20"/>
    <p:sldId id="318" r:id="rId21"/>
    <p:sldId id="319" r:id="rId22"/>
    <p:sldId id="320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22" r:id="rId35"/>
    <p:sldId id="283" r:id="rId36"/>
    <p:sldId id="271" r:id="rId37"/>
    <p:sldId id="273" r:id="rId38"/>
    <p:sldId id="281" r:id="rId39"/>
    <p:sldId id="267" r:id="rId40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ind" panose="02000000000000000000" pitchFamily="2" charset="0"/>
      <p:regular r:id="rId47"/>
      <p:bold r:id="rId48"/>
    </p:embeddedFont>
    <p:embeddedFont>
      <p:font typeface="Pompiere" panose="020B0604020202020204" charset="0"/>
      <p:regular r:id="rId49"/>
    </p:embeddedFont>
    <p:embeddedFont>
      <p:font typeface="Roboto Condensed Light" panose="02000000000000000000" pitchFamily="2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sif Bin Zahir" initials="WBZ" lastIdx="2" clrIdx="0">
    <p:extLst>
      <p:ext uri="{19B8F6BF-5375-455C-9EA6-DF929625EA0E}">
        <p15:presenceInfo xmlns:p15="http://schemas.microsoft.com/office/powerpoint/2012/main" userId="d894a23cabed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394"/>
    <a:srgbClr val="4AA276"/>
    <a:srgbClr val="B9F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D8F9D4-EC1E-4528-AAB8-F900FA882437}">
  <a:tblStyle styleId="{E9D8F9D4-EC1E-4528-AAB8-F900FA882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2581" autoAdjust="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if Bin Zahir" userId="d894a23cabedff13" providerId="LiveId" clId="{DF02A15C-B8DB-4E82-84D3-0FA53FFAD609}"/>
    <pc:docChg chg="modSld">
      <pc:chgData name="Wasif Bin Zahir" userId="d894a23cabedff13" providerId="LiveId" clId="{DF02A15C-B8DB-4E82-84D3-0FA53FFAD609}" dt="2022-10-11T13:02:06.128" v="33" actId="20577"/>
      <pc:docMkLst>
        <pc:docMk/>
      </pc:docMkLst>
      <pc:sldChg chg="modSp mod">
        <pc:chgData name="Wasif Bin Zahir" userId="d894a23cabedff13" providerId="LiveId" clId="{DF02A15C-B8DB-4E82-84D3-0FA53FFAD609}" dt="2022-10-11T13:02:06.128" v="33" actId="20577"/>
        <pc:sldMkLst>
          <pc:docMk/>
          <pc:sldMk cId="0" sldId="289"/>
        </pc:sldMkLst>
        <pc:spChg chg="mod">
          <ac:chgData name="Wasif Bin Zahir" userId="d894a23cabedff13" providerId="LiveId" clId="{DF02A15C-B8DB-4E82-84D3-0FA53FFAD609}" dt="2022-10-11T12:46:47.190" v="21" actId="20577"/>
          <ac:spMkLst>
            <pc:docMk/>
            <pc:sldMk cId="0" sldId="289"/>
            <ac:spMk id="2152" creationId="{00000000-0000-0000-0000-000000000000}"/>
          </ac:spMkLst>
        </pc:spChg>
        <pc:spChg chg="mod">
          <ac:chgData name="Wasif Bin Zahir" userId="d894a23cabedff13" providerId="LiveId" clId="{DF02A15C-B8DB-4E82-84D3-0FA53FFAD609}" dt="2022-10-11T13:02:06.128" v="33" actId="20577"/>
          <ac:spMkLst>
            <pc:docMk/>
            <pc:sldMk cId="0" sldId="289"/>
            <ac:spMk id="21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6b471158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6b471158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43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9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11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2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58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0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35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586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7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6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56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17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3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80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79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579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09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45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353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96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3797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45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65b8c8866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65b8c8866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65b8c8866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65b8c8866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65c22cdac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65c22cdac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 hasCustomPrompt="1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3" hasCustomPrompt="1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5" hasCustomPrompt="1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7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9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3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4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15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5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columns">
  <p:cSld name="CUSTOM_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2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3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5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6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7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avLst/>
            <a:gdLst/>
            <a:ahLst/>
            <a:cxnLst/>
            <a:rect l="l" t="t" r="r" b="b"/>
            <a:pathLst>
              <a:path w="156198" h="138702" extrusionOk="0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6" r:id="rId20"/>
    <p:sldLayoutId id="214748367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7"/>
          <p:cNvSpPr txBox="1">
            <a:spLocks noGrp="1"/>
          </p:cNvSpPr>
          <p:nvPr>
            <p:ph type="ctrTitle"/>
          </p:nvPr>
        </p:nvSpPr>
        <p:spPr>
          <a:xfrm>
            <a:off x="0" y="2555651"/>
            <a:ext cx="6574971" cy="2161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en-GB" sz="2000" b="1" i="0" u="none" strike="noStrike" dirty="0">
                <a:solidFill>
                  <a:srgbClr val="41A394"/>
                </a:solidFill>
                <a:effectLst/>
                <a:latin typeface="Pompiere" panose="020B0604020202020204" charset="0"/>
              </a:rPr>
              <a:t>       MAWLANA BHASHANI SCIENCE AND TECHNOLOGY UNIVERSITY</a:t>
            </a:r>
            <a:r>
              <a:rPr lang="en-US" sz="1400" b="0" i="0" dirty="0">
                <a:solidFill>
                  <a:srgbClr val="41A394"/>
                </a:solidFill>
                <a:effectLst/>
                <a:latin typeface="Pompiere" panose="020B0604020202020204" charset="0"/>
              </a:rPr>
              <a:t>​</a:t>
            </a:r>
            <a:br>
              <a:rPr lang="en-US" sz="1400" b="0" i="0" dirty="0">
                <a:solidFill>
                  <a:srgbClr val="41A394"/>
                </a:solidFill>
                <a:effectLst/>
                <a:latin typeface="Pompiere" panose="020B0604020202020204" charset="0"/>
              </a:rPr>
            </a:br>
            <a:r>
              <a:rPr lang="en-GB" sz="1400" b="0" i="0" dirty="0">
                <a:solidFill>
                  <a:srgbClr val="41A394"/>
                </a:solidFill>
                <a:effectLst/>
                <a:latin typeface="Pompiere" panose="020B0604020202020204" charset="0"/>
              </a:rPr>
              <a:t>​</a:t>
            </a:r>
            <a:br>
              <a:rPr lang="en-GB" sz="1400" b="0" i="0" dirty="0">
                <a:solidFill>
                  <a:srgbClr val="41A394"/>
                </a:solidFill>
                <a:effectLst/>
                <a:latin typeface="Pompiere" panose="020B0604020202020204" charset="0"/>
              </a:rPr>
            </a:br>
            <a:r>
              <a:rPr lang="en-GB" sz="1400" b="0" i="0" dirty="0">
                <a:solidFill>
                  <a:srgbClr val="41A394"/>
                </a:solidFill>
                <a:effectLst/>
                <a:latin typeface="Pompiere" panose="020B0604020202020204" charset="0"/>
              </a:rPr>
              <a:t>                               </a:t>
            </a:r>
            <a:r>
              <a:rPr lang="en-GB" sz="1400" b="1" i="0" u="none" strike="noStrike" dirty="0">
                <a:solidFill>
                  <a:srgbClr val="41A394"/>
                </a:solidFill>
                <a:effectLst/>
                <a:latin typeface="Pompiere" panose="020B0604020202020204" charset="0"/>
              </a:rPr>
              <a:t>DEPARTMENT OF COMPUTER SCIENCE AND ENGINEERING</a:t>
            </a:r>
            <a:r>
              <a:rPr lang="en-GB" sz="1400" b="0" i="0" dirty="0">
                <a:solidFill>
                  <a:srgbClr val="41A394"/>
                </a:solidFill>
                <a:effectLst/>
                <a:latin typeface="Pompiere" panose="020B0604020202020204" charset="0"/>
              </a:rPr>
              <a:t>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114C3-5865-DF0B-C08F-AD740D318C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18" y="328468"/>
            <a:ext cx="1975195" cy="2320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4741167" y="660129"/>
            <a:ext cx="4238172" cy="4679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ct val="0"/>
              </a:spcBef>
            </a:pPr>
            <a:b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</a:br>
            <a: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  <a:t>PROJECT </a:t>
            </a:r>
            <a:b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</a:br>
            <a: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  <a:t>OUTPUT</a:t>
            </a:r>
            <a:b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</a:br>
            <a: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  <a:t>           </a:t>
            </a:r>
            <a:b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</a:br>
            <a: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  <a:t>&amp;</a:t>
            </a:r>
            <a:b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</a:br>
            <a: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  <a:t>             </a:t>
            </a:r>
            <a:b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</a:br>
            <a:r>
              <a:rPr lang="en-US" sz="3600" dirty="0">
                <a:solidFill>
                  <a:srgbClr val="4AA276"/>
                </a:solidFill>
                <a:latin typeface="Pompiere" panose="020B0604020202020204" charset="0"/>
                <a:ea typeface="+mj-ea"/>
                <a:cs typeface="+mj-cs"/>
              </a:rPr>
              <a:t> DESCRIPTION</a:t>
            </a:r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2894B94-A199-DFF5-28A8-51C5936C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59" y="995613"/>
            <a:ext cx="5648924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14AA8-8E00-B7EA-1439-0CA736CED48F}"/>
              </a:ext>
            </a:extLst>
          </p:cNvPr>
          <p:cNvSpPr txBox="1"/>
          <p:nvPr/>
        </p:nvSpPr>
        <p:spPr>
          <a:xfrm>
            <a:off x="3056189" y="34928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41A394"/>
                </a:solidFill>
                <a:latin typeface="Pompiere" panose="020B0604020202020204" charset="0"/>
              </a:rPr>
              <a:t>Log in System</a:t>
            </a:r>
            <a:endParaRPr lang="en-US" sz="3600" b="1" dirty="0">
              <a:solidFill>
                <a:srgbClr val="41A394"/>
              </a:solidFill>
              <a:latin typeface="Pompiere" panose="020B0604020202020204" charset="0"/>
            </a:endParaRPr>
          </a:p>
        </p:txBody>
      </p:sp>
      <p:grpSp>
        <p:nvGrpSpPr>
          <p:cNvPr id="2" name="Google Shape;1798;p64">
            <a:extLst>
              <a:ext uri="{FF2B5EF4-FFF2-40B4-BE49-F238E27FC236}">
                <a16:creationId xmlns:a16="http://schemas.microsoft.com/office/drawing/2014/main" id="{42202F46-FD2F-8F08-91B4-FAE22AB8F680}"/>
              </a:ext>
            </a:extLst>
          </p:cNvPr>
          <p:cNvGrpSpPr/>
          <p:nvPr/>
        </p:nvGrpSpPr>
        <p:grpSpPr>
          <a:xfrm>
            <a:off x="6566429" y="376439"/>
            <a:ext cx="2395899" cy="4767061"/>
            <a:chOff x="2507125" y="238100"/>
            <a:chExt cx="2588100" cy="5238775"/>
          </a:xfrm>
        </p:grpSpPr>
        <p:sp>
          <p:nvSpPr>
            <p:cNvPr id="3" name="Google Shape;1799;p64">
              <a:extLst>
                <a:ext uri="{FF2B5EF4-FFF2-40B4-BE49-F238E27FC236}">
                  <a16:creationId xmlns:a16="http://schemas.microsoft.com/office/drawing/2014/main" id="{C98E3F4B-240D-EF87-64C3-AB68EA71A0A2}"/>
                </a:ext>
              </a:extLst>
            </p:cNvPr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00;p64">
              <a:extLst>
                <a:ext uri="{FF2B5EF4-FFF2-40B4-BE49-F238E27FC236}">
                  <a16:creationId xmlns:a16="http://schemas.microsoft.com/office/drawing/2014/main" id="{22D186C9-F1C4-4ED1-6A38-53894B1B41ED}"/>
                </a:ext>
              </a:extLst>
            </p:cNvPr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01;p64">
              <a:extLst>
                <a:ext uri="{FF2B5EF4-FFF2-40B4-BE49-F238E27FC236}">
                  <a16:creationId xmlns:a16="http://schemas.microsoft.com/office/drawing/2014/main" id="{876240AB-13EA-6334-D61B-1CB665AF4778}"/>
                </a:ext>
              </a:extLst>
            </p:cNvPr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02;p64">
              <a:extLst>
                <a:ext uri="{FF2B5EF4-FFF2-40B4-BE49-F238E27FC236}">
                  <a16:creationId xmlns:a16="http://schemas.microsoft.com/office/drawing/2014/main" id="{3BD42292-3324-9E35-6C10-2B8EC43AD895}"/>
                </a:ext>
              </a:extLst>
            </p:cNvPr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03;p64">
              <a:extLst>
                <a:ext uri="{FF2B5EF4-FFF2-40B4-BE49-F238E27FC236}">
                  <a16:creationId xmlns:a16="http://schemas.microsoft.com/office/drawing/2014/main" id="{EDA0D81E-EF98-2224-42A5-C03672678C85}"/>
                </a:ext>
              </a:extLst>
            </p:cNvPr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04;p64">
              <a:extLst>
                <a:ext uri="{FF2B5EF4-FFF2-40B4-BE49-F238E27FC236}">
                  <a16:creationId xmlns:a16="http://schemas.microsoft.com/office/drawing/2014/main" id="{7226C9E3-4C62-1AC2-F328-1C87F9074F31}"/>
                </a:ext>
              </a:extLst>
            </p:cNvPr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5;p64">
              <a:extLst>
                <a:ext uri="{FF2B5EF4-FFF2-40B4-BE49-F238E27FC236}">
                  <a16:creationId xmlns:a16="http://schemas.microsoft.com/office/drawing/2014/main" id="{39D099ED-B903-C194-F125-1CEA813CB0FC}"/>
                </a:ext>
              </a:extLst>
            </p:cNvPr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6;p64">
              <a:extLst>
                <a:ext uri="{FF2B5EF4-FFF2-40B4-BE49-F238E27FC236}">
                  <a16:creationId xmlns:a16="http://schemas.microsoft.com/office/drawing/2014/main" id="{CD75233A-42E3-E942-F7A8-E45F9B50F20F}"/>
                </a:ext>
              </a:extLst>
            </p:cNvPr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7;p64">
              <a:extLst>
                <a:ext uri="{FF2B5EF4-FFF2-40B4-BE49-F238E27FC236}">
                  <a16:creationId xmlns:a16="http://schemas.microsoft.com/office/drawing/2014/main" id="{CBDB663C-BCC5-1E8E-9959-19B2C16E80B5}"/>
                </a:ext>
              </a:extLst>
            </p:cNvPr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8;p64">
              <a:extLst>
                <a:ext uri="{FF2B5EF4-FFF2-40B4-BE49-F238E27FC236}">
                  <a16:creationId xmlns:a16="http://schemas.microsoft.com/office/drawing/2014/main" id="{6646751C-D4DA-7274-714E-89A3C9AF3B97}"/>
                </a:ext>
              </a:extLst>
            </p:cNvPr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9;p64">
              <a:extLst>
                <a:ext uri="{FF2B5EF4-FFF2-40B4-BE49-F238E27FC236}">
                  <a16:creationId xmlns:a16="http://schemas.microsoft.com/office/drawing/2014/main" id="{A9FE4E08-96CD-34FF-F2E1-E2B72B5EB7FA}"/>
                </a:ext>
              </a:extLst>
            </p:cNvPr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10;p64">
              <a:extLst>
                <a:ext uri="{FF2B5EF4-FFF2-40B4-BE49-F238E27FC236}">
                  <a16:creationId xmlns:a16="http://schemas.microsoft.com/office/drawing/2014/main" id="{0586763D-ADCC-7FB9-FE16-F80A1B20B826}"/>
                </a:ext>
              </a:extLst>
            </p:cNvPr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1;p64">
              <a:extLst>
                <a:ext uri="{FF2B5EF4-FFF2-40B4-BE49-F238E27FC236}">
                  <a16:creationId xmlns:a16="http://schemas.microsoft.com/office/drawing/2014/main" id="{8302F3FE-F74D-1279-1F4F-31CA84E74D90}"/>
                </a:ext>
              </a:extLst>
            </p:cNvPr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12;p64">
              <a:extLst>
                <a:ext uri="{FF2B5EF4-FFF2-40B4-BE49-F238E27FC236}">
                  <a16:creationId xmlns:a16="http://schemas.microsoft.com/office/drawing/2014/main" id="{C07D4760-1D91-88C9-F9A8-0B4B383A79DA}"/>
                </a:ext>
              </a:extLst>
            </p:cNvPr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13;p64">
              <a:extLst>
                <a:ext uri="{FF2B5EF4-FFF2-40B4-BE49-F238E27FC236}">
                  <a16:creationId xmlns:a16="http://schemas.microsoft.com/office/drawing/2014/main" id="{482C7097-9DCF-358E-5F48-79DC40C8C76A}"/>
                </a:ext>
              </a:extLst>
            </p:cNvPr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4;p64">
              <a:extLst>
                <a:ext uri="{FF2B5EF4-FFF2-40B4-BE49-F238E27FC236}">
                  <a16:creationId xmlns:a16="http://schemas.microsoft.com/office/drawing/2014/main" id="{82E84D56-7B37-DDF4-477E-5D3063200E22}"/>
                </a:ext>
              </a:extLst>
            </p:cNvPr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5;p64">
              <a:extLst>
                <a:ext uri="{FF2B5EF4-FFF2-40B4-BE49-F238E27FC236}">
                  <a16:creationId xmlns:a16="http://schemas.microsoft.com/office/drawing/2014/main" id="{3A71A0E4-3828-BFBC-EADB-EB617CA81A0C}"/>
                </a:ext>
              </a:extLst>
            </p:cNvPr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6;p64">
              <a:extLst>
                <a:ext uri="{FF2B5EF4-FFF2-40B4-BE49-F238E27FC236}">
                  <a16:creationId xmlns:a16="http://schemas.microsoft.com/office/drawing/2014/main" id="{EA76D826-B1D0-01AE-C782-A6AC653B7E4E}"/>
                </a:ext>
              </a:extLst>
            </p:cNvPr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7;p64">
              <a:extLst>
                <a:ext uri="{FF2B5EF4-FFF2-40B4-BE49-F238E27FC236}">
                  <a16:creationId xmlns:a16="http://schemas.microsoft.com/office/drawing/2014/main" id="{FA6DF6F4-E80A-745C-07D6-2542AE6EFB6E}"/>
                </a:ext>
              </a:extLst>
            </p:cNvPr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8;p64">
              <a:extLst>
                <a:ext uri="{FF2B5EF4-FFF2-40B4-BE49-F238E27FC236}">
                  <a16:creationId xmlns:a16="http://schemas.microsoft.com/office/drawing/2014/main" id="{9B6DEEA1-52E7-B450-26AE-7FFC2BA74BF5}"/>
                </a:ext>
              </a:extLst>
            </p:cNvPr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9;p64">
              <a:extLst>
                <a:ext uri="{FF2B5EF4-FFF2-40B4-BE49-F238E27FC236}">
                  <a16:creationId xmlns:a16="http://schemas.microsoft.com/office/drawing/2014/main" id="{95897616-0F8C-FAE7-75E6-6C3494B43047}"/>
                </a:ext>
              </a:extLst>
            </p:cNvPr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20;p64">
              <a:extLst>
                <a:ext uri="{FF2B5EF4-FFF2-40B4-BE49-F238E27FC236}">
                  <a16:creationId xmlns:a16="http://schemas.microsoft.com/office/drawing/2014/main" id="{F9DD408E-2A20-E1EA-9A62-B9D15A2B7A59}"/>
                </a:ext>
              </a:extLst>
            </p:cNvPr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1;p64">
              <a:extLst>
                <a:ext uri="{FF2B5EF4-FFF2-40B4-BE49-F238E27FC236}">
                  <a16:creationId xmlns:a16="http://schemas.microsoft.com/office/drawing/2014/main" id="{14CD3051-1841-0FB2-5720-60FC7F43522B}"/>
                </a:ext>
              </a:extLst>
            </p:cNvPr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2;p64">
              <a:extLst>
                <a:ext uri="{FF2B5EF4-FFF2-40B4-BE49-F238E27FC236}">
                  <a16:creationId xmlns:a16="http://schemas.microsoft.com/office/drawing/2014/main" id="{BD389EEB-57AE-63B1-62D5-A1C3AB42937A}"/>
                </a:ext>
              </a:extLst>
            </p:cNvPr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3;p64">
              <a:extLst>
                <a:ext uri="{FF2B5EF4-FFF2-40B4-BE49-F238E27FC236}">
                  <a16:creationId xmlns:a16="http://schemas.microsoft.com/office/drawing/2014/main" id="{8853CC05-B753-26B5-5529-CB7B976D549E}"/>
                </a:ext>
              </a:extLst>
            </p:cNvPr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4;p64">
              <a:extLst>
                <a:ext uri="{FF2B5EF4-FFF2-40B4-BE49-F238E27FC236}">
                  <a16:creationId xmlns:a16="http://schemas.microsoft.com/office/drawing/2014/main" id="{F79A5F8E-B7F4-688D-A586-2184A7CD2456}"/>
                </a:ext>
              </a:extLst>
            </p:cNvPr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F9C77A-6A1D-A27C-15B7-ED7FCFB9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6" y="885041"/>
            <a:ext cx="7432156" cy="3508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14AA8-8E00-B7EA-1439-0CA736CED48F}"/>
              </a:ext>
            </a:extLst>
          </p:cNvPr>
          <p:cNvSpPr txBox="1"/>
          <p:nvPr/>
        </p:nvSpPr>
        <p:spPr>
          <a:xfrm>
            <a:off x="3366582" y="16946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41A394"/>
                </a:solidFill>
                <a:latin typeface="Pompiere" panose="020B0604020202020204" charset="0"/>
              </a:rPr>
              <a:t>Security Checking</a:t>
            </a:r>
            <a:endParaRPr lang="en-US" sz="3600" b="1" dirty="0">
              <a:solidFill>
                <a:srgbClr val="41A394"/>
              </a:solidFill>
              <a:latin typeface="Pompiere" panose="020B0604020202020204" charset="0"/>
            </a:endParaRPr>
          </a:p>
        </p:txBody>
      </p:sp>
      <p:grpSp>
        <p:nvGrpSpPr>
          <p:cNvPr id="33" name="Google Shape;1195;p49">
            <a:extLst>
              <a:ext uri="{FF2B5EF4-FFF2-40B4-BE49-F238E27FC236}">
                <a16:creationId xmlns:a16="http://schemas.microsoft.com/office/drawing/2014/main" id="{180871D7-350E-C1DF-4046-316CD6940110}"/>
              </a:ext>
            </a:extLst>
          </p:cNvPr>
          <p:cNvGrpSpPr/>
          <p:nvPr/>
        </p:nvGrpSpPr>
        <p:grpSpPr>
          <a:xfrm rot="-150418" flipH="1">
            <a:off x="-1934027" y="858158"/>
            <a:ext cx="2029600" cy="4242984"/>
            <a:chOff x="2714675" y="237925"/>
            <a:chExt cx="2177825" cy="5227300"/>
          </a:xfrm>
        </p:grpSpPr>
        <p:sp>
          <p:nvSpPr>
            <p:cNvPr id="34" name="Google Shape;1196;p49">
              <a:extLst>
                <a:ext uri="{FF2B5EF4-FFF2-40B4-BE49-F238E27FC236}">
                  <a16:creationId xmlns:a16="http://schemas.microsoft.com/office/drawing/2014/main" id="{83137106-8443-94BC-D15D-74C55B149483}"/>
                </a:ext>
              </a:extLst>
            </p:cNvPr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7;p49">
              <a:extLst>
                <a:ext uri="{FF2B5EF4-FFF2-40B4-BE49-F238E27FC236}">
                  <a16:creationId xmlns:a16="http://schemas.microsoft.com/office/drawing/2014/main" id="{1654679A-542C-DABC-C2AF-9A8A2B9FEE91}"/>
                </a:ext>
              </a:extLst>
            </p:cNvPr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8;p49">
              <a:extLst>
                <a:ext uri="{FF2B5EF4-FFF2-40B4-BE49-F238E27FC236}">
                  <a16:creationId xmlns:a16="http://schemas.microsoft.com/office/drawing/2014/main" id="{BCA23CA1-A06F-71B5-B730-C78CBBA1E26F}"/>
                </a:ext>
              </a:extLst>
            </p:cNvPr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9;p49">
              <a:extLst>
                <a:ext uri="{FF2B5EF4-FFF2-40B4-BE49-F238E27FC236}">
                  <a16:creationId xmlns:a16="http://schemas.microsoft.com/office/drawing/2014/main" id="{18A28790-CDE6-27C8-FCB5-18C66CB0B88C}"/>
                </a:ext>
              </a:extLst>
            </p:cNvPr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0;p49">
              <a:extLst>
                <a:ext uri="{FF2B5EF4-FFF2-40B4-BE49-F238E27FC236}">
                  <a16:creationId xmlns:a16="http://schemas.microsoft.com/office/drawing/2014/main" id="{09216AF2-2435-6BE4-E738-3DE76EC80471}"/>
                </a:ext>
              </a:extLst>
            </p:cNvPr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1;p49">
              <a:extLst>
                <a:ext uri="{FF2B5EF4-FFF2-40B4-BE49-F238E27FC236}">
                  <a16:creationId xmlns:a16="http://schemas.microsoft.com/office/drawing/2014/main" id="{36A93943-5B63-9F1E-0147-4DE83A8B75D2}"/>
                </a:ext>
              </a:extLst>
            </p:cNvPr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2;p49">
              <a:extLst>
                <a:ext uri="{FF2B5EF4-FFF2-40B4-BE49-F238E27FC236}">
                  <a16:creationId xmlns:a16="http://schemas.microsoft.com/office/drawing/2014/main" id="{996083E8-1695-CC8A-1CA2-A6310635575D}"/>
                </a:ext>
              </a:extLst>
            </p:cNvPr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3;p49">
              <a:extLst>
                <a:ext uri="{FF2B5EF4-FFF2-40B4-BE49-F238E27FC236}">
                  <a16:creationId xmlns:a16="http://schemas.microsoft.com/office/drawing/2014/main" id="{9C52A93E-0CC5-6605-C4FC-51A695B7DFC3}"/>
                </a:ext>
              </a:extLst>
            </p:cNvPr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4;p49">
              <a:extLst>
                <a:ext uri="{FF2B5EF4-FFF2-40B4-BE49-F238E27FC236}">
                  <a16:creationId xmlns:a16="http://schemas.microsoft.com/office/drawing/2014/main" id="{56ECB877-E9E3-04B9-6401-A698C76A810C}"/>
                </a:ext>
              </a:extLst>
            </p:cNvPr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5;p49">
              <a:extLst>
                <a:ext uri="{FF2B5EF4-FFF2-40B4-BE49-F238E27FC236}">
                  <a16:creationId xmlns:a16="http://schemas.microsoft.com/office/drawing/2014/main" id="{D9989A7E-675F-3CD8-5ACF-41DE5398F531}"/>
                </a:ext>
              </a:extLst>
            </p:cNvPr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6;p49">
              <a:extLst>
                <a:ext uri="{FF2B5EF4-FFF2-40B4-BE49-F238E27FC236}">
                  <a16:creationId xmlns:a16="http://schemas.microsoft.com/office/drawing/2014/main" id="{16F02EEA-8A5B-1442-C8B1-D0A3E0FF28D1}"/>
                </a:ext>
              </a:extLst>
            </p:cNvPr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7;p49">
              <a:extLst>
                <a:ext uri="{FF2B5EF4-FFF2-40B4-BE49-F238E27FC236}">
                  <a16:creationId xmlns:a16="http://schemas.microsoft.com/office/drawing/2014/main" id="{4326D963-BC4A-061A-E9EF-C6122581B474}"/>
                </a:ext>
              </a:extLst>
            </p:cNvPr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8;p49">
              <a:extLst>
                <a:ext uri="{FF2B5EF4-FFF2-40B4-BE49-F238E27FC236}">
                  <a16:creationId xmlns:a16="http://schemas.microsoft.com/office/drawing/2014/main" id="{6D3A4E56-48F1-BE00-F293-E0C0EA8FAD1C}"/>
                </a:ext>
              </a:extLst>
            </p:cNvPr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9;p49">
              <a:extLst>
                <a:ext uri="{FF2B5EF4-FFF2-40B4-BE49-F238E27FC236}">
                  <a16:creationId xmlns:a16="http://schemas.microsoft.com/office/drawing/2014/main" id="{CDA3DDEE-4EE3-221F-6738-C3EC310D99D9}"/>
                </a:ext>
              </a:extLst>
            </p:cNvPr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0;p49">
              <a:extLst>
                <a:ext uri="{FF2B5EF4-FFF2-40B4-BE49-F238E27FC236}">
                  <a16:creationId xmlns:a16="http://schemas.microsoft.com/office/drawing/2014/main" id="{700311A3-FE93-4D93-723F-96E76E385FDD}"/>
                </a:ext>
              </a:extLst>
            </p:cNvPr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1;p49">
              <a:extLst>
                <a:ext uri="{FF2B5EF4-FFF2-40B4-BE49-F238E27FC236}">
                  <a16:creationId xmlns:a16="http://schemas.microsoft.com/office/drawing/2014/main" id="{C090F253-1A57-4046-FDE6-64D7EA864DEC}"/>
                </a:ext>
              </a:extLst>
            </p:cNvPr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2;p49">
              <a:extLst>
                <a:ext uri="{FF2B5EF4-FFF2-40B4-BE49-F238E27FC236}">
                  <a16:creationId xmlns:a16="http://schemas.microsoft.com/office/drawing/2014/main" id="{1DDAB379-AE42-D495-6038-1B93E5D10E72}"/>
                </a:ext>
              </a:extLst>
            </p:cNvPr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3;p49">
              <a:extLst>
                <a:ext uri="{FF2B5EF4-FFF2-40B4-BE49-F238E27FC236}">
                  <a16:creationId xmlns:a16="http://schemas.microsoft.com/office/drawing/2014/main" id="{AC291A02-74B3-F942-6A1A-4E49361E0F0E}"/>
                </a:ext>
              </a:extLst>
            </p:cNvPr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4;p49">
              <a:extLst>
                <a:ext uri="{FF2B5EF4-FFF2-40B4-BE49-F238E27FC236}">
                  <a16:creationId xmlns:a16="http://schemas.microsoft.com/office/drawing/2014/main" id="{CC97BAEB-22D0-0BBA-D4A3-0327E7C1CEC8}"/>
                </a:ext>
              </a:extLst>
            </p:cNvPr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5;p49">
              <a:extLst>
                <a:ext uri="{FF2B5EF4-FFF2-40B4-BE49-F238E27FC236}">
                  <a16:creationId xmlns:a16="http://schemas.microsoft.com/office/drawing/2014/main" id="{CDD50C64-ACF5-600D-AF4F-4EE0A271D16B}"/>
                </a:ext>
              </a:extLst>
            </p:cNvPr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6;p49">
              <a:extLst>
                <a:ext uri="{FF2B5EF4-FFF2-40B4-BE49-F238E27FC236}">
                  <a16:creationId xmlns:a16="http://schemas.microsoft.com/office/drawing/2014/main" id="{7650C3AC-7400-DA30-BB3D-ECF890FB6802}"/>
                </a:ext>
              </a:extLst>
            </p:cNvPr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7;p49">
              <a:extLst>
                <a:ext uri="{FF2B5EF4-FFF2-40B4-BE49-F238E27FC236}">
                  <a16:creationId xmlns:a16="http://schemas.microsoft.com/office/drawing/2014/main" id="{EB6C8454-A81D-8AB4-8409-181153B03542}"/>
                </a:ext>
              </a:extLst>
            </p:cNvPr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8;p49">
              <a:extLst>
                <a:ext uri="{FF2B5EF4-FFF2-40B4-BE49-F238E27FC236}">
                  <a16:creationId xmlns:a16="http://schemas.microsoft.com/office/drawing/2014/main" id="{14BD77CA-6FC3-9347-A530-CB9E4BD0F91E}"/>
                </a:ext>
              </a:extLst>
            </p:cNvPr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19;p49">
              <a:extLst>
                <a:ext uri="{FF2B5EF4-FFF2-40B4-BE49-F238E27FC236}">
                  <a16:creationId xmlns:a16="http://schemas.microsoft.com/office/drawing/2014/main" id="{434B9379-31C3-330F-97F6-51DBF000BDB5}"/>
                </a:ext>
              </a:extLst>
            </p:cNvPr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0;p49">
              <a:extLst>
                <a:ext uri="{FF2B5EF4-FFF2-40B4-BE49-F238E27FC236}">
                  <a16:creationId xmlns:a16="http://schemas.microsoft.com/office/drawing/2014/main" id="{D4F258BA-D200-FF01-2B3E-6173C9C80D06}"/>
                </a:ext>
              </a:extLst>
            </p:cNvPr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1;p49">
              <a:extLst>
                <a:ext uri="{FF2B5EF4-FFF2-40B4-BE49-F238E27FC236}">
                  <a16:creationId xmlns:a16="http://schemas.microsoft.com/office/drawing/2014/main" id="{EC009AF2-5D9F-1417-FF71-40F279F3980D}"/>
                </a:ext>
              </a:extLst>
            </p:cNvPr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2;p49">
              <a:extLst>
                <a:ext uri="{FF2B5EF4-FFF2-40B4-BE49-F238E27FC236}">
                  <a16:creationId xmlns:a16="http://schemas.microsoft.com/office/drawing/2014/main" id="{343CFC0E-C07F-12DA-012A-491CE0C528EB}"/>
                </a:ext>
              </a:extLst>
            </p:cNvPr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23;p49">
              <a:extLst>
                <a:ext uri="{FF2B5EF4-FFF2-40B4-BE49-F238E27FC236}">
                  <a16:creationId xmlns:a16="http://schemas.microsoft.com/office/drawing/2014/main" id="{36354205-5824-7443-801C-DE6982F9F73B}"/>
                </a:ext>
              </a:extLst>
            </p:cNvPr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24;p49">
              <a:extLst>
                <a:ext uri="{FF2B5EF4-FFF2-40B4-BE49-F238E27FC236}">
                  <a16:creationId xmlns:a16="http://schemas.microsoft.com/office/drawing/2014/main" id="{DB429323-43E9-3259-3C42-D917C935BF11}"/>
                </a:ext>
              </a:extLst>
            </p:cNvPr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25;p49">
              <a:extLst>
                <a:ext uri="{FF2B5EF4-FFF2-40B4-BE49-F238E27FC236}">
                  <a16:creationId xmlns:a16="http://schemas.microsoft.com/office/drawing/2014/main" id="{3554433E-FFAC-0DDD-49D6-DC43F3403ACE}"/>
                </a:ext>
              </a:extLst>
            </p:cNvPr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26;p49">
              <a:extLst>
                <a:ext uri="{FF2B5EF4-FFF2-40B4-BE49-F238E27FC236}">
                  <a16:creationId xmlns:a16="http://schemas.microsoft.com/office/drawing/2014/main" id="{DD4B7DF2-F31C-88BD-B09F-7278EA95B213}"/>
                </a:ext>
              </a:extLst>
            </p:cNvPr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7;p49">
              <a:extLst>
                <a:ext uri="{FF2B5EF4-FFF2-40B4-BE49-F238E27FC236}">
                  <a16:creationId xmlns:a16="http://schemas.microsoft.com/office/drawing/2014/main" id="{D5EE7CBE-50AE-FBC2-646F-359DCDCC2EAA}"/>
                </a:ext>
              </a:extLst>
            </p:cNvPr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8;p49">
              <a:extLst>
                <a:ext uri="{FF2B5EF4-FFF2-40B4-BE49-F238E27FC236}">
                  <a16:creationId xmlns:a16="http://schemas.microsoft.com/office/drawing/2014/main" id="{F55FE76A-6B33-C559-06DF-A0AF6D3DCA42}"/>
                </a:ext>
              </a:extLst>
            </p:cNvPr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9;p49">
              <a:extLst>
                <a:ext uri="{FF2B5EF4-FFF2-40B4-BE49-F238E27FC236}">
                  <a16:creationId xmlns:a16="http://schemas.microsoft.com/office/drawing/2014/main" id="{07C4D9E9-9E78-7FC5-D159-A4101DDD1C80}"/>
                </a:ext>
              </a:extLst>
            </p:cNvPr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30;p49">
              <a:extLst>
                <a:ext uri="{FF2B5EF4-FFF2-40B4-BE49-F238E27FC236}">
                  <a16:creationId xmlns:a16="http://schemas.microsoft.com/office/drawing/2014/main" id="{046CF518-42D5-AA53-14B6-DF0473885733}"/>
                </a:ext>
              </a:extLst>
            </p:cNvPr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31;p49">
              <a:extLst>
                <a:ext uri="{FF2B5EF4-FFF2-40B4-BE49-F238E27FC236}">
                  <a16:creationId xmlns:a16="http://schemas.microsoft.com/office/drawing/2014/main" id="{9C794B40-D88F-BBEA-2123-C28ED93A493B}"/>
                </a:ext>
              </a:extLst>
            </p:cNvPr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32;p49">
              <a:extLst>
                <a:ext uri="{FF2B5EF4-FFF2-40B4-BE49-F238E27FC236}">
                  <a16:creationId xmlns:a16="http://schemas.microsoft.com/office/drawing/2014/main" id="{6B938CFB-3515-EAFE-2417-0DF8CB3907AC}"/>
                </a:ext>
              </a:extLst>
            </p:cNvPr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3;p49">
              <a:extLst>
                <a:ext uri="{FF2B5EF4-FFF2-40B4-BE49-F238E27FC236}">
                  <a16:creationId xmlns:a16="http://schemas.microsoft.com/office/drawing/2014/main" id="{F75D175B-297D-0605-9975-EA47C75C05C7}"/>
                </a:ext>
              </a:extLst>
            </p:cNvPr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4;p49">
              <a:extLst>
                <a:ext uri="{FF2B5EF4-FFF2-40B4-BE49-F238E27FC236}">
                  <a16:creationId xmlns:a16="http://schemas.microsoft.com/office/drawing/2014/main" id="{C7D29400-C798-31B9-7FBE-51F0C7307A9E}"/>
                </a:ext>
              </a:extLst>
            </p:cNvPr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5;p49">
              <a:extLst>
                <a:ext uri="{FF2B5EF4-FFF2-40B4-BE49-F238E27FC236}">
                  <a16:creationId xmlns:a16="http://schemas.microsoft.com/office/drawing/2014/main" id="{1BFB2847-BADF-BC71-4C17-CF9E3E9FC940}"/>
                </a:ext>
              </a:extLst>
            </p:cNvPr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36;p49">
              <a:extLst>
                <a:ext uri="{FF2B5EF4-FFF2-40B4-BE49-F238E27FC236}">
                  <a16:creationId xmlns:a16="http://schemas.microsoft.com/office/drawing/2014/main" id="{EDF5C025-C992-F748-2D04-56EE8F5576C1}"/>
                </a:ext>
              </a:extLst>
            </p:cNvPr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7;p49">
              <a:extLst>
                <a:ext uri="{FF2B5EF4-FFF2-40B4-BE49-F238E27FC236}">
                  <a16:creationId xmlns:a16="http://schemas.microsoft.com/office/drawing/2014/main" id="{1FD7C34A-81F8-6011-E924-3313A561BB7F}"/>
                </a:ext>
              </a:extLst>
            </p:cNvPr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8;p49">
              <a:extLst>
                <a:ext uri="{FF2B5EF4-FFF2-40B4-BE49-F238E27FC236}">
                  <a16:creationId xmlns:a16="http://schemas.microsoft.com/office/drawing/2014/main" id="{613CB1AE-1783-1B9E-16F0-0A8D67198625}"/>
                </a:ext>
              </a:extLst>
            </p:cNvPr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Oval Callout 5">
            <a:extLst>
              <a:ext uri="{FF2B5EF4-FFF2-40B4-BE49-F238E27FC236}">
                <a16:creationId xmlns:a16="http://schemas.microsoft.com/office/drawing/2014/main" id="{F9C093A7-1297-FC4A-24B3-9774D6FB7D47}"/>
              </a:ext>
            </a:extLst>
          </p:cNvPr>
          <p:cNvSpPr/>
          <p:nvPr/>
        </p:nvSpPr>
        <p:spPr>
          <a:xfrm flipH="1">
            <a:off x="6439880" y="1704614"/>
            <a:ext cx="1692512" cy="2225775"/>
          </a:xfrm>
          <a:prstGeom prst="wedgeEllipseCallout">
            <a:avLst>
              <a:gd name="adj1" fmla="val 156271"/>
              <a:gd name="adj2" fmla="val 6080"/>
            </a:avLst>
          </a:prstGeom>
          <a:ln w="28575">
            <a:solidFill>
              <a:srgbClr val="B9F5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Bahnschrift Light" pitchFamily="34" charset="0"/>
              </a:rPr>
              <a:t>Showing a Warning for wrong password</a:t>
            </a:r>
            <a:endParaRPr lang="en-GB" sz="14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12 -0.00309 L 0.19288 -0.00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DFB28A-D4F6-232B-AF85-5E7C6088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5" y="502407"/>
            <a:ext cx="6906589" cy="39605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11;p51">
            <a:extLst>
              <a:ext uri="{FF2B5EF4-FFF2-40B4-BE49-F238E27FC236}">
                <a16:creationId xmlns:a16="http://schemas.microsoft.com/office/drawing/2014/main" id="{E56D9CDF-144F-D365-26A4-181E7044E0DA}"/>
              </a:ext>
            </a:extLst>
          </p:cNvPr>
          <p:cNvGrpSpPr/>
          <p:nvPr/>
        </p:nvGrpSpPr>
        <p:grpSpPr>
          <a:xfrm rot="-1528481">
            <a:off x="6199129" y="2788721"/>
            <a:ext cx="3141388" cy="1947803"/>
            <a:chOff x="7168681" y="1649764"/>
            <a:chExt cx="562580" cy="348867"/>
          </a:xfrm>
        </p:grpSpPr>
        <p:sp>
          <p:nvSpPr>
            <p:cNvPr id="4" name="Google Shape;1312;p51">
              <a:extLst>
                <a:ext uri="{FF2B5EF4-FFF2-40B4-BE49-F238E27FC236}">
                  <a16:creationId xmlns:a16="http://schemas.microsoft.com/office/drawing/2014/main" id="{A2F0823B-2934-3C76-AF44-1BAF36673A01}"/>
                </a:ext>
              </a:extLst>
            </p:cNvPr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3;p51">
              <a:extLst>
                <a:ext uri="{FF2B5EF4-FFF2-40B4-BE49-F238E27FC236}">
                  <a16:creationId xmlns:a16="http://schemas.microsoft.com/office/drawing/2014/main" id="{4CBB522E-4D2A-70EE-93FA-F28B80794DDB}"/>
                </a:ext>
              </a:extLst>
            </p:cNvPr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4;p51">
              <a:extLst>
                <a:ext uri="{FF2B5EF4-FFF2-40B4-BE49-F238E27FC236}">
                  <a16:creationId xmlns:a16="http://schemas.microsoft.com/office/drawing/2014/main" id="{D12F8BA4-10B7-982C-01DF-FF3439022952}"/>
                </a:ext>
              </a:extLst>
            </p:cNvPr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5;p51">
              <a:extLst>
                <a:ext uri="{FF2B5EF4-FFF2-40B4-BE49-F238E27FC236}">
                  <a16:creationId xmlns:a16="http://schemas.microsoft.com/office/drawing/2014/main" id="{4AD316CD-6C5A-5654-9448-A8EBB3A199E9}"/>
                </a:ext>
              </a:extLst>
            </p:cNvPr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16;p51">
              <a:extLst>
                <a:ext uri="{FF2B5EF4-FFF2-40B4-BE49-F238E27FC236}">
                  <a16:creationId xmlns:a16="http://schemas.microsoft.com/office/drawing/2014/main" id="{3DF06F07-63DC-FFA4-8E30-A25CCB3DE145}"/>
                </a:ext>
              </a:extLst>
            </p:cNvPr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17;p51">
              <a:extLst>
                <a:ext uri="{FF2B5EF4-FFF2-40B4-BE49-F238E27FC236}">
                  <a16:creationId xmlns:a16="http://schemas.microsoft.com/office/drawing/2014/main" id="{CAE7D6E8-1BDD-DF11-E51F-D2E848307227}"/>
                </a:ext>
              </a:extLst>
            </p:cNvPr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18;p51">
              <a:extLst>
                <a:ext uri="{FF2B5EF4-FFF2-40B4-BE49-F238E27FC236}">
                  <a16:creationId xmlns:a16="http://schemas.microsoft.com/office/drawing/2014/main" id="{C0323A23-12B1-0862-0A56-7EE8704B1682}"/>
                </a:ext>
              </a:extLst>
            </p:cNvPr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9;p51">
              <a:extLst>
                <a:ext uri="{FF2B5EF4-FFF2-40B4-BE49-F238E27FC236}">
                  <a16:creationId xmlns:a16="http://schemas.microsoft.com/office/drawing/2014/main" id="{343E3D7A-8CFA-64E8-E7CA-1931AEC19D59}"/>
                </a:ext>
              </a:extLst>
            </p:cNvPr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0;p51">
              <a:extLst>
                <a:ext uri="{FF2B5EF4-FFF2-40B4-BE49-F238E27FC236}">
                  <a16:creationId xmlns:a16="http://schemas.microsoft.com/office/drawing/2014/main" id="{B6187292-8A12-C8A5-58D6-C73F07B07FE0}"/>
                </a:ext>
              </a:extLst>
            </p:cNvPr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92DAB-AD94-F12B-EE52-8BC07FB2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90" y="495010"/>
            <a:ext cx="568721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EB902E-C61A-770F-F8B7-0909F92B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19" y="0"/>
            <a:ext cx="5832362" cy="5143500"/>
          </a:xfrm>
          <a:prstGeom prst="rect">
            <a:avLst/>
          </a:prstGeom>
        </p:spPr>
      </p:pic>
      <p:sp>
        <p:nvSpPr>
          <p:cNvPr id="2" name="Oval Callout 5">
            <a:extLst>
              <a:ext uri="{FF2B5EF4-FFF2-40B4-BE49-F238E27FC236}">
                <a16:creationId xmlns:a16="http://schemas.microsoft.com/office/drawing/2014/main" id="{5FCB6E32-59D6-39CD-3B2D-5AE7B8AC051A}"/>
              </a:ext>
            </a:extLst>
          </p:cNvPr>
          <p:cNvSpPr/>
          <p:nvPr/>
        </p:nvSpPr>
        <p:spPr>
          <a:xfrm flipH="1">
            <a:off x="7290381" y="906163"/>
            <a:ext cx="1692512" cy="2225775"/>
          </a:xfrm>
          <a:prstGeom prst="wedgeEllipseCallout">
            <a:avLst>
              <a:gd name="adj1" fmla="val 80942"/>
              <a:gd name="adj2" fmla="val -70201"/>
            </a:avLst>
          </a:prstGeom>
          <a:ln w="28575">
            <a:solidFill>
              <a:srgbClr val="B9F5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Bahnschrift Light" pitchFamily="34" charset="0"/>
              </a:rPr>
              <a:t>Checking for existing Serial</a:t>
            </a:r>
          </a:p>
        </p:txBody>
      </p:sp>
      <p:sp>
        <p:nvSpPr>
          <p:cNvPr id="3" name="Oval Callout 5">
            <a:extLst>
              <a:ext uri="{FF2B5EF4-FFF2-40B4-BE49-F238E27FC236}">
                <a16:creationId xmlns:a16="http://schemas.microsoft.com/office/drawing/2014/main" id="{64816B18-0D67-E4FC-DD4C-F0E42DC851CA}"/>
              </a:ext>
            </a:extLst>
          </p:cNvPr>
          <p:cNvSpPr/>
          <p:nvPr/>
        </p:nvSpPr>
        <p:spPr>
          <a:xfrm flipH="1">
            <a:off x="-347945" y="930999"/>
            <a:ext cx="1888455" cy="2176101"/>
          </a:xfrm>
          <a:prstGeom prst="wedgeEllipseCallout">
            <a:avLst>
              <a:gd name="adj1" fmla="val -53849"/>
              <a:gd name="adj2" fmla="val 120250"/>
            </a:avLst>
          </a:prstGeom>
          <a:ln w="28575">
            <a:solidFill>
              <a:srgbClr val="B9F5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Bahnschrift Light" pitchFamily="34" charset="0"/>
              </a:rPr>
              <a:t>Asking for Another appointment</a:t>
            </a:r>
          </a:p>
        </p:txBody>
      </p:sp>
    </p:spTree>
    <p:extLst>
      <p:ext uri="{BB962C8B-B14F-4D97-AF65-F5344CB8AC3E}">
        <p14:creationId xmlns:p14="http://schemas.microsoft.com/office/powerpoint/2010/main" val="19810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9A5FE-B0FB-AA69-5B55-599E6404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30" y="969500"/>
            <a:ext cx="5771939" cy="4004282"/>
          </a:xfrm>
          <a:prstGeom prst="rect">
            <a:avLst/>
          </a:prstGeom>
        </p:spPr>
      </p:pic>
      <p:sp>
        <p:nvSpPr>
          <p:cNvPr id="4" name="Google Shape;2152;p68">
            <a:extLst>
              <a:ext uri="{FF2B5EF4-FFF2-40B4-BE49-F238E27FC236}">
                <a16:creationId xmlns:a16="http://schemas.microsoft.com/office/drawing/2014/main" id="{7F4B526C-141D-B7BB-396F-BD96F4BA0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Update Patient Appointment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0703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C698E-87EE-6C2C-901E-FDE09532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80" y="875134"/>
            <a:ext cx="4999239" cy="4048877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66FB2944-5A03-601A-2534-5AC5A19F5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22237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Search Patient Appointment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1857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26EB9-124A-2438-76AE-BA4A16CE1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838230"/>
            <a:ext cx="5022272" cy="4149759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2FBE1087-D961-9620-FF45-D55FB7FFCD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910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Patient Appointment Found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7250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413EA-E1A5-618B-2110-86A729E5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64" y="576906"/>
            <a:ext cx="3782290" cy="4499620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555775AE-ADB1-1DE0-5026-B7210E001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64" y="174797"/>
            <a:ext cx="7010836" cy="402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Patient Appointment List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1261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529390" y="606692"/>
            <a:ext cx="3824611" cy="3373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/>
              <a:t>     Welcome</a:t>
            </a:r>
            <a:br>
              <a:rPr lang="en-GB" sz="5400" b="1" dirty="0"/>
            </a:br>
            <a:r>
              <a:rPr lang="en-GB" sz="5400" b="1" dirty="0"/>
              <a:t>        to our</a:t>
            </a:r>
            <a:br>
              <a:rPr lang="en-GB" sz="5400" b="1" dirty="0"/>
            </a:br>
            <a:r>
              <a:rPr lang="en-GB" sz="5400" b="1" dirty="0"/>
              <a:t>   Presentation</a:t>
            </a:r>
            <a:endParaRPr sz="5400" b="1" dirty="0"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7395078" y="822319"/>
            <a:ext cx="3682737" cy="4188102"/>
            <a:chOff x="5247496" y="678574"/>
            <a:chExt cx="3682737" cy="4188102"/>
          </a:xfrm>
        </p:grpSpPr>
        <p:sp>
          <p:nvSpPr>
            <p:cNvPr id="44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69136E-6 L -0.25 4.6913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EBA12-B811-4BE3-3027-6FC7E5D1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55" y="749161"/>
            <a:ext cx="5056590" cy="4134639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64A8AC96-0BFD-187A-D44F-1AD0302ED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681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Patient Appointment Delete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0705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C29584-CD06-F932-4457-F7D7F5BB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628379"/>
            <a:ext cx="493463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128D2-CF83-83AB-1543-1DA6883C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15" y="937524"/>
            <a:ext cx="5463529" cy="3808779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9EAAEEEA-008E-1CA8-DF4F-DBD2C2990B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Registration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72790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CA18B-229E-4FE2-F018-9CFC5EE4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52" y="1032163"/>
            <a:ext cx="6937889" cy="3851418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6CC93274-958F-55CB-AD62-19B38780F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Modification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9928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E0ECE-D479-2F36-2272-8623B6FB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9" y="942109"/>
            <a:ext cx="7070194" cy="4094743"/>
          </a:xfrm>
          <a:prstGeom prst="rect">
            <a:avLst/>
          </a:prstGeom>
        </p:spPr>
      </p:pic>
      <p:sp>
        <p:nvSpPr>
          <p:cNvPr id="2" name="Google Shape;2152;p68">
            <a:extLst>
              <a:ext uri="{FF2B5EF4-FFF2-40B4-BE49-F238E27FC236}">
                <a16:creationId xmlns:a16="http://schemas.microsoft.com/office/drawing/2014/main" id="{0947EDCF-F0D4-A4BA-DEDB-FCDC1B4A1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Doctor Search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889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67B1E-7CE6-2C3F-3EBC-A818A657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67" y="321340"/>
            <a:ext cx="6408206" cy="4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22F1B-FF5E-7B3E-2EC7-BCF05244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69" y="0"/>
            <a:ext cx="53428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E5983-B224-F351-40B5-0F38E953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7" y="123483"/>
            <a:ext cx="777348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1EC47F-2BFB-814E-FD2C-D4422BF1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76" y="323850"/>
            <a:ext cx="437744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0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8DAFA-997C-3ECD-58D2-D9C2228A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81" y="818905"/>
            <a:ext cx="457263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810547" y="2346006"/>
            <a:ext cx="3993600" cy="209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CSE-2112</a:t>
            </a:r>
            <a:br>
              <a:rPr lang="en-US" dirty="0"/>
            </a:br>
            <a:r>
              <a:rPr lang="en-US" dirty="0"/>
              <a:t>Software Development Project-I and Industrial Tour 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1564770" y="892001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/>
              <a:t>Course:</a:t>
            </a:r>
            <a:endParaRPr sz="4800" u="sng" dirty="0"/>
          </a:p>
        </p:txBody>
      </p:sp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4361951" y="1873788"/>
            <a:ext cx="4442196" cy="264375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0155 L -0.46528 0.00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5" y="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F868C-5F4E-0332-E0DF-96C06F3F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07" y="0"/>
            <a:ext cx="68755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BE265-CE05-A45F-E839-6A11BD4B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74" y="242562"/>
            <a:ext cx="700185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8E9372-B34A-4070-3F3B-C747BF5E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64" y="61562"/>
            <a:ext cx="6430272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A25C2-565F-29A7-7B3E-2B5C34FF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37" y="309247"/>
            <a:ext cx="608732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4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2330795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43"/>
          <p:cNvCxnSpPr/>
          <p:nvPr/>
        </p:nvCxnSpPr>
        <p:spPr>
          <a:xfrm>
            <a:off x="3083850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4863770" y="1610955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43"/>
          <p:cNvCxnSpPr/>
          <p:nvPr/>
        </p:nvCxnSpPr>
        <p:spPr>
          <a:xfrm>
            <a:off x="5616825" y="1487575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8" name="Google Shape;708;p43"/>
          <p:cNvSpPr/>
          <p:nvPr/>
        </p:nvSpPr>
        <p:spPr>
          <a:xfrm rot="1349557">
            <a:off x="6003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3"/>
          <p:cNvSpPr/>
          <p:nvPr/>
        </p:nvSpPr>
        <p:spPr>
          <a:xfrm rot="1349557">
            <a:off x="3597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43"/>
          <p:cNvCxnSpPr/>
          <p:nvPr/>
        </p:nvCxnSpPr>
        <p:spPr>
          <a:xfrm>
            <a:off x="4350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3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43"/>
          <p:cNvCxnSpPr/>
          <p:nvPr/>
        </p:nvCxnSpPr>
        <p:spPr>
          <a:xfrm>
            <a:off x="6756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Resources</a:t>
            </a:r>
            <a:endParaRPr dirty="0"/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3152723" y="2026225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Struct</a:t>
            </a:r>
            <a:endParaRPr b="1" dirty="0"/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15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3"/>
          </p:nvPr>
        </p:nvSpPr>
        <p:spPr>
          <a:xfrm>
            <a:off x="5678768" y="2026225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Functions</a:t>
            </a:r>
            <a:endParaRPr b="1" dirty="0"/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6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2" name="Google Shape;722;p43"/>
          <p:cNvSpPr txBox="1">
            <a:spLocks noGrp="1"/>
          </p:cNvSpPr>
          <p:nvPr>
            <p:ph type="subTitle" idx="5"/>
          </p:nvPr>
        </p:nvSpPr>
        <p:spPr>
          <a:xfrm>
            <a:off x="6856930" y="3724675"/>
            <a:ext cx="1895789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Arrays and Strings</a:t>
            </a:r>
            <a:endParaRPr b="1" dirty="0"/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7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7"/>
          </p:nvPr>
        </p:nvSpPr>
        <p:spPr>
          <a:xfrm>
            <a:off x="4451683" y="376581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Loops</a:t>
            </a:r>
            <a:endParaRPr b="1"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8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9"/>
          </p:nvPr>
        </p:nvSpPr>
        <p:spPr>
          <a:xfrm>
            <a:off x="2018141" y="376581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Files I/O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557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/>
      <p:bldP spid="718" grpId="0"/>
      <p:bldP spid="721" grpId="0"/>
      <p:bldP spid="724" grpId="0"/>
      <p:bldP spid="7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 Timeline</a:t>
            </a:r>
            <a:endParaRPr dirty="0"/>
          </a:p>
        </p:txBody>
      </p:sp>
      <p:sp>
        <p:nvSpPr>
          <p:cNvPr id="1759" name="Google Shape;1759;p62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Phase 1</a:t>
            </a:r>
            <a:endParaRPr b="1" dirty="0"/>
          </a:p>
        </p:txBody>
      </p:sp>
      <p:sp>
        <p:nvSpPr>
          <p:cNvPr id="1760" name="Google Shape;1760;p62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Discussion about the idea</a:t>
            </a:r>
            <a:endParaRPr dirty="0"/>
          </a:p>
        </p:txBody>
      </p:sp>
      <p:sp>
        <p:nvSpPr>
          <p:cNvPr id="1761" name="Google Shape;1761;p62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Phase 2</a:t>
            </a:r>
          </a:p>
        </p:txBody>
      </p:sp>
      <p:sp>
        <p:nvSpPr>
          <p:cNvPr id="1762" name="Google Shape;1762;p62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Draft plan about the features</a:t>
            </a:r>
            <a:endParaRPr dirty="0"/>
          </a:p>
        </p:txBody>
      </p:sp>
      <p:sp>
        <p:nvSpPr>
          <p:cNvPr id="1763" name="Google Shape;1763;p62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Phase 3</a:t>
            </a:r>
          </a:p>
        </p:txBody>
      </p:sp>
      <p:sp>
        <p:nvSpPr>
          <p:cNvPr id="1764" name="Google Shape;1764;p62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Coding</a:t>
            </a:r>
            <a:endParaRPr dirty="0"/>
          </a:p>
        </p:txBody>
      </p:sp>
      <p:sp>
        <p:nvSpPr>
          <p:cNvPr id="1765" name="Google Shape;1765;p62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Phase 4</a:t>
            </a:r>
            <a:endParaRPr b="1" dirty="0"/>
          </a:p>
        </p:txBody>
      </p:sp>
      <p:sp>
        <p:nvSpPr>
          <p:cNvPr id="1766" name="Google Shape;1766;p62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optimization for a better user experience</a:t>
            </a:r>
            <a:endParaRPr dirty="0"/>
          </a:p>
        </p:txBody>
      </p:sp>
      <p:sp>
        <p:nvSpPr>
          <p:cNvPr id="1767" name="Google Shape;1767;p62"/>
          <p:cNvSpPr/>
          <p:nvPr/>
        </p:nvSpPr>
        <p:spPr>
          <a:xfrm>
            <a:off x="-159047" y="1503550"/>
            <a:ext cx="9478382" cy="897715"/>
          </a:xfrm>
          <a:custGeom>
            <a:avLst/>
            <a:gdLst/>
            <a:ahLst/>
            <a:cxnLst/>
            <a:rect l="l" t="t" r="r" b="b"/>
            <a:pathLst>
              <a:path w="285107" h="27003" extrusionOk="0">
                <a:moveTo>
                  <a:pt x="27753" y="0"/>
                </a:moveTo>
                <a:cubicBezTo>
                  <a:pt x="27333" y="0"/>
                  <a:pt x="26997" y="280"/>
                  <a:pt x="26913" y="672"/>
                </a:cubicBezTo>
                <a:lnTo>
                  <a:pt x="22824" y="22374"/>
                </a:lnTo>
                <a:lnTo>
                  <a:pt x="18679" y="6889"/>
                </a:lnTo>
                <a:cubicBezTo>
                  <a:pt x="18567" y="6525"/>
                  <a:pt x="18231" y="6273"/>
                  <a:pt x="17867" y="6273"/>
                </a:cubicBezTo>
                <a:cubicBezTo>
                  <a:pt x="17475" y="6273"/>
                  <a:pt x="17139" y="6525"/>
                  <a:pt x="17055" y="6889"/>
                </a:cubicBezTo>
                <a:lnTo>
                  <a:pt x="13667" y="19042"/>
                </a:lnTo>
                <a:lnTo>
                  <a:pt x="1121" y="19042"/>
                </a:lnTo>
                <a:cubicBezTo>
                  <a:pt x="1" y="19042"/>
                  <a:pt x="1" y="20722"/>
                  <a:pt x="1121" y="20722"/>
                </a:cubicBezTo>
                <a:lnTo>
                  <a:pt x="14283" y="20722"/>
                </a:lnTo>
                <a:cubicBezTo>
                  <a:pt x="14675" y="20722"/>
                  <a:pt x="15011" y="20470"/>
                  <a:pt x="15095" y="20106"/>
                </a:cubicBezTo>
                <a:lnTo>
                  <a:pt x="17839" y="10305"/>
                </a:lnTo>
                <a:lnTo>
                  <a:pt x="22152" y="26379"/>
                </a:lnTo>
                <a:cubicBezTo>
                  <a:pt x="22260" y="26799"/>
                  <a:pt x="22611" y="27003"/>
                  <a:pt x="22964" y="27003"/>
                </a:cubicBezTo>
                <a:cubicBezTo>
                  <a:pt x="23340" y="27003"/>
                  <a:pt x="23717" y="26771"/>
                  <a:pt x="23804" y="26323"/>
                </a:cubicBezTo>
                <a:lnTo>
                  <a:pt x="27725" y="5545"/>
                </a:lnTo>
                <a:lnTo>
                  <a:pt x="31337" y="26295"/>
                </a:lnTo>
                <a:cubicBezTo>
                  <a:pt x="31421" y="26687"/>
                  <a:pt x="31729" y="26967"/>
                  <a:pt x="32093" y="26995"/>
                </a:cubicBezTo>
                <a:lnTo>
                  <a:pt x="32177" y="26995"/>
                </a:lnTo>
                <a:cubicBezTo>
                  <a:pt x="32541" y="26995"/>
                  <a:pt x="32849" y="26771"/>
                  <a:pt x="32961" y="26435"/>
                </a:cubicBezTo>
                <a:lnTo>
                  <a:pt x="36658" y="16214"/>
                </a:lnTo>
                <a:lnTo>
                  <a:pt x="54552" y="16214"/>
                </a:lnTo>
                <a:lnTo>
                  <a:pt x="58221" y="26435"/>
                </a:lnTo>
                <a:cubicBezTo>
                  <a:pt x="58333" y="26771"/>
                  <a:pt x="58669" y="26995"/>
                  <a:pt x="59005" y="26995"/>
                </a:cubicBezTo>
                <a:lnTo>
                  <a:pt x="59089" y="26995"/>
                </a:lnTo>
                <a:cubicBezTo>
                  <a:pt x="59453" y="26967"/>
                  <a:pt x="59789" y="26687"/>
                  <a:pt x="59845" y="26295"/>
                </a:cubicBezTo>
                <a:lnTo>
                  <a:pt x="63485" y="5545"/>
                </a:lnTo>
                <a:lnTo>
                  <a:pt x="67378" y="26323"/>
                </a:lnTo>
                <a:cubicBezTo>
                  <a:pt x="67465" y="26771"/>
                  <a:pt x="67842" y="27003"/>
                  <a:pt x="68218" y="27003"/>
                </a:cubicBezTo>
                <a:cubicBezTo>
                  <a:pt x="68571" y="27003"/>
                  <a:pt x="68922" y="26799"/>
                  <a:pt x="69030" y="26379"/>
                </a:cubicBezTo>
                <a:lnTo>
                  <a:pt x="73343" y="10305"/>
                </a:lnTo>
                <a:lnTo>
                  <a:pt x="76087" y="20106"/>
                </a:lnTo>
                <a:cubicBezTo>
                  <a:pt x="76199" y="20470"/>
                  <a:pt x="76535" y="20722"/>
                  <a:pt x="76899" y="20722"/>
                </a:cubicBezTo>
                <a:lnTo>
                  <a:pt x="90593" y="20722"/>
                </a:lnTo>
                <a:cubicBezTo>
                  <a:pt x="90985" y="20722"/>
                  <a:pt x="91321" y="20470"/>
                  <a:pt x="91405" y="20106"/>
                </a:cubicBezTo>
                <a:lnTo>
                  <a:pt x="94149" y="10305"/>
                </a:lnTo>
                <a:lnTo>
                  <a:pt x="98462" y="26379"/>
                </a:lnTo>
                <a:cubicBezTo>
                  <a:pt x="98570" y="26799"/>
                  <a:pt x="98921" y="27003"/>
                  <a:pt x="99274" y="27003"/>
                </a:cubicBezTo>
                <a:cubicBezTo>
                  <a:pt x="99650" y="27003"/>
                  <a:pt x="100028" y="26771"/>
                  <a:pt x="100114" y="26323"/>
                </a:cubicBezTo>
                <a:lnTo>
                  <a:pt x="104035" y="5545"/>
                </a:lnTo>
                <a:lnTo>
                  <a:pt x="107647" y="26295"/>
                </a:lnTo>
                <a:cubicBezTo>
                  <a:pt x="107731" y="26687"/>
                  <a:pt x="108039" y="26967"/>
                  <a:pt x="108403" y="26995"/>
                </a:cubicBezTo>
                <a:lnTo>
                  <a:pt x="108487" y="26995"/>
                </a:lnTo>
                <a:cubicBezTo>
                  <a:pt x="108851" y="26995"/>
                  <a:pt x="109159" y="26771"/>
                  <a:pt x="109271" y="26435"/>
                </a:cubicBezTo>
                <a:lnTo>
                  <a:pt x="112968" y="16214"/>
                </a:lnTo>
                <a:lnTo>
                  <a:pt x="130862" y="16214"/>
                </a:lnTo>
                <a:lnTo>
                  <a:pt x="134531" y="26435"/>
                </a:lnTo>
                <a:cubicBezTo>
                  <a:pt x="134643" y="26771"/>
                  <a:pt x="134979" y="26995"/>
                  <a:pt x="135315" y="26995"/>
                </a:cubicBezTo>
                <a:lnTo>
                  <a:pt x="135399" y="26995"/>
                </a:lnTo>
                <a:cubicBezTo>
                  <a:pt x="135763" y="26967"/>
                  <a:pt x="136099" y="26687"/>
                  <a:pt x="136155" y="26295"/>
                </a:cubicBezTo>
                <a:lnTo>
                  <a:pt x="139796" y="5545"/>
                </a:lnTo>
                <a:lnTo>
                  <a:pt x="143716" y="26323"/>
                </a:lnTo>
                <a:cubicBezTo>
                  <a:pt x="143788" y="26771"/>
                  <a:pt x="144159" y="27003"/>
                  <a:pt x="144532" y="27003"/>
                </a:cubicBezTo>
                <a:cubicBezTo>
                  <a:pt x="144881" y="27003"/>
                  <a:pt x="145232" y="26799"/>
                  <a:pt x="145340" y="26379"/>
                </a:cubicBezTo>
                <a:lnTo>
                  <a:pt x="149653" y="10305"/>
                </a:lnTo>
                <a:lnTo>
                  <a:pt x="152397" y="20106"/>
                </a:lnTo>
                <a:cubicBezTo>
                  <a:pt x="152509" y="20470"/>
                  <a:pt x="152845" y="20722"/>
                  <a:pt x="153209" y="20722"/>
                </a:cubicBezTo>
                <a:lnTo>
                  <a:pt x="167267" y="20722"/>
                </a:lnTo>
                <a:cubicBezTo>
                  <a:pt x="167631" y="20722"/>
                  <a:pt x="167967" y="20470"/>
                  <a:pt x="168079" y="20106"/>
                </a:cubicBezTo>
                <a:lnTo>
                  <a:pt x="170824" y="10305"/>
                </a:lnTo>
                <a:lnTo>
                  <a:pt x="175136" y="26379"/>
                </a:lnTo>
                <a:cubicBezTo>
                  <a:pt x="175245" y="26799"/>
                  <a:pt x="175596" y="27003"/>
                  <a:pt x="175945" y="27003"/>
                </a:cubicBezTo>
                <a:cubicBezTo>
                  <a:pt x="176318" y="27003"/>
                  <a:pt x="176688" y="26771"/>
                  <a:pt x="176760" y="26323"/>
                </a:cubicBezTo>
                <a:lnTo>
                  <a:pt x="180681" y="5545"/>
                </a:lnTo>
                <a:lnTo>
                  <a:pt x="184321" y="26295"/>
                </a:lnTo>
                <a:cubicBezTo>
                  <a:pt x="184377" y="26687"/>
                  <a:pt x="184686" y="26967"/>
                  <a:pt x="185078" y="26995"/>
                </a:cubicBezTo>
                <a:lnTo>
                  <a:pt x="185134" y="26995"/>
                </a:lnTo>
                <a:cubicBezTo>
                  <a:pt x="185498" y="26995"/>
                  <a:pt x="185806" y="26771"/>
                  <a:pt x="185946" y="26435"/>
                </a:cubicBezTo>
                <a:lnTo>
                  <a:pt x="189614" y="16214"/>
                </a:lnTo>
                <a:lnTo>
                  <a:pt x="207509" y="16214"/>
                </a:lnTo>
                <a:lnTo>
                  <a:pt x="211205" y="26435"/>
                </a:lnTo>
                <a:cubicBezTo>
                  <a:pt x="211317" y="26771"/>
                  <a:pt x="211625" y="26995"/>
                  <a:pt x="211989" y="26995"/>
                </a:cubicBezTo>
                <a:lnTo>
                  <a:pt x="212045" y="26995"/>
                </a:lnTo>
                <a:cubicBezTo>
                  <a:pt x="212437" y="26967"/>
                  <a:pt x="212745" y="26687"/>
                  <a:pt x="212801" y="26295"/>
                </a:cubicBezTo>
                <a:lnTo>
                  <a:pt x="216442" y="5545"/>
                </a:lnTo>
                <a:lnTo>
                  <a:pt x="220362" y="26323"/>
                </a:lnTo>
                <a:cubicBezTo>
                  <a:pt x="220449" y="26771"/>
                  <a:pt x="220819" y="27003"/>
                  <a:pt x="221192" y="27003"/>
                </a:cubicBezTo>
                <a:cubicBezTo>
                  <a:pt x="221541" y="27003"/>
                  <a:pt x="221893" y="26799"/>
                  <a:pt x="222014" y="26379"/>
                </a:cubicBezTo>
                <a:lnTo>
                  <a:pt x="226327" y="10305"/>
                </a:lnTo>
                <a:lnTo>
                  <a:pt x="229071" y="20106"/>
                </a:lnTo>
                <a:cubicBezTo>
                  <a:pt x="229155" y="20470"/>
                  <a:pt x="229491" y="20722"/>
                  <a:pt x="229884" y="20722"/>
                </a:cubicBezTo>
                <a:lnTo>
                  <a:pt x="243913" y="20722"/>
                </a:lnTo>
                <a:cubicBezTo>
                  <a:pt x="244305" y="20722"/>
                  <a:pt x="244642" y="20470"/>
                  <a:pt x="244726" y="20106"/>
                </a:cubicBezTo>
                <a:lnTo>
                  <a:pt x="247470" y="10305"/>
                </a:lnTo>
                <a:lnTo>
                  <a:pt x="251782" y="26379"/>
                </a:lnTo>
                <a:cubicBezTo>
                  <a:pt x="251891" y="26799"/>
                  <a:pt x="252242" y="27003"/>
                  <a:pt x="252594" y="27003"/>
                </a:cubicBezTo>
                <a:cubicBezTo>
                  <a:pt x="252970" y="27003"/>
                  <a:pt x="253348" y="26771"/>
                  <a:pt x="253435" y="26323"/>
                </a:cubicBezTo>
                <a:lnTo>
                  <a:pt x="257355" y="5545"/>
                </a:lnTo>
                <a:lnTo>
                  <a:pt x="260968" y="26295"/>
                </a:lnTo>
                <a:cubicBezTo>
                  <a:pt x="261052" y="26687"/>
                  <a:pt x="261360" y="26967"/>
                  <a:pt x="261724" y="26995"/>
                </a:cubicBezTo>
                <a:lnTo>
                  <a:pt x="261808" y="26995"/>
                </a:lnTo>
                <a:cubicBezTo>
                  <a:pt x="262172" y="26995"/>
                  <a:pt x="262480" y="26771"/>
                  <a:pt x="262592" y="26435"/>
                </a:cubicBezTo>
                <a:lnTo>
                  <a:pt x="266288" y="16214"/>
                </a:lnTo>
                <a:lnTo>
                  <a:pt x="283987" y="16214"/>
                </a:lnTo>
                <a:cubicBezTo>
                  <a:pt x="285107" y="16214"/>
                  <a:pt x="285107" y="14534"/>
                  <a:pt x="283987" y="14534"/>
                </a:cubicBezTo>
                <a:lnTo>
                  <a:pt x="265672" y="14534"/>
                </a:lnTo>
                <a:cubicBezTo>
                  <a:pt x="265336" y="14534"/>
                  <a:pt x="265000" y="14758"/>
                  <a:pt x="264888" y="15094"/>
                </a:cubicBezTo>
                <a:lnTo>
                  <a:pt x="262088" y="22906"/>
                </a:lnTo>
                <a:lnTo>
                  <a:pt x="258195" y="700"/>
                </a:lnTo>
                <a:cubicBezTo>
                  <a:pt x="258139" y="308"/>
                  <a:pt x="257775" y="0"/>
                  <a:pt x="257383" y="0"/>
                </a:cubicBezTo>
                <a:cubicBezTo>
                  <a:pt x="256963" y="0"/>
                  <a:pt x="256627" y="280"/>
                  <a:pt x="256543" y="672"/>
                </a:cubicBezTo>
                <a:lnTo>
                  <a:pt x="252455" y="22374"/>
                </a:lnTo>
                <a:lnTo>
                  <a:pt x="248310" y="6889"/>
                </a:lnTo>
                <a:cubicBezTo>
                  <a:pt x="248198" y="6525"/>
                  <a:pt x="247862" y="6273"/>
                  <a:pt x="247498" y="6273"/>
                </a:cubicBezTo>
                <a:cubicBezTo>
                  <a:pt x="247106" y="6273"/>
                  <a:pt x="246770" y="6525"/>
                  <a:pt x="246686" y="6889"/>
                </a:cubicBezTo>
                <a:lnTo>
                  <a:pt x="243269" y="19042"/>
                </a:lnTo>
                <a:lnTo>
                  <a:pt x="230500" y="19042"/>
                </a:lnTo>
                <a:lnTo>
                  <a:pt x="227111" y="6889"/>
                </a:lnTo>
                <a:cubicBezTo>
                  <a:pt x="226999" y="6525"/>
                  <a:pt x="226691" y="6273"/>
                  <a:pt x="226299" y="6273"/>
                </a:cubicBezTo>
                <a:cubicBezTo>
                  <a:pt x="225907" y="6273"/>
                  <a:pt x="225599" y="6525"/>
                  <a:pt x="225487" y="6889"/>
                </a:cubicBezTo>
                <a:lnTo>
                  <a:pt x="221342" y="22374"/>
                </a:lnTo>
                <a:lnTo>
                  <a:pt x="217254" y="672"/>
                </a:lnTo>
                <a:cubicBezTo>
                  <a:pt x="217170" y="280"/>
                  <a:pt x="216834" y="0"/>
                  <a:pt x="216414" y="0"/>
                </a:cubicBezTo>
                <a:cubicBezTo>
                  <a:pt x="215994" y="0"/>
                  <a:pt x="215658" y="308"/>
                  <a:pt x="215574" y="700"/>
                </a:cubicBezTo>
                <a:lnTo>
                  <a:pt x="211709" y="22906"/>
                </a:lnTo>
                <a:lnTo>
                  <a:pt x="208909" y="15094"/>
                </a:lnTo>
                <a:cubicBezTo>
                  <a:pt x="208769" y="14758"/>
                  <a:pt x="208461" y="14534"/>
                  <a:pt x="208097" y="14534"/>
                </a:cubicBezTo>
                <a:lnTo>
                  <a:pt x="189026" y="14534"/>
                </a:lnTo>
                <a:cubicBezTo>
                  <a:pt x="188662" y="14534"/>
                  <a:pt x="188354" y="14758"/>
                  <a:pt x="188242" y="15094"/>
                </a:cubicBezTo>
                <a:lnTo>
                  <a:pt x="185442" y="22906"/>
                </a:lnTo>
                <a:lnTo>
                  <a:pt x="181549" y="700"/>
                </a:lnTo>
                <a:cubicBezTo>
                  <a:pt x="181465" y="308"/>
                  <a:pt x="181129" y="0"/>
                  <a:pt x="180709" y="0"/>
                </a:cubicBezTo>
                <a:cubicBezTo>
                  <a:pt x="180317" y="0"/>
                  <a:pt x="179953" y="280"/>
                  <a:pt x="179897" y="672"/>
                </a:cubicBezTo>
                <a:lnTo>
                  <a:pt x="175808" y="22374"/>
                </a:lnTo>
                <a:lnTo>
                  <a:pt x="171636" y="6889"/>
                </a:lnTo>
                <a:cubicBezTo>
                  <a:pt x="171552" y="6525"/>
                  <a:pt x="171216" y="6273"/>
                  <a:pt x="170824" y="6273"/>
                </a:cubicBezTo>
                <a:cubicBezTo>
                  <a:pt x="170460" y="6273"/>
                  <a:pt x="170124" y="6525"/>
                  <a:pt x="170012" y="6889"/>
                </a:cubicBezTo>
                <a:lnTo>
                  <a:pt x="166623" y="19042"/>
                </a:lnTo>
                <a:lnTo>
                  <a:pt x="153853" y="19042"/>
                </a:lnTo>
                <a:lnTo>
                  <a:pt x="150465" y="6889"/>
                </a:lnTo>
                <a:cubicBezTo>
                  <a:pt x="150353" y="6525"/>
                  <a:pt x="150017" y="6273"/>
                  <a:pt x="149653" y="6273"/>
                </a:cubicBezTo>
                <a:lnTo>
                  <a:pt x="149625" y="6273"/>
                </a:lnTo>
                <a:cubicBezTo>
                  <a:pt x="149261" y="6273"/>
                  <a:pt x="148925" y="6525"/>
                  <a:pt x="148841" y="6889"/>
                </a:cubicBezTo>
                <a:lnTo>
                  <a:pt x="144668" y="22374"/>
                </a:lnTo>
                <a:lnTo>
                  <a:pt x="140580" y="672"/>
                </a:lnTo>
                <a:cubicBezTo>
                  <a:pt x="140496" y="280"/>
                  <a:pt x="140160" y="0"/>
                  <a:pt x="139768" y="0"/>
                </a:cubicBezTo>
                <a:lnTo>
                  <a:pt x="139740" y="0"/>
                </a:lnTo>
                <a:cubicBezTo>
                  <a:pt x="139348" y="0"/>
                  <a:pt x="138983" y="308"/>
                  <a:pt x="138927" y="700"/>
                </a:cubicBezTo>
                <a:lnTo>
                  <a:pt x="135035" y="22906"/>
                </a:lnTo>
                <a:lnTo>
                  <a:pt x="132235" y="15094"/>
                </a:lnTo>
                <a:cubicBezTo>
                  <a:pt x="132123" y="14758"/>
                  <a:pt x="131786" y="14534"/>
                  <a:pt x="131450" y="14534"/>
                </a:cubicBezTo>
                <a:lnTo>
                  <a:pt x="112352" y="14534"/>
                </a:lnTo>
                <a:cubicBezTo>
                  <a:pt x="112016" y="14534"/>
                  <a:pt x="111680" y="14758"/>
                  <a:pt x="111568" y="15094"/>
                </a:cubicBezTo>
                <a:lnTo>
                  <a:pt x="108767" y="22906"/>
                </a:lnTo>
                <a:lnTo>
                  <a:pt x="104875" y="700"/>
                </a:lnTo>
                <a:cubicBezTo>
                  <a:pt x="104819" y="308"/>
                  <a:pt x="104455" y="0"/>
                  <a:pt x="104063" y="0"/>
                </a:cubicBezTo>
                <a:cubicBezTo>
                  <a:pt x="103643" y="0"/>
                  <a:pt x="103307" y="280"/>
                  <a:pt x="103223" y="672"/>
                </a:cubicBezTo>
                <a:lnTo>
                  <a:pt x="99134" y="22374"/>
                </a:lnTo>
                <a:lnTo>
                  <a:pt x="94990" y="6889"/>
                </a:lnTo>
                <a:cubicBezTo>
                  <a:pt x="94878" y="6525"/>
                  <a:pt x="94542" y="6273"/>
                  <a:pt x="94177" y="6273"/>
                </a:cubicBezTo>
                <a:cubicBezTo>
                  <a:pt x="93785" y="6273"/>
                  <a:pt x="93449" y="6525"/>
                  <a:pt x="93365" y="6889"/>
                </a:cubicBezTo>
                <a:lnTo>
                  <a:pt x="89949" y="19042"/>
                </a:lnTo>
                <a:lnTo>
                  <a:pt x="77543" y="19042"/>
                </a:lnTo>
                <a:lnTo>
                  <a:pt x="74155" y="6889"/>
                </a:lnTo>
                <a:cubicBezTo>
                  <a:pt x="74043" y="6525"/>
                  <a:pt x="73707" y="6273"/>
                  <a:pt x="73343" y="6273"/>
                </a:cubicBezTo>
                <a:lnTo>
                  <a:pt x="73315" y="6273"/>
                </a:lnTo>
                <a:cubicBezTo>
                  <a:pt x="72951" y="6273"/>
                  <a:pt x="72615" y="6525"/>
                  <a:pt x="72531" y="6889"/>
                </a:cubicBezTo>
                <a:lnTo>
                  <a:pt x="68358" y="22374"/>
                </a:lnTo>
                <a:lnTo>
                  <a:pt x="64270" y="672"/>
                </a:lnTo>
                <a:cubicBezTo>
                  <a:pt x="64186" y="280"/>
                  <a:pt x="63849" y="0"/>
                  <a:pt x="63457" y="0"/>
                </a:cubicBezTo>
                <a:lnTo>
                  <a:pt x="63429" y="0"/>
                </a:lnTo>
                <a:cubicBezTo>
                  <a:pt x="63037" y="0"/>
                  <a:pt x="62673" y="308"/>
                  <a:pt x="62617" y="700"/>
                </a:cubicBezTo>
                <a:lnTo>
                  <a:pt x="58725" y="22906"/>
                </a:lnTo>
                <a:lnTo>
                  <a:pt x="55924" y="15094"/>
                </a:lnTo>
                <a:cubicBezTo>
                  <a:pt x="55812" y="14758"/>
                  <a:pt x="55476" y="14534"/>
                  <a:pt x="55140" y="14534"/>
                </a:cubicBezTo>
                <a:lnTo>
                  <a:pt x="36042" y="14534"/>
                </a:lnTo>
                <a:cubicBezTo>
                  <a:pt x="35706" y="14534"/>
                  <a:pt x="35370" y="14758"/>
                  <a:pt x="35258" y="15094"/>
                </a:cubicBezTo>
                <a:lnTo>
                  <a:pt x="32457" y="22906"/>
                </a:lnTo>
                <a:lnTo>
                  <a:pt x="28565" y="700"/>
                </a:lnTo>
                <a:cubicBezTo>
                  <a:pt x="28509" y="308"/>
                  <a:pt x="28145" y="0"/>
                  <a:pt x="27753" y="0"/>
                </a:cubicBezTo>
                <a:close/>
              </a:path>
            </a:pathLst>
          </a:custGeom>
          <a:solidFill>
            <a:srgbClr val="41A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8" name="Google Shape;1768;p62"/>
          <p:cNvCxnSpPr/>
          <p:nvPr/>
        </p:nvCxnSpPr>
        <p:spPr>
          <a:xfrm>
            <a:off x="1055438" y="2083375"/>
            <a:ext cx="0" cy="10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62"/>
          <p:cNvSpPr/>
          <p:nvPr/>
        </p:nvSpPr>
        <p:spPr>
          <a:xfrm flipH="1">
            <a:off x="996488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0" name="Google Shape;1770;p62"/>
          <p:cNvCxnSpPr/>
          <p:nvPr/>
        </p:nvCxnSpPr>
        <p:spPr>
          <a:xfrm>
            <a:off x="6667375" y="2084275"/>
            <a:ext cx="0" cy="10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1" name="Google Shape;1771;p62"/>
          <p:cNvSpPr/>
          <p:nvPr/>
        </p:nvSpPr>
        <p:spPr>
          <a:xfrm flipH="1">
            <a:off x="6608422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62"/>
          <p:cNvCxnSpPr/>
          <p:nvPr/>
        </p:nvCxnSpPr>
        <p:spPr>
          <a:xfrm>
            <a:off x="4793675" y="1862575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2"/>
          <p:cNvSpPr/>
          <p:nvPr/>
        </p:nvSpPr>
        <p:spPr>
          <a:xfrm flipH="1">
            <a:off x="4734722" y="17446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4" name="Google Shape;1774;p62"/>
          <p:cNvCxnSpPr/>
          <p:nvPr/>
        </p:nvCxnSpPr>
        <p:spPr>
          <a:xfrm>
            <a:off x="2924575" y="1931875"/>
            <a:ext cx="0" cy="124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62"/>
          <p:cNvSpPr/>
          <p:nvPr/>
        </p:nvSpPr>
        <p:spPr>
          <a:xfrm flipH="1">
            <a:off x="2865622" y="18112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0"/>
          <p:cNvSpPr txBox="1">
            <a:spLocks noGrp="1"/>
          </p:cNvSpPr>
          <p:nvPr>
            <p:ph type="title"/>
          </p:nvPr>
        </p:nvSpPr>
        <p:spPr>
          <a:xfrm>
            <a:off x="944306" y="576982"/>
            <a:ext cx="7479693" cy="561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Limitations</a:t>
            </a:r>
            <a:endParaRPr sz="4800" dirty="0"/>
          </a:p>
        </p:txBody>
      </p:sp>
      <p:sp>
        <p:nvSpPr>
          <p:cNvPr id="1244" name="Google Shape;1244;p50"/>
          <p:cNvSpPr txBox="1">
            <a:spLocks noGrp="1"/>
          </p:cNvSpPr>
          <p:nvPr>
            <p:ph type="title" idx="2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45" name="Google Shape;1245;p50"/>
          <p:cNvSpPr txBox="1">
            <a:spLocks noGrp="1"/>
          </p:cNvSpPr>
          <p:nvPr>
            <p:ph type="subTitle" idx="1"/>
          </p:nvPr>
        </p:nvSpPr>
        <p:spPr>
          <a:xfrm>
            <a:off x="5443199" y="1701911"/>
            <a:ext cx="478298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ompiere" panose="020B0604020202020204" charset="0"/>
              </a:rPr>
              <a:t>No real-time online activity</a:t>
            </a:r>
            <a:endParaRPr sz="2400" dirty="0">
              <a:latin typeface="Pompiere" panose="020B0604020202020204" charset="0"/>
            </a:endParaRPr>
          </a:p>
        </p:txBody>
      </p:sp>
      <p:sp>
        <p:nvSpPr>
          <p:cNvPr id="1246" name="Google Shape;1246;p50"/>
          <p:cNvSpPr txBox="1">
            <a:spLocks noGrp="1"/>
          </p:cNvSpPr>
          <p:nvPr>
            <p:ph type="title" idx="3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7" name="Google Shape;1247;p50"/>
          <p:cNvSpPr txBox="1">
            <a:spLocks noGrp="1"/>
          </p:cNvSpPr>
          <p:nvPr>
            <p:ph type="subTitle" idx="4"/>
          </p:nvPr>
        </p:nvSpPr>
        <p:spPr>
          <a:xfrm>
            <a:off x="5443199" y="2566857"/>
            <a:ext cx="3994415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Pompiere" panose="020B0604020202020204" charset="0"/>
              </a:rPr>
              <a:t>Low graphical Interface</a:t>
            </a:r>
            <a:endParaRPr sz="2400" dirty="0">
              <a:latin typeface="Pompiere" panose="020B0604020202020204" charset="0"/>
            </a:endParaRPr>
          </a:p>
        </p:txBody>
      </p:sp>
      <p:sp>
        <p:nvSpPr>
          <p:cNvPr id="1248" name="Google Shape;1248;p50"/>
          <p:cNvSpPr txBox="1">
            <a:spLocks noGrp="1"/>
          </p:cNvSpPr>
          <p:nvPr>
            <p:ph type="title" idx="5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49" name="Google Shape;1249;p50"/>
          <p:cNvSpPr txBox="1">
            <a:spLocks noGrp="1"/>
          </p:cNvSpPr>
          <p:nvPr>
            <p:ph type="subTitle" idx="6"/>
          </p:nvPr>
        </p:nvSpPr>
        <p:spPr>
          <a:xfrm>
            <a:off x="5443200" y="3427675"/>
            <a:ext cx="3885358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Pompiere" panose="020B0604020202020204" charset="0"/>
              </a:rPr>
              <a:t>Can not handle an exception</a:t>
            </a:r>
            <a:endParaRPr sz="2400" dirty="0">
              <a:latin typeface="Pompiere" panose="020B0604020202020204" charset="0"/>
            </a:endParaRPr>
          </a:p>
        </p:txBody>
      </p:sp>
      <p:grpSp>
        <p:nvGrpSpPr>
          <p:cNvPr id="1250" name="Google Shape;1250;p50"/>
          <p:cNvGrpSpPr/>
          <p:nvPr/>
        </p:nvGrpSpPr>
        <p:grpSpPr>
          <a:xfrm>
            <a:off x="871489" y="1881225"/>
            <a:ext cx="3583671" cy="3278651"/>
            <a:chOff x="871489" y="1881225"/>
            <a:chExt cx="3583671" cy="3278651"/>
          </a:xfrm>
        </p:grpSpPr>
        <p:sp>
          <p:nvSpPr>
            <p:cNvPr id="1251" name="Google Shape;1251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070624" y="3531319"/>
              <a:ext cx="83586" cy="1602821"/>
            </a:xfrm>
            <a:custGeom>
              <a:avLst/>
              <a:gdLst/>
              <a:ahLst/>
              <a:cxnLst/>
              <a:rect l="l" t="t" r="r" b="b"/>
              <a:pathLst>
                <a:path w="2608" h="50010" extrusionOk="0">
                  <a:moveTo>
                    <a:pt x="1" y="1"/>
                  </a:moveTo>
                  <a:lnTo>
                    <a:pt x="1" y="50009"/>
                  </a:lnTo>
                  <a:lnTo>
                    <a:pt x="2607" y="50009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988760" y="3935117"/>
              <a:ext cx="208902" cy="1224759"/>
            </a:xfrm>
            <a:custGeom>
              <a:avLst/>
              <a:gdLst/>
              <a:ahLst/>
              <a:cxnLst/>
              <a:rect l="l" t="t" r="r" b="b"/>
              <a:pathLst>
                <a:path w="6518" h="38214" extrusionOk="0">
                  <a:moveTo>
                    <a:pt x="1" y="0"/>
                  </a:moveTo>
                  <a:lnTo>
                    <a:pt x="1" y="35639"/>
                  </a:lnTo>
                  <a:cubicBezTo>
                    <a:pt x="1" y="37043"/>
                    <a:pt x="1137" y="38179"/>
                    <a:pt x="2540" y="38213"/>
                  </a:cubicBezTo>
                  <a:cubicBezTo>
                    <a:pt x="2561" y="38213"/>
                    <a:pt x="2582" y="38213"/>
                    <a:pt x="2602" y="38213"/>
                  </a:cubicBezTo>
                  <a:cubicBezTo>
                    <a:pt x="3978" y="38213"/>
                    <a:pt x="5114" y="37122"/>
                    <a:pt x="5164" y="35723"/>
                  </a:cubicBezTo>
                  <a:lnTo>
                    <a:pt x="6517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742768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0" y="35639"/>
                  </a:lnTo>
                  <a:cubicBezTo>
                    <a:pt x="0" y="37043"/>
                    <a:pt x="1120" y="38179"/>
                    <a:pt x="2523" y="38213"/>
                  </a:cubicBezTo>
                  <a:cubicBezTo>
                    <a:pt x="2544" y="38213"/>
                    <a:pt x="2565" y="38213"/>
                    <a:pt x="2585" y="38213"/>
                  </a:cubicBezTo>
                  <a:cubicBezTo>
                    <a:pt x="3961" y="38213"/>
                    <a:pt x="5097" y="37122"/>
                    <a:pt x="5163" y="35723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150284" y="3935117"/>
              <a:ext cx="208357" cy="1224759"/>
            </a:xfrm>
            <a:custGeom>
              <a:avLst/>
              <a:gdLst/>
              <a:ahLst/>
              <a:cxnLst/>
              <a:rect l="l" t="t" r="r" b="b"/>
              <a:pathLst>
                <a:path w="6501" h="38214" extrusionOk="0">
                  <a:moveTo>
                    <a:pt x="1" y="0"/>
                  </a:moveTo>
                  <a:lnTo>
                    <a:pt x="1337" y="35723"/>
                  </a:lnTo>
                  <a:cubicBezTo>
                    <a:pt x="1403" y="37122"/>
                    <a:pt x="2539" y="38213"/>
                    <a:pt x="3915" y="38213"/>
                  </a:cubicBezTo>
                  <a:cubicBezTo>
                    <a:pt x="3936" y="38213"/>
                    <a:pt x="3956" y="38213"/>
                    <a:pt x="3977" y="38213"/>
                  </a:cubicBezTo>
                  <a:cubicBezTo>
                    <a:pt x="5381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335252" y="3935117"/>
              <a:ext cx="208325" cy="1224759"/>
            </a:xfrm>
            <a:custGeom>
              <a:avLst/>
              <a:gdLst/>
              <a:ahLst/>
              <a:cxnLst/>
              <a:rect l="l" t="t" r="r" b="b"/>
              <a:pathLst>
                <a:path w="6500" h="38214" extrusionOk="0">
                  <a:moveTo>
                    <a:pt x="0" y="0"/>
                  </a:moveTo>
                  <a:lnTo>
                    <a:pt x="1337" y="35723"/>
                  </a:lnTo>
                  <a:cubicBezTo>
                    <a:pt x="1386" y="37122"/>
                    <a:pt x="2522" y="38213"/>
                    <a:pt x="3898" y="38213"/>
                  </a:cubicBezTo>
                  <a:cubicBezTo>
                    <a:pt x="3919" y="38213"/>
                    <a:pt x="3939" y="38213"/>
                    <a:pt x="3960" y="38213"/>
                  </a:cubicBezTo>
                  <a:cubicBezTo>
                    <a:pt x="5380" y="38179"/>
                    <a:pt x="6500" y="37043"/>
                    <a:pt x="6500" y="35639"/>
                  </a:cubicBezTo>
                  <a:lnTo>
                    <a:pt x="650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944307" y="2271819"/>
              <a:ext cx="931309" cy="1704034"/>
            </a:xfrm>
            <a:custGeom>
              <a:avLst/>
              <a:gdLst/>
              <a:ahLst/>
              <a:cxnLst/>
              <a:rect l="l" t="t" r="r" b="b"/>
              <a:pathLst>
                <a:path w="29058" h="53168" extrusionOk="0">
                  <a:moveTo>
                    <a:pt x="2474" y="1"/>
                  </a:moveTo>
                  <a:cubicBezTo>
                    <a:pt x="2223" y="1"/>
                    <a:pt x="352" y="636"/>
                    <a:pt x="335" y="4211"/>
                  </a:cubicBezTo>
                  <a:lnTo>
                    <a:pt x="51" y="44646"/>
                  </a:lnTo>
                  <a:lnTo>
                    <a:pt x="1" y="52967"/>
                  </a:lnTo>
                  <a:lnTo>
                    <a:pt x="28706" y="53167"/>
                  </a:lnTo>
                  <a:lnTo>
                    <a:pt x="29040" y="4128"/>
                  </a:lnTo>
                  <a:cubicBezTo>
                    <a:pt x="29057" y="1956"/>
                    <a:pt x="27303" y="168"/>
                    <a:pt x="25131" y="151"/>
                  </a:cubicBezTo>
                  <a:lnTo>
                    <a:pt x="7135" y="34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871489" y="2271819"/>
              <a:ext cx="152109" cy="1713233"/>
            </a:xfrm>
            <a:custGeom>
              <a:avLst/>
              <a:gdLst/>
              <a:ahLst/>
              <a:cxnLst/>
              <a:rect l="l" t="t" r="r" b="b"/>
              <a:pathLst>
                <a:path w="4746" h="53455" extrusionOk="0">
                  <a:moveTo>
                    <a:pt x="4746" y="1"/>
                  </a:moveTo>
                  <a:cubicBezTo>
                    <a:pt x="2874" y="84"/>
                    <a:pt x="769" y="636"/>
                    <a:pt x="402" y="3125"/>
                  </a:cubicBezTo>
                  <a:cubicBezTo>
                    <a:pt x="1" y="5899"/>
                    <a:pt x="84" y="50176"/>
                    <a:pt x="67" y="51897"/>
                  </a:cubicBezTo>
                  <a:cubicBezTo>
                    <a:pt x="59" y="52788"/>
                    <a:pt x="1187" y="53454"/>
                    <a:pt x="2293" y="53454"/>
                  </a:cubicBezTo>
                  <a:cubicBezTo>
                    <a:pt x="3345" y="53454"/>
                    <a:pt x="4379" y="52851"/>
                    <a:pt x="4395" y="51262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874181" y="3786758"/>
              <a:ext cx="1656889" cy="308513"/>
            </a:xfrm>
            <a:custGeom>
              <a:avLst/>
              <a:gdLst/>
              <a:ahLst/>
              <a:cxnLst/>
              <a:rect l="l" t="t" r="r" b="b"/>
              <a:pathLst>
                <a:path w="51697" h="9626" extrusionOk="0">
                  <a:moveTo>
                    <a:pt x="4678" y="1"/>
                  </a:moveTo>
                  <a:cubicBezTo>
                    <a:pt x="2105" y="1"/>
                    <a:pt x="33" y="2073"/>
                    <a:pt x="17" y="4629"/>
                  </a:cubicBezTo>
                  <a:cubicBezTo>
                    <a:pt x="0" y="7202"/>
                    <a:pt x="2055" y="9291"/>
                    <a:pt x="4612" y="9324"/>
                  </a:cubicBezTo>
                  <a:lnTo>
                    <a:pt x="46985" y="9625"/>
                  </a:lnTo>
                  <a:cubicBezTo>
                    <a:pt x="46995" y="9625"/>
                    <a:pt x="47005" y="9625"/>
                    <a:pt x="47015" y="9625"/>
                  </a:cubicBezTo>
                  <a:cubicBezTo>
                    <a:pt x="49575" y="9625"/>
                    <a:pt x="51663" y="7560"/>
                    <a:pt x="51680" y="4997"/>
                  </a:cubicBezTo>
                  <a:cubicBezTo>
                    <a:pt x="51696" y="2424"/>
                    <a:pt x="49625" y="318"/>
                    <a:pt x="47051" y="302"/>
                  </a:cubicBezTo>
                  <a:lnTo>
                    <a:pt x="467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790226" y="4927930"/>
              <a:ext cx="607283" cy="231914"/>
            </a:xfrm>
            <a:custGeom>
              <a:avLst/>
              <a:gdLst/>
              <a:ahLst/>
              <a:cxnLst/>
              <a:rect l="l" t="t" r="r" b="b"/>
              <a:pathLst>
                <a:path w="18948" h="7236" extrusionOk="0">
                  <a:moveTo>
                    <a:pt x="7502" y="1"/>
                  </a:moveTo>
                  <a:lnTo>
                    <a:pt x="0" y="535"/>
                  </a:lnTo>
                  <a:lnTo>
                    <a:pt x="151" y="3977"/>
                  </a:lnTo>
                  <a:lnTo>
                    <a:pt x="268" y="7236"/>
                  </a:lnTo>
                  <a:lnTo>
                    <a:pt x="18948" y="7236"/>
                  </a:lnTo>
                  <a:cubicBezTo>
                    <a:pt x="18948" y="7236"/>
                    <a:pt x="17879" y="5097"/>
                    <a:pt x="14838" y="4462"/>
                  </a:cubicBezTo>
                  <a:cubicBezTo>
                    <a:pt x="13534" y="4228"/>
                    <a:pt x="12264" y="3844"/>
                    <a:pt x="11045" y="3342"/>
                  </a:cubicBezTo>
                  <a:cubicBezTo>
                    <a:pt x="7419" y="1822"/>
                    <a:pt x="7502" y="1"/>
                    <a:pt x="750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795034" y="5035041"/>
              <a:ext cx="602476" cy="124803"/>
            </a:xfrm>
            <a:custGeom>
              <a:avLst/>
              <a:gdLst/>
              <a:ahLst/>
              <a:cxnLst/>
              <a:rect l="l" t="t" r="r" b="b"/>
              <a:pathLst>
                <a:path w="18798" h="3894" extrusionOk="0">
                  <a:moveTo>
                    <a:pt x="10895" y="0"/>
                  </a:moveTo>
                  <a:cubicBezTo>
                    <a:pt x="10076" y="752"/>
                    <a:pt x="9224" y="1655"/>
                    <a:pt x="8773" y="2574"/>
                  </a:cubicBezTo>
                  <a:cubicBezTo>
                    <a:pt x="4328" y="2206"/>
                    <a:pt x="1705" y="1120"/>
                    <a:pt x="1" y="635"/>
                  </a:cubicBezTo>
                  <a:lnTo>
                    <a:pt x="1" y="652"/>
                  </a:lnTo>
                  <a:lnTo>
                    <a:pt x="118" y="3894"/>
                  </a:lnTo>
                  <a:lnTo>
                    <a:pt x="18798" y="3894"/>
                  </a:lnTo>
                  <a:cubicBezTo>
                    <a:pt x="18798" y="3894"/>
                    <a:pt x="17729" y="1755"/>
                    <a:pt x="14688" y="1137"/>
                  </a:cubicBezTo>
                  <a:cubicBezTo>
                    <a:pt x="13384" y="886"/>
                    <a:pt x="12114" y="502"/>
                    <a:pt x="10895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877699" y="3529717"/>
              <a:ext cx="1230111" cy="1552470"/>
            </a:xfrm>
            <a:custGeom>
              <a:avLst/>
              <a:gdLst/>
              <a:ahLst/>
              <a:cxnLst/>
              <a:rect l="l" t="t" r="r" b="b"/>
              <a:pathLst>
                <a:path w="38381" h="48439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853" y="7102"/>
                    <a:pt x="1321" y="8138"/>
                    <a:pt x="2156" y="8890"/>
                  </a:cubicBezTo>
                  <a:cubicBezTo>
                    <a:pt x="5348" y="12031"/>
                    <a:pt x="23343" y="16726"/>
                    <a:pt x="23343" y="16726"/>
                  </a:cubicBezTo>
                  <a:lnTo>
                    <a:pt x="27470" y="48439"/>
                  </a:lnTo>
                  <a:lnTo>
                    <a:pt x="38381" y="44262"/>
                  </a:lnTo>
                  <a:cubicBezTo>
                    <a:pt x="38381" y="44262"/>
                    <a:pt x="35690" y="9959"/>
                    <a:pt x="33936" y="7837"/>
                  </a:cubicBezTo>
                  <a:cubicBezTo>
                    <a:pt x="32934" y="6617"/>
                    <a:pt x="26167" y="4378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877699" y="3529717"/>
              <a:ext cx="656031" cy="192813"/>
            </a:xfrm>
            <a:custGeom>
              <a:avLst/>
              <a:gdLst/>
              <a:ahLst/>
              <a:cxnLst/>
              <a:rect l="l" t="t" r="r" b="b"/>
              <a:pathLst>
                <a:path w="20469" h="6016" extrusionOk="0">
                  <a:moveTo>
                    <a:pt x="886" y="1"/>
                  </a:moveTo>
                  <a:cubicBezTo>
                    <a:pt x="886" y="1"/>
                    <a:pt x="1" y="3209"/>
                    <a:pt x="619" y="6016"/>
                  </a:cubicBezTo>
                  <a:cubicBezTo>
                    <a:pt x="7704" y="4813"/>
                    <a:pt x="15473" y="3493"/>
                    <a:pt x="20469" y="2641"/>
                  </a:cubicBezTo>
                  <a:cubicBezTo>
                    <a:pt x="16058" y="1304"/>
                    <a:pt x="12298" y="268"/>
                    <a:pt x="12298" y="268"/>
                  </a:cubicBezTo>
                  <a:lnTo>
                    <a:pt x="886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319163" y="1881225"/>
              <a:ext cx="953776" cy="1005152"/>
            </a:xfrm>
            <a:custGeom>
              <a:avLst/>
              <a:gdLst/>
              <a:ahLst/>
              <a:cxnLst/>
              <a:rect l="l" t="t" r="r" b="b"/>
              <a:pathLst>
                <a:path w="29759" h="31362" extrusionOk="0">
                  <a:moveTo>
                    <a:pt x="22615" y="0"/>
                  </a:moveTo>
                  <a:cubicBezTo>
                    <a:pt x="19024" y="0"/>
                    <a:pt x="15677" y="2020"/>
                    <a:pt x="14019" y="5320"/>
                  </a:cubicBezTo>
                  <a:cubicBezTo>
                    <a:pt x="13435" y="6473"/>
                    <a:pt x="13301" y="7643"/>
                    <a:pt x="12248" y="8462"/>
                  </a:cubicBezTo>
                  <a:cubicBezTo>
                    <a:pt x="11246" y="9247"/>
                    <a:pt x="10126" y="9330"/>
                    <a:pt x="9658" y="10717"/>
                  </a:cubicBezTo>
                  <a:cubicBezTo>
                    <a:pt x="9274" y="11887"/>
                    <a:pt x="9926" y="13424"/>
                    <a:pt x="8890" y="14393"/>
                  </a:cubicBezTo>
                  <a:cubicBezTo>
                    <a:pt x="7854" y="15379"/>
                    <a:pt x="5866" y="14694"/>
                    <a:pt x="4963" y="15797"/>
                  </a:cubicBezTo>
                  <a:cubicBezTo>
                    <a:pt x="4178" y="16749"/>
                    <a:pt x="4896" y="18236"/>
                    <a:pt x="4495" y="19389"/>
                  </a:cubicBezTo>
                  <a:cubicBezTo>
                    <a:pt x="3927" y="20976"/>
                    <a:pt x="1688" y="21210"/>
                    <a:pt x="719" y="22580"/>
                  </a:cubicBezTo>
                  <a:cubicBezTo>
                    <a:pt x="1" y="23600"/>
                    <a:pt x="185" y="25053"/>
                    <a:pt x="870" y="26089"/>
                  </a:cubicBezTo>
                  <a:cubicBezTo>
                    <a:pt x="1538" y="27142"/>
                    <a:pt x="2624" y="27843"/>
                    <a:pt x="3727" y="28445"/>
                  </a:cubicBezTo>
                  <a:cubicBezTo>
                    <a:pt x="7354" y="30380"/>
                    <a:pt x="11365" y="31361"/>
                    <a:pt x="15402" y="31361"/>
                  </a:cubicBezTo>
                  <a:cubicBezTo>
                    <a:pt x="17780" y="31361"/>
                    <a:pt x="20168" y="31021"/>
                    <a:pt x="22491" y="30333"/>
                  </a:cubicBezTo>
                  <a:cubicBezTo>
                    <a:pt x="26217" y="29197"/>
                    <a:pt x="28957" y="26590"/>
                    <a:pt x="28138" y="22346"/>
                  </a:cubicBezTo>
                  <a:cubicBezTo>
                    <a:pt x="27921" y="21310"/>
                    <a:pt x="27486" y="20308"/>
                    <a:pt x="27537" y="19255"/>
                  </a:cubicBezTo>
                  <a:cubicBezTo>
                    <a:pt x="27587" y="18437"/>
                    <a:pt x="28506" y="17701"/>
                    <a:pt x="28923" y="17000"/>
                  </a:cubicBezTo>
                  <a:cubicBezTo>
                    <a:pt x="29408" y="16198"/>
                    <a:pt x="29759" y="15279"/>
                    <a:pt x="29725" y="14326"/>
                  </a:cubicBezTo>
                  <a:cubicBezTo>
                    <a:pt x="29675" y="13224"/>
                    <a:pt x="29124" y="12204"/>
                    <a:pt x="28740" y="11168"/>
                  </a:cubicBezTo>
                  <a:cubicBezTo>
                    <a:pt x="28255" y="9915"/>
                    <a:pt x="28355" y="9046"/>
                    <a:pt x="28706" y="7827"/>
                  </a:cubicBezTo>
                  <a:cubicBezTo>
                    <a:pt x="29091" y="6507"/>
                    <a:pt x="28957" y="4936"/>
                    <a:pt x="28556" y="3650"/>
                  </a:cubicBezTo>
                  <a:cubicBezTo>
                    <a:pt x="28339" y="2914"/>
                    <a:pt x="27971" y="2246"/>
                    <a:pt x="27470" y="1678"/>
                  </a:cubicBezTo>
                  <a:cubicBezTo>
                    <a:pt x="26668" y="809"/>
                    <a:pt x="25515" y="358"/>
                    <a:pt x="24345" y="158"/>
                  </a:cubicBezTo>
                  <a:cubicBezTo>
                    <a:pt x="23766" y="52"/>
                    <a:pt x="23188" y="0"/>
                    <a:pt x="22615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1532841" y="2097723"/>
              <a:ext cx="680678" cy="610617"/>
            </a:xfrm>
            <a:custGeom>
              <a:avLst/>
              <a:gdLst/>
              <a:ahLst/>
              <a:cxnLst/>
              <a:rect l="l" t="t" r="r" b="b"/>
              <a:pathLst>
                <a:path w="21238" h="19052" extrusionOk="0">
                  <a:moveTo>
                    <a:pt x="11935" y="0"/>
                  </a:moveTo>
                  <a:cubicBezTo>
                    <a:pt x="11794" y="0"/>
                    <a:pt x="11656" y="26"/>
                    <a:pt x="11530" y="86"/>
                  </a:cubicBezTo>
                  <a:cubicBezTo>
                    <a:pt x="10778" y="453"/>
                    <a:pt x="10945" y="1606"/>
                    <a:pt x="10410" y="2258"/>
                  </a:cubicBezTo>
                  <a:cubicBezTo>
                    <a:pt x="9775" y="3043"/>
                    <a:pt x="8422" y="2726"/>
                    <a:pt x="7620" y="3344"/>
                  </a:cubicBezTo>
                  <a:cubicBezTo>
                    <a:pt x="6450" y="4213"/>
                    <a:pt x="7085" y="6268"/>
                    <a:pt x="6083" y="7321"/>
                  </a:cubicBezTo>
                  <a:cubicBezTo>
                    <a:pt x="5431" y="7989"/>
                    <a:pt x="4362" y="8006"/>
                    <a:pt x="3626" y="8557"/>
                  </a:cubicBezTo>
                  <a:cubicBezTo>
                    <a:pt x="3108" y="8958"/>
                    <a:pt x="2808" y="9560"/>
                    <a:pt x="2540" y="10144"/>
                  </a:cubicBezTo>
                  <a:lnTo>
                    <a:pt x="786" y="13854"/>
                  </a:lnTo>
                  <a:cubicBezTo>
                    <a:pt x="402" y="14672"/>
                    <a:pt x="1" y="15575"/>
                    <a:pt x="201" y="16477"/>
                  </a:cubicBezTo>
                  <a:cubicBezTo>
                    <a:pt x="485" y="17747"/>
                    <a:pt x="1855" y="18415"/>
                    <a:pt x="3108" y="18749"/>
                  </a:cubicBezTo>
                  <a:cubicBezTo>
                    <a:pt x="3762" y="18926"/>
                    <a:pt x="4452" y="19051"/>
                    <a:pt x="5129" y="19051"/>
                  </a:cubicBezTo>
                  <a:cubicBezTo>
                    <a:pt x="5732" y="19051"/>
                    <a:pt x="6324" y="18951"/>
                    <a:pt x="6868" y="18699"/>
                  </a:cubicBezTo>
                  <a:cubicBezTo>
                    <a:pt x="8154" y="18081"/>
                    <a:pt x="8990" y="16711"/>
                    <a:pt x="10310" y="16193"/>
                  </a:cubicBezTo>
                  <a:cubicBezTo>
                    <a:pt x="10837" y="15996"/>
                    <a:pt x="11397" y="15948"/>
                    <a:pt x="11966" y="15948"/>
                  </a:cubicBezTo>
                  <a:cubicBezTo>
                    <a:pt x="12460" y="15948"/>
                    <a:pt x="12961" y="15985"/>
                    <a:pt x="13451" y="15992"/>
                  </a:cubicBezTo>
                  <a:cubicBezTo>
                    <a:pt x="13538" y="15995"/>
                    <a:pt x="13625" y="15997"/>
                    <a:pt x="13713" y="15997"/>
                  </a:cubicBezTo>
                  <a:cubicBezTo>
                    <a:pt x="14693" y="15997"/>
                    <a:pt x="15730" y="15809"/>
                    <a:pt x="16358" y="15073"/>
                  </a:cubicBezTo>
                  <a:cubicBezTo>
                    <a:pt x="17244" y="14037"/>
                    <a:pt x="16960" y="12367"/>
                    <a:pt x="17812" y="11297"/>
                  </a:cubicBezTo>
                  <a:cubicBezTo>
                    <a:pt x="18313" y="10646"/>
                    <a:pt x="19115" y="10345"/>
                    <a:pt x="19834" y="9944"/>
                  </a:cubicBezTo>
                  <a:cubicBezTo>
                    <a:pt x="20535" y="9543"/>
                    <a:pt x="21237" y="8891"/>
                    <a:pt x="21204" y="8073"/>
                  </a:cubicBezTo>
                  <a:cubicBezTo>
                    <a:pt x="21187" y="7471"/>
                    <a:pt x="20769" y="6970"/>
                    <a:pt x="20435" y="6469"/>
                  </a:cubicBezTo>
                  <a:cubicBezTo>
                    <a:pt x="19449" y="4981"/>
                    <a:pt x="19449" y="3511"/>
                    <a:pt x="19299" y="1807"/>
                  </a:cubicBezTo>
                  <a:cubicBezTo>
                    <a:pt x="19199" y="679"/>
                    <a:pt x="18403" y="256"/>
                    <a:pt x="17462" y="256"/>
                  </a:cubicBezTo>
                  <a:cubicBezTo>
                    <a:pt x="17148" y="256"/>
                    <a:pt x="16818" y="303"/>
                    <a:pt x="16492" y="387"/>
                  </a:cubicBezTo>
                  <a:cubicBezTo>
                    <a:pt x="15812" y="572"/>
                    <a:pt x="15113" y="831"/>
                    <a:pt x="14437" y="831"/>
                  </a:cubicBezTo>
                  <a:cubicBezTo>
                    <a:pt x="14200" y="831"/>
                    <a:pt x="13965" y="799"/>
                    <a:pt x="13735" y="721"/>
                  </a:cubicBezTo>
                  <a:cubicBezTo>
                    <a:pt x="13367" y="570"/>
                    <a:pt x="13017" y="387"/>
                    <a:pt x="12666" y="186"/>
                  </a:cubicBezTo>
                  <a:cubicBezTo>
                    <a:pt x="12442" y="79"/>
                    <a:pt x="12184" y="0"/>
                    <a:pt x="11935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2491937" y="4927930"/>
              <a:ext cx="606771" cy="231914"/>
            </a:xfrm>
            <a:custGeom>
              <a:avLst/>
              <a:gdLst/>
              <a:ahLst/>
              <a:cxnLst/>
              <a:rect l="l" t="t" r="r" b="b"/>
              <a:pathLst>
                <a:path w="18932" h="7236" extrusionOk="0">
                  <a:moveTo>
                    <a:pt x="7503" y="1"/>
                  </a:moveTo>
                  <a:lnTo>
                    <a:pt x="1" y="535"/>
                  </a:lnTo>
                  <a:lnTo>
                    <a:pt x="134" y="3977"/>
                  </a:lnTo>
                  <a:lnTo>
                    <a:pt x="268" y="7236"/>
                  </a:lnTo>
                  <a:lnTo>
                    <a:pt x="18931" y="7236"/>
                  </a:lnTo>
                  <a:cubicBezTo>
                    <a:pt x="18931" y="7236"/>
                    <a:pt x="17862" y="5097"/>
                    <a:pt x="14821" y="4462"/>
                  </a:cubicBezTo>
                  <a:cubicBezTo>
                    <a:pt x="13518" y="4228"/>
                    <a:pt x="12248" y="3844"/>
                    <a:pt x="11028" y="3342"/>
                  </a:cubicBezTo>
                  <a:cubicBezTo>
                    <a:pt x="7403" y="182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2496232" y="5035586"/>
              <a:ext cx="602476" cy="124258"/>
            </a:xfrm>
            <a:custGeom>
              <a:avLst/>
              <a:gdLst/>
              <a:ahLst/>
              <a:cxnLst/>
              <a:rect l="l" t="t" r="r" b="b"/>
              <a:pathLst>
                <a:path w="18798" h="3877" extrusionOk="0">
                  <a:moveTo>
                    <a:pt x="10894" y="0"/>
                  </a:moveTo>
                  <a:cubicBezTo>
                    <a:pt x="10076" y="735"/>
                    <a:pt x="9223" y="1638"/>
                    <a:pt x="8772" y="2557"/>
                  </a:cubicBezTo>
                  <a:cubicBezTo>
                    <a:pt x="4328" y="2189"/>
                    <a:pt x="1705" y="1103"/>
                    <a:pt x="0" y="635"/>
                  </a:cubicBezTo>
                  <a:lnTo>
                    <a:pt x="0" y="635"/>
                  </a:lnTo>
                  <a:lnTo>
                    <a:pt x="134" y="3877"/>
                  </a:lnTo>
                  <a:lnTo>
                    <a:pt x="18797" y="3877"/>
                  </a:lnTo>
                  <a:cubicBezTo>
                    <a:pt x="18797" y="3877"/>
                    <a:pt x="17728" y="1738"/>
                    <a:pt x="14687" y="1120"/>
                  </a:cubicBezTo>
                  <a:cubicBezTo>
                    <a:pt x="13384" y="869"/>
                    <a:pt x="12114" y="485"/>
                    <a:pt x="10894" y="0"/>
                  </a:cubicBezTo>
                  <a:close/>
                </a:path>
              </a:pathLst>
            </a:custGeom>
            <a:solidFill>
              <a:srgbClr val="044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546782" y="3529717"/>
              <a:ext cx="1262225" cy="1552470"/>
            </a:xfrm>
            <a:custGeom>
              <a:avLst/>
              <a:gdLst/>
              <a:ahLst/>
              <a:cxnLst/>
              <a:rect l="l" t="t" r="r" b="b"/>
              <a:pathLst>
                <a:path w="39383" h="48439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3993" y="7854"/>
                    <a:pt x="4461" y="8405"/>
                    <a:pt x="4996" y="8890"/>
                  </a:cubicBezTo>
                  <a:cubicBezTo>
                    <a:pt x="8187" y="12031"/>
                    <a:pt x="24344" y="16726"/>
                    <a:pt x="24344" y="16726"/>
                  </a:cubicBezTo>
                  <a:lnTo>
                    <a:pt x="28471" y="48439"/>
                  </a:lnTo>
                  <a:lnTo>
                    <a:pt x="39382" y="44262"/>
                  </a:lnTo>
                  <a:cubicBezTo>
                    <a:pt x="39382" y="44262"/>
                    <a:pt x="36692" y="9959"/>
                    <a:pt x="34938" y="7837"/>
                  </a:cubicBezTo>
                  <a:cubicBezTo>
                    <a:pt x="34136" y="6851"/>
                    <a:pt x="29524" y="5180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546782" y="3529717"/>
              <a:ext cx="794167" cy="233004"/>
            </a:xfrm>
            <a:custGeom>
              <a:avLst/>
              <a:gdLst/>
              <a:ahLst/>
              <a:cxnLst/>
              <a:rect l="l" t="t" r="r" b="b"/>
              <a:pathLst>
                <a:path w="24779" h="7270" extrusionOk="0">
                  <a:moveTo>
                    <a:pt x="0" y="1"/>
                  </a:moveTo>
                  <a:cubicBezTo>
                    <a:pt x="0" y="1"/>
                    <a:pt x="1387" y="4278"/>
                    <a:pt x="3576" y="7269"/>
                  </a:cubicBezTo>
                  <a:cubicBezTo>
                    <a:pt x="9825" y="6200"/>
                    <a:pt x="18129" y="4796"/>
                    <a:pt x="24779" y="3660"/>
                  </a:cubicBezTo>
                  <a:cubicBezTo>
                    <a:pt x="19148" y="1856"/>
                    <a:pt x="13300" y="268"/>
                    <a:pt x="13300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878043" y="2891826"/>
              <a:ext cx="285982" cy="188999"/>
            </a:xfrm>
            <a:custGeom>
              <a:avLst/>
              <a:gdLst/>
              <a:ahLst/>
              <a:cxnLst/>
              <a:rect l="l" t="t" r="r" b="b"/>
              <a:pathLst>
                <a:path w="8923" h="5897" extrusionOk="0">
                  <a:moveTo>
                    <a:pt x="4873" y="1"/>
                  </a:moveTo>
                  <a:cubicBezTo>
                    <a:pt x="3764" y="1"/>
                    <a:pt x="600" y="2097"/>
                    <a:pt x="502" y="2310"/>
                  </a:cubicBezTo>
                  <a:lnTo>
                    <a:pt x="502" y="2293"/>
                  </a:lnTo>
                  <a:lnTo>
                    <a:pt x="502" y="2293"/>
                  </a:lnTo>
                  <a:cubicBezTo>
                    <a:pt x="1" y="3379"/>
                    <a:pt x="318" y="4449"/>
                    <a:pt x="1321" y="4883"/>
                  </a:cubicBezTo>
                  <a:cubicBezTo>
                    <a:pt x="2142" y="5243"/>
                    <a:pt x="3049" y="5268"/>
                    <a:pt x="3605" y="5268"/>
                  </a:cubicBezTo>
                  <a:cubicBezTo>
                    <a:pt x="3694" y="5268"/>
                    <a:pt x="3774" y="5267"/>
                    <a:pt x="3844" y="5267"/>
                  </a:cubicBezTo>
                  <a:cubicBezTo>
                    <a:pt x="4679" y="5334"/>
                    <a:pt x="5514" y="5518"/>
                    <a:pt x="6300" y="5835"/>
                  </a:cubicBezTo>
                  <a:cubicBezTo>
                    <a:pt x="6406" y="5878"/>
                    <a:pt x="6497" y="5897"/>
                    <a:pt x="6574" y="5897"/>
                  </a:cubicBezTo>
                  <a:cubicBezTo>
                    <a:pt x="7044" y="5897"/>
                    <a:pt x="6997" y="5187"/>
                    <a:pt x="6667" y="4699"/>
                  </a:cubicBezTo>
                  <a:cubicBezTo>
                    <a:pt x="6300" y="4131"/>
                    <a:pt x="5798" y="4248"/>
                    <a:pt x="5163" y="4064"/>
                  </a:cubicBezTo>
                  <a:cubicBezTo>
                    <a:pt x="4829" y="3947"/>
                    <a:pt x="4512" y="3780"/>
                    <a:pt x="4228" y="3596"/>
                  </a:cubicBezTo>
                  <a:cubicBezTo>
                    <a:pt x="3693" y="3262"/>
                    <a:pt x="3676" y="2510"/>
                    <a:pt x="4194" y="2143"/>
                  </a:cubicBezTo>
                  <a:lnTo>
                    <a:pt x="4996" y="1608"/>
                  </a:lnTo>
                  <a:cubicBezTo>
                    <a:pt x="5254" y="1453"/>
                    <a:pt x="5562" y="1368"/>
                    <a:pt x="5866" y="1368"/>
                  </a:cubicBezTo>
                  <a:cubicBezTo>
                    <a:pt x="5956" y="1368"/>
                    <a:pt x="6045" y="1376"/>
                    <a:pt x="6133" y="1391"/>
                  </a:cubicBezTo>
                  <a:cubicBezTo>
                    <a:pt x="6730" y="1546"/>
                    <a:pt x="7601" y="1761"/>
                    <a:pt x="8116" y="1761"/>
                  </a:cubicBezTo>
                  <a:cubicBezTo>
                    <a:pt x="8321" y="1761"/>
                    <a:pt x="8470" y="1727"/>
                    <a:pt x="8522" y="1641"/>
                  </a:cubicBezTo>
                  <a:cubicBezTo>
                    <a:pt x="8923" y="1023"/>
                    <a:pt x="5397" y="54"/>
                    <a:pt x="4946" y="4"/>
                  </a:cubicBezTo>
                  <a:cubicBezTo>
                    <a:pt x="4923" y="2"/>
                    <a:pt x="4899" y="1"/>
                    <a:pt x="487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990707" y="2443767"/>
              <a:ext cx="983230" cy="809711"/>
            </a:xfrm>
            <a:custGeom>
              <a:avLst/>
              <a:gdLst/>
              <a:ahLst/>
              <a:cxnLst/>
              <a:rect l="l" t="t" r="r" b="b"/>
              <a:pathLst>
                <a:path w="30678" h="25264" extrusionOk="0">
                  <a:moveTo>
                    <a:pt x="7026" y="1"/>
                  </a:moveTo>
                  <a:cubicBezTo>
                    <a:pt x="6967" y="1"/>
                    <a:pt x="6909" y="6"/>
                    <a:pt x="6851" y="16"/>
                  </a:cubicBezTo>
                  <a:cubicBezTo>
                    <a:pt x="0" y="1202"/>
                    <a:pt x="7503" y="21236"/>
                    <a:pt x="8238" y="22856"/>
                  </a:cubicBezTo>
                  <a:cubicBezTo>
                    <a:pt x="8714" y="23931"/>
                    <a:pt x="9081" y="25264"/>
                    <a:pt x="12662" y="25264"/>
                  </a:cubicBezTo>
                  <a:cubicBezTo>
                    <a:pt x="14480" y="25264"/>
                    <a:pt x="17127" y="24920"/>
                    <a:pt x="21037" y="24026"/>
                  </a:cubicBezTo>
                  <a:cubicBezTo>
                    <a:pt x="29909" y="21987"/>
                    <a:pt x="30677" y="21252"/>
                    <a:pt x="30677" y="21252"/>
                  </a:cubicBezTo>
                  <a:lnTo>
                    <a:pt x="28589" y="15371"/>
                  </a:lnTo>
                  <a:lnTo>
                    <a:pt x="14788" y="17125"/>
                  </a:lnTo>
                  <a:cubicBezTo>
                    <a:pt x="14788" y="17125"/>
                    <a:pt x="10474" y="1"/>
                    <a:pt x="702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504476" y="2398192"/>
              <a:ext cx="902881" cy="1208157"/>
            </a:xfrm>
            <a:custGeom>
              <a:avLst/>
              <a:gdLst/>
              <a:ahLst/>
              <a:cxnLst/>
              <a:rect l="l" t="t" r="r" b="b"/>
              <a:pathLst>
                <a:path w="28171" h="37696" extrusionOk="0">
                  <a:moveTo>
                    <a:pt x="9892" y="1"/>
                  </a:moveTo>
                  <a:cubicBezTo>
                    <a:pt x="9541" y="84"/>
                    <a:pt x="9156" y="151"/>
                    <a:pt x="8789" y="218"/>
                  </a:cubicBezTo>
                  <a:cubicBezTo>
                    <a:pt x="6149" y="652"/>
                    <a:pt x="3158" y="753"/>
                    <a:pt x="1554" y="3459"/>
                  </a:cubicBezTo>
                  <a:cubicBezTo>
                    <a:pt x="201" y="5765"/>
                    <a:pt x="1370" y="12482"/>
                    <a:pt x="2573" y="18163"/>
                  </a:cubicBezTo>
                  <a:cubicBezTo>
                    <a:pt x="3242" y="21354"/>
                    <a:pt x="3559" y="24713"/>
                    <a:pt x="2607" y="27820"/>
                  </a:cubicBezTo>
                  <a:cubicBezTo>
                    <a:pt x="1303" y="32115"/>
                    <a:pt x="0" y="37695"/>
                    <a:pt x="0" y="37695"/>
                  </a:cubicBezTo>
                  <a:lnTo>
                    <a:pt x="28171" y="36425"/>
                  </a:lnTo>
                  <a:cubicBezTo>
                    <a:pt x="26928" y="30691"/>
                    <a:pt x="23745" y="20962"/>
                    <a:pt x="23693" y="20805"/>
                  </a:cubicBezTo>
                  <a:lnTo>
                    <a:pt x="23693" y="20805"/>
                  </a:lnTo>
                  <a:cubicBezTo>
                    <a:pt x="23718" y="20228"/>
                    <a:pt x="24444" y="2938"/>
                    <a:pt x="23425" y="1722"/>
                  </a:cubicBezTo>
                  <a:cubicBezTo>
                    <a:pt x="22774" y="987"/>
                    <a:pt x="21287" y="552"/>
                    <a:pt x="20201" y="335"/>
                  </a:cubicBezTo>
                  <a:cubicBezTo>
                    <a:pt x="19516" y="201"/>
                    <a:pt x="18998" y="134"/>
                    <a:pt x="18998" y="134"/>
                  </a:cubicBezTo>
                  <a:cubicBezTo>
                    <a:pt x="18988" y="135"/>
                    <a:pt x="18962" y="136"/>
                    <a:pt x="18922" y="136"/>
                  </a:cubicBezTo>
                  <a:cubicBezTo>
                    <a:pt x="18191" y="136"/>
                    <a:pt x="12662" y="1"/>
                    <a:pt x="989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786132" y="2398192"/>
              <a:ext cx="365787" cy="259765"/>
            </a:xfrm>
            <a:custGeom>
              <a:avLst/>
              <a:gdLst/>
              <a:ahLst/>
              <a:cxnLst/>
              <a:rect l="l" t="t" r="r" b="b"/>
              <a:pathLst>
                <a:path w="11413" h="8105" extrusionOk="0">
                  <a:moveTo>
                    <a:pt x="1104" y="1"/>
                  </a:moveTo>
                  <a:cubicBezTo>
                    <a:pt x="753" y="84"/>
                    <a:pt x="385" y="151"/>
                    <a:pt x="1" y="218"/>
                  </a:cubicBezTo>
                  <a:cubicBezTo>
                    <a:pt x="1538" y="3359"/>
                    <a:pt x="5632" y="7854"/>
                    <a:pt x="7937" y="8104"/>
                  </a:cubicBezTo>
                  <a:cubicBezTo>
                    <a:pt x="9358" y="7503"/>
                    <a:pt x="10778" y="2741"/>
                    <a:pt x="11413" y="335"/>
                  </a:cubicBezTo>
                  <a:cubicBezTo>
                    <a:pt x="10728" y="201"/>
                    <a:pt x="10210" y="134"/>
                    <a:pt x="10210" y="134"/>
                  </a:cubicBezTo>
                  <a:cubicBezTo>
                    <a:pt x="10200" y="135"/>
                    <a:pt x="10174" y="136"/>
                    <a:pt x="10134" y="136"/>
                  </a:cubicBezTo>
                  <a:cubicBezTo>
                    <a:pt x="9403" y="136"/>
                    <a:pt x="3874" y="1"/>
                    <a:pt x="110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60616" y="2947176"/>
              <a:ext cx="71632" cy="66920"/>
            </a:xfrm>
            <a:custGeom>
              <a:avLst/>
              <a:gdLst/>
              <a:ahLst/>
              <a:cxnLst/>
              <a:rect l="l" t="t" r="r" b="b"/>
              <a:pathLst>
                <a:path w="2235" h="2088" extrusionOk="0">
                  <a:moveTo>
                    <a:pt x="1714" y="0"/>
                  </a:moveTo>
                  <a:cubicBezTo>
                    <a:pt x="1680" y="0"/>
                    <a:pt x="1643" y="5"/>
                    <a:pt x="1605" y="15"/>
                  </a:cubicBezTo>
                  <a:cubicBezTo>
                    <a:pt x="1170" y="115"/>
                    <a:pt x="235" y="1067"/>
                    <a:pt x="151" y="1285"/>
                  </a:cubicBezTo>
                  <a:cubicBezTo>
                    <a:pt x="1" y="1619"/>
                    <a:pt x="1" y="2053"/>
                    <a:pt x="669" y="2087"/>
                  </a:cubicBezTo>
                  <a:cubicBezTo>
                    <a:pt x="677" y="2087"/>
                    <a:pt x="685" y="2087"/>
                    <a:pt x="694" y="2087"/>
                  </a:cubicBezTo>
                  <a:cubicBezTo>
                    <a:pt x="1231" y="2087"/>
                    <a:pt x="2107" y="1030"/>
                    <a:pt x="2173" y="783"/>
                  </a:cubicBezTo>
                  <a:cubicBezTo>
                    <a:pt x="2234" y="539"/>
                    <a:pt x="2085" y="0"/>
                    <a:pt x="171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514981" y="2874807"/>
              <a:ext cx="197620" cy="189608"/>
            </a:xfrm>
            <a:custGeom>
              <a:avLst/>
              <a:gdLst/>
              <a:ahLst/>
              <a:cxnLst/>
              <a:rect l="l" t="t" r="r" b="b"/>
              <a:pathLst>
                <a:path w="6166" h="5916" extrusionOk="0">
                  <a:moveTo>
                    <a:pt x="3600" y="0"/>
                  </a:moveTo>
                  <a:cubicBezTo>
                    <a:pt x="3597" y="0"/>
                    <a:pt x="3595" y="0"/>
                    <a:pt x="3592" y="0"/>
                  </a:cubicBezTo>
                  <a:cubicBezTo>
                    <a:pt x="3308" y="17"/>
                    <a:pt x="3108" y="385"/>
                    <a:pt x="3108" y="385"/>
                  </a:cubicBezTo>
                  <a:cubicBezTo>
                    <a:pt x="2924" y="385"/>
                    <a:pt x="2724" y="418"/>
                    <a:pt x="2557" y="502"/>
                  </a:cubicBezTo>
                  <a:cubicBezTo>
                    <a:pt x="2490" y="552"/>
                    <a:pt x="2456" y="702"/>
                    <a:pt x="2406" y="919"/>
                  </a:cubicBezTo>
                  <a:cubicBezTo>
                    <a:pt x="2285" y="883"/>
                    <a:pt x="2190" y="820"/>
                    <a:pt x="2109" y="820"/>
                  </a:cubicBezTo>
                  <a:cubicBezTo>
                    <a:pt x="2078" y="820"/>
                    <a:pt x="2049" y="829"/>
                    <a:pt x="2022" y="853"/>
                  </a:cubicBezTo>
                  <a:cubicBezTo>
                    <a:pt x="1855" y="986"/>
                    <a:pt x="1755" y="1170"/>
                    <a:pt x="1688" y="1370"/>
                  </a:cubicBezTo>
                  <a:cubicBezTo>
                    <a:pt x="1688" y="1370"/>
                    <a:pt x="1547" y="1318"/>
                    <a:pt x="1418" y="1318"/>
                  </a:cubicBezTo>
                  <a:cubicBezTo>
                    <a:pt x="1354" y="1318"/>
                    <a:pt x="1292" y="1331"/>
                    <a:pt x="1253" y="1370"/>
                  </a:cubicBezTo>
                  <a:cubicBezTo>
                    <a:pt x="1103" y="1538"/>
                    <a:pt x="34" y="2774"/>
                    <a:pt x="17" y="3994"/>
                  </a:cubicBezTo>
                  <a:cubicBezTo>
                    <a:pt x="0" y="4562"/>
                    <a:pt x="251" y="5096"/>
                    <a:pt x="685" y="5464"/>
                  </a:cubicBezTo>
                  <a:cubicBezTo>
                    <a:pt x="936" y="5715"/>
                    <a:pt x="1270" y="5882"/>
                    <a:pt x="1621" y="5915"/>
                  </a:cubicBezTo>
                  <a:cubicBezTo>
                    <a:pt x="2105" y="5898"/>
                    <a:pt x="2523" y="5447"/>
                    <a:pt x="2523" y="5447"/>
                  </a:cubicBezTo>
                  <a:cubicBezTo>
                    <a:pt x="2740" y="5364"/>
                    <a:pt x="2958" y="5247"/>
                    <a:pt x="3125" y="5080"/>
                  </a:cubicBezTo>
                  <a:cubicBezTo>
                    <a:pt x="3375" y="4846"/>
                    <a:pt x="3359" y="4645"/>
                    <a:pt x="3359" y="4645"/>
                  </a:cubicBezTo>
                  <a:cubicBezTo>
                    <a:pt x="3442" y="4629"/>
                    <a:pt x="3526" y="4629"/>
                    <a:pt x="3592" y="4595"/>
                  </a:cubicBezTo>
                  <a:cubicBezTo>
                    <a:pt x="3877" y="4512"/>
                    <a:pt x="4110" y="4345"/>
                    <a:pt x="4244" y="4094"/>
                  </a:cubicBezTo>
                  <a:lnTo>
                    <a:pt x="4511" y="4094"/>
                  </a:lnTo>
                  <a:cubicBezTo>
                    <a:pt x="4896" y="4077"/>
                    <a:pt x="5196" y="3760"/>
                    <a:pt x="5196" y="3375"/>
                  </a:cubicBezTo>
                  <a:cubicBezTo>
                    <a:pt x="5297" y="3375"/>
                    <a:pt x="5414" y="3342"/>
                    <a:pt x="5481" y="3259"/>
                  </a:cubicBezTo>
                  <a:cubicBezTo>
                    <a:pt x="5898" y="2858"/>
                    <a:pt x="6166" y="1655"/>
                    <a:pt x="6065" y="1387"/>
                  </a:cubicBezTo>
                  <a:cubicBezTo>
                    <a:pt x="5916" y="1056"/>
                    <a:pt x="3924" y="0"/>
                    <a:pt x="36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610298" y="2922786"/>
              <a:ext cx="49293" cy="83234"/>
            </a:xfrm>
            <a:custGeom>
              <a:avLst/>
              <a:gdLst/>
              <a:ahLst/>
              <a:cxnLst/>
              <a:rect l="l" t="t" r="r" b="b"/>
              <a:pathLst>
                <a:path w="1538" h="2597" extrusionOk="0">
                  <a:moveTo>
                    <a:pt x="113" y="1"/>
                  </a:moveTo>
                  <a:cubicBezTo>
                    <a:pt x="108" y="1"/>
                    <a:pt x="103" y="3"/>
                    <a:pt x="101" y="7"/>
                  </a:cubicBezTo>
                  <a:cubicBezTo>
                    <a:pt x="0" y="124"/>
                    <a:pt x="936" y="1578"/>
                    <a:pt x="1103" y="2046"/>
                  </a:cubicBezTo>
                  <a:cubicBezTo>
                    <a:pt x="1187" y="2213"/>
                    <a:pt x="1237" y="2413"/>
                    <a:pt x="1270" y="2597"/>
                  </a:cubicBezTo>
                  <a:lnTo>
                    <a:pt x="1537" y="2597"/>
                  </a:lnTo>
                  <a:cubicBezTo>
                    <a:pt x="1521" y="2396"/>
                    <a:pt x="1487" y="2196"/>
                    <a:pt x="1420" y="1995"/>
                  </a:cubicBezTo>
                  <a:cubicBezTo>
                    <a:pt x="1275" y="1480"/>
                    <a:pt x="260" y="1"/>
                    <a:pt x="11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84049" y="2940638"/>
              <a:ext cx="46088" cy="83074"/>
            </a:xfrm>
            <a:custGeom>
              <a:avLst/>
              <a:gdLst/>
              <a:ahLst/>
              <a:cxnLst/>
              <a:rect l="l" t="t" r="r" b="b"/>
              <a:pathLst>
                <a:path w="1438" h="2592" extrusionOk="0">
                  <a:moveTo>
                    <a:pt x="77" y="0"/>
                  </a:moveTo>
                  <a:cubicBezTo>
                    <a:pt x="74" y="0"/>
                    <a:pt x="70" y="1"/>
                    <a:pt x="67" y="2"/>
                  </a:cubicBezTo>
                  <a:cubicBezTo>
                    <a:pt x="1" y="35"/>
                    <a:pt x="752" y="1572"/>
                    <a:pt x="920" y="1923"/>
                  </a:cubicBezTo>
                  <a:cubicBezTo>
                    <a:pt x="1070" y="2291"/>
                    <a:pt x="1204" y="2591"/>
                    <a:pt x="1204" y="2591"/>
                  </a:cubicBezTo>
                  <a:cubicBezTo>
                    <a:pt x="1287" y="2575"/>
                    <a:pt x="1371" y="2575"/>
                    <a:pt x="1437" y="2541"/>
                  </a:cubicBezTo>
                  <a:cubicBezTo>
                    <a:pt x="1371" y="2240"/>
                    <a:pt x="1287" y="1940"/>
                    <a:pt x="1170" y="1639"/>
                  </a:cubicBezTo>
                  <a:cubicBezTo>
                    <a:pt x="1023" y="1295"/>
                    <a:pt x="263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536390" y="2982431"/>
              <a:ext cx="59485" cy="81984"/>
            </a:xfrm>
            <a:custGeom>
              <a:avLst/>
              <a:gdLst/>
              <a:ahLst/>
              <a:cxnLst/>
              <a:rect l="l" t="t" r="r" b="b"/>
              <a:pathLst>
                <a:path w="1856" h="2558" extrusionOk="0">
                  <a:moveTo>
                    <a:pt x="869" y="1"/>
                  </a:moveTo>
                  <a:lnTo>
                    <a:pt x="869" y="118"/>
                  </a:lnTo>
                  <a:cubicBezTo>
                    <a:pt x="886" y="836"/>
                    <a:pt x="602" y="1521"/>
                    <a:pt x="101" y="2023"/>
                  </a:cubicBezTo>
                  <a:cubicBezTo>
                    <a:pt x="67" y="2056"/>
                    <a:pt x="34" y="2089"/>
                    <a:pt x="0" y="2106"/>
                  </a:cubicBezTo>
                  <a:lnTo>
                    <a:pt x="17" y="2106"/>
                  </a:lnTo>
                  <a:cubicBezTo>
                    <a:pt x="268" y="2357"/>
                    <a:pt x="602" y="2524"/>
                    <a:pt x="953" y="2557"/>
                  </a:cubicBezTo>
                  <a:cubicBezTo>
                    <a:pt x="1437" y="2540"/>
                    <a:pt x="1855" y="2089"/>
                    <a:pt x="1855" y="2089"/>
                  </a:cubicBezTo>
                  <a:cubicBezTo>
                    <a:pt x="1855" y="2089"/>
                    <a:pt x="1437" y="1906"/>
                    <a:pt x="1354" y="1722"/>
                  </a:cubicBezTo>
                  <a:cubicBezTo>
                    <a:pt x="1287" y="1521"/>
                    <a:pt x="1320" y="1337"/>
                    <a:pt x="1538" y="1271"/>
                  </a:cubicBezTo>
                  <a:cubicBezTo>
                    <a:pt x="1337" y="836"/>
                    <a:pt x="1120" y="419"/>
                    <a:pt x="86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638662" y="2909069"/>
              <a:ext cx="51985" cy="73939"/>
            </a:xfrm>
            <a:custGeom>
              <a:avLst/>
              <a:gdLst/>
              <a:ahLst/>
              <a:cxnLst/>
              <a:rect l="l" t="t" r="r" b="b"/>
              <a:pathLst>
                <a:path w="1622" h="2307" extrusionOk="0">
                  <a:moveTo>
                    <a:pt x="1" y="1"/>
                  </a:moveTo>
                  <a:cubicBezTo>
                    <a:pt x="1" y="1"/>
                    <a:pt x="1070" y="1337"/>
                    <a:pt x="1337" y="2306"/>
                  </a:cubicBezTo>
                  <a:cubicBezTo>
                    <a:pt x="1438" y="2306"/>
                    <a:pt x="1555" y="2256"/>
                    <a:pt x="1622" y="2190"/>
                  </a:cubicBezTo>
                  <a:lnTo>
                    <a:pt x="1304" y="1438"/>
                  </a:lnTo>
                  <a:cubicBezTo>
                    <a:pt x="1304" y="1438"/>
                    <a:pt x="1321" y="836"/>
                    <a:pt x="1254" y="719"/>
                  </a:cubicBezTo>
                  <a:cubicBezTo>
                    <a:pt x="1104" y="485"/>
                    <a:pt x="285" y="134"/>
                    <a:pt x="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1404320" y="2443735"/>
              <a:ext cx="1155114" cy="894868"/>
            </a:xfrm>
            <a:custGeom>
              <a:avLst/>
              <a:gdLst/>
              <a:ahLst/>
              <a:cxnLst/>
              <a:rect l="l" t="t" r="r" b="b"/>
              <a:pathLst>
                <a:path w="36041" h="27921" extrusionOk="0">
                  <a:moveTo>
                    <a:pt x="7592" y="0"/>
                  </a:moveTo>
                  <a:cubicBezTo>
                    <a:pt x="7529" y="0"/>
                    <a:pt x="7465" y="6"/>
                    <a:pt x="7402" y="17"/>
                  </a:cubicBezTo>
                  <a:cubicBezTo>
                    <a:pt x="1" y="1303"/>
                    <a:pt x="8104" y="22941"/>
                    <a:pt x="8890" y="24695"/>
                  </a:cubicBezTo>
                  <a:cubicBezTo>
                    <a:pt x="9438" y="25909"/>
                    <a:pt x="10695" y="27920"/>
                    <a:pt x="15044" y="27920"/>
                  </a:cubicBezTo>
                  <a:cubicBezTo>
                    <a:pt x="16924" y="27920"/>
                    <a:pt x="19381" y="27545"/>
                    <a:pt x="22607" y="26567"/>
                  </a:cubicBezTo>
                  <a:cubicBezTo>
                    <a:pt x="31997" y="23726"/>
                    <a:pt x="36041" y="21721"/>
                    <a:pt x="36041" y="21721"/>
                  </a:cubicBezTo>
                  <a:lnTo>
                    <a:pt x="34604" y="15355"/>
                  </a:lnTo>
                  <a:lnTo>
                    <a:pt x="15974" y="18513"/>
                  </a:lnTo>
                  <a:cubicBezTo>
                    <a:pt x="15974" y="18513"/>
                    <a:pt x="11322" y="0"/>
                    <a:pt x="75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1812926" y="1971414"/>
              <a:ext cx="386651" cy="644237"/>
            </a:xfrm>
            <a:custGeom>
              <a:avLst/>
              <a:gdLst/>
              <a:ahLst/>
              <a:cxnLst/>
              <a:rect l="l" t="t" r="r" b="b"/>
              <a:pathLst>
                <a:path w="12064" h="20101" extrusionOk="0">
                  <a:moveTo>
                    <a:pt x="10560" y="0"/>
                  </a:moveTo>
                  <a:cubicBezTo>
                    <a:pt x="10360" y="401"/>
                    <a:pt x="10059" y="769"/>
                    <a:pt x="9674" y="1019"/>
                  </a:cubicBezTo>
                  <a:cubicBezTo>
                    <a:pt x="8639" y="1654"/>
                    <a:pt x="7051" y="1721"/>
                    <a:pt x="6099" y="2055"/>
                  </a:cubicBezTo>
                  <a:cubicBezTo>
                    <a:pt x="4946" y="2456"/>
                    <a:pt x="4679" y="2724"/>
                    <a:pt x="3793" y="3492"/>
                  </a:cubicBezTo>
                  <a:cubicBezTo>
                    <a:pt x="3530" y="2426"/>
                    <a:pt x="3050" y="1781"/>
                    <a:pt x="2341" y="1781"/>
                  </a:cubicBezTo>
                  <a:cubicBezTo>
                    <a:pt x="2240" y="1781"/>
                    <a:pt x="2133" y="1794"/>
                    <a:pt x="2022" y="1821"/>
                  </a:cubicBezTo>
                  <a:cubicBezTo>
                    <a:pt x="1086" y="2039"/>
                    <a:pt x="1571" y="4762"/>
                    <a:pt x="2156" y="5063"/>
                  </a:cubicBezTo>
                  <a:cubicBezTo>
                    <a:pt x="2411" y="5198"/>
                    <a:pt x="2620" y="5235"/>
                    <a:pt x="2771" y="5235"/>
                  </a:cubicBezTo>
                  <a:cubicBezTo>
                    <a:pt x="2957" y="5235"/>
                    <a:pt x="3058" y="5180"/>
                    <a:pt x="3058" y="5180"/>
                  </a:cubicBezTo>
                  <a:lnTo>
                    <a:pt x="3058" y="5180"/>
                  </a:lnTo>
                  <a:cubicBezTo>
                    <a:pt x="3058" y="5180"/>
                    <a:pt x="3425" y="9775"/>
                    <a:pt x="3008" y="11028"/>
                  </a:cubicBezTo>
                  <a:cubicBezTo>
                    <a:pt x="2573" y="12264"/>
                    <a:pt x="1303" y="12966"/>
                    <a:pt x="0" y="13400"/>
                  </a:cubicBezTo>
                  <a:cubicBezTo>
                    <a:pt x="1153" y="15522"/>
                    <a:pt x="5013" y="19415"/>
                    <a:pt x="6734" y="20100"/>
                  </a:cubicBezTo>
                  <a:cubicBezTo>
                    <a:pt x="8004" y="19800"/>
                    <a:pt x="9374" y="13450"/>
                    <a:pt x="9374" y="13450"/>
                  </a:cubicBezTo>
                  <a:cubicBezTo>
                    <a:pt x="9374" y="13450"/>
                    <a:pt x="8538" y="13267"/>
                    <a:pt x="8104" y="12782"/>
                  </a:cubicBezTo>
                  <a:cubicBezTo>
                    <a:pt x="7636" y="12264"/>
                    <a:pt x="7419" y="11579"/>
                    <a:pt x="7469" y="10877"/>
                  </a:cubicBezTo>
                  <a:cubicBezTo>
                    <a:pt x="7485" y="10582"/>
                    <a:pt x="7212" y="8787"/>
                    <a:pt x="7994" y="8787"/>
                  </a:cubicBezTo>
                  <a:cubicBezTo>
                    <a:pt x="8008" y="8787"/>
                    <a:pt x="8022" y="8788"/>
                    <a:pt x="8037" y="8789"/>
                  </a:cubicBezTo>
                  <a:cubicBezTo>
                    <a:pt x="8154" y="8789"/>
                    <a:pt x="8271" y="8806"/>
                    <a:pt x="8371" y="8839"/>
                  </a:cubicBezTo>
                  <a:cubicBezTo>
                    <a:pt x="8778" y="8910"/>
                    <a:pt x="9156" y="8945"/>
                    <a:pt x="9493" y="8945"/>
                  </a:cubicBezTo>
                  <a:cubicBezTo>
                    <a:pt x="10110" y="8945"/>
                    <a:pt x="10590" y="8826"/>
                    <a:pt x="10861" y="8588"/>
                  </a:cubicBezTo>
                  <a:cubicBezTo>
                    <a:pt x="11145" y="8354"/>
                    <a:pt x="11278" y="7101"/>
                    <a:pt x="11295" y="6299"/>
                  </a:cubicBezTo>
                  <a:cubicBezTo>
                    <a:pt x="11312" y="5531"/>
                    <a:pt x="12030" y="5464"/>
                    <a:pt x="12047" y="5197"/>
                  </a:cubicBezTo>
                  <a:cubicBezTo>
                    <a:pt x="12064" y="4578"/>
                    <a:pt x="11128" y="5163"/>
                    <a:pt x="11228" y="2573"/>
                  </a:cubicBezTo>
                  <a:cubicBezTo>
                    <a:pt x="11212" y="1136"/>
                    <a:pt x="10944" y="418"/>
                    <a:pt x="1056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1812926" y="2111697"/>
              <a:ext cx="300437" cy="503954"/>
            </a:xfrm>
            <a:custGeom>
              <a:avLst/>
              <a:gdLst/>
              <a:ahLst/>
              <a:cxnLst/>
              <a:rect l="l" t="t" r="r" b="b"/>
              <a:pathLst>
                <a:path w="9374" h="15724" extrusionOk="0">
                  <a:moveTo>
                    <a:pt x="3643" y="1"/>
                  </a:moveTo>
                  <a:cubicBezTo>
                    <a:pt x="3526" y="686"/>
                    <a:pt x="3058" y="820"/>
                    <a:pt x="3058" y="820"/>
                  </a:cubicBezTo>
                  <a:cubicBezTo>
                    <a:pt x="3058" y="820"/>
                    <a:pt x="3425" y="5414"/>
                    <a:pt x="3008" y="6651"/>
                  </a:cubicBezTo>
                  <a:cubicBezTo>
                    <a:pt x="2573" y="7904"/>
                    <a:pt x="1303" y="8589"/>
                    <a:pt x="0" y="9023"/>
                  </a:cubicBezTo>
                  <a:cubicBezTo>
                    <a:pt x="1153" y="11145"/>
                    <a:pt x="5013" y="15038"/>
                    <a:pt x="6734" y="15723"/>
                  </a:cubicBezTo>
                  <a:cubicBezTo>
                    <a:pt x="8004" y="15423"/>
                    <a:pt x="9374" y="9073"/>
                    <a:pt x="9374" y="9073"/>
                  </a:cubicBezTo>
                  <a:cubicBezTo>
                    <a:pt x="9374" y="9073"/>
                    <a:pt x="8538" y="8890"/>
                    <a:pt x="8104" y="8405"/>
                  </a:cubicBezTo>
                  <a:cubicBezTo>
                    <a:pt x="7636" y="7887"/>
                    <a:pt x="7419" y="7202"/>
                    <a:pt x="7469" y="6500"/>
                  </a:cubicBezTo>
                  <a:cubicBezTo>
                    <a:pt x="7485" y="6205"/>
                    <a:pt x="7212" y="4410"/>
                    <a:pt x="7994" y="4410"/>
                  </a:cubicBezTo>
                  <a:cubicBezTo>
                    <a:pt x="8008" y="4410"/>
                    <a:pt x="8022" y="4411"/>
                    <a:pt x="8037" y="4412"/>
                  </a:cubicBezTo>
                  <a:cubicBezTo>
                    <a:pt x="7135" y="4245"/>
                    <a:pt x="4712" y="3576"/>
                    <a:pt x="3843" y="853"/>
                  </a:cubicBezTo>
                  <a:cubicBezTo>
                    <a:pt x="3793" y="669"/>
                    <a:pt x="3709" y="402"/>
                    <a:pt x="364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878244" y="2047436"/>
              <a:ext cx="41793" cy="69132"/>
            </a:xfrm>
            <a:custGeom>
              <a:avLst/>
              <a:gdLst/>
              <a:ahLst/>
              <a:cxnLst/>
              <a:rect l="l" t="t" r="r" b="b"/>
              <a:pathLst>
                <a:path w="1304" h="2157" extrusionOk="0">
                  <a:moveTo>
                    <a:pt x="288" y="1"/>
                  </a:moveTo>
                  <a:cubicBezTo>
                    <a:pt x="104" y="1"/>
                    <a:pt x="1" y="118"/>
                    <a:pt x="1" y="118"/>
                  </a:cubicBezTo>
                  <a:cubicBezTo>
                    <a:pt x="7" y="118"/>
                    <a:pt x="13" y="118"/>
                    <a:pt x="19" y="118"/>
                  </a:cubicBezTo>
                  <a:cubicBezTo>
                    <a:pt x="687" y="118"/>
                    <a:pt x="769" y="1020"/>
                    <a:pt x="769" y="1020"/>
                  </a:cubicBezTo>
                  <a:cubicBezTo>
                    <a:pt x="686" y="1020"/>
                    <a:pt x="585" y="1037"/>
                    <a:pt x="502" y="1070"/>
                  </a:cubicBezTo>
                  <a:cubicBezTo>
                    <a:pt x="101" y="1170"/>
                    <a:pt x="134" y="2156"/>
                    <a:pt x="719" y="2156"/>
                  </a:cubicBezTo>
                  <a:cubicBezTo>
                    <a:pt x="1304" y="2156"/>
                    <a:pt x="1237" y="569"/>
                    <a:pt x="669" y="151"/>
                  </a:cubicBezTo>
                  <a:cubicBezTo>
                    <a:pt x="519" y="37"/>
                    <a:pt x="391" y="1"/>
                    <a:pt x="2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2091921" y="2035257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8" y="1"/>
                  </a:moveTo>
                  <a:cubicBezTo>
                    <a:pt x="456" y="1"/>
                    <a:pt x="117" y="222"/>
                    <a:pt x="0" y="798"/>
                  </a:cubicBezTo>
                  <a:cubicBezTo>
                    <a:pt x="367" y="591"/>
                    <a:pt x="768" y="490"/>
                    <a:pt x="1173" y="490"/>
                  </a:cubicBezTo>
                  <a:cubicBezTo>
                    <a:pt x="1323" y="490"/>
                    <a:pt x="1473" y="504"/>
                    <a:pt x="1621" y="531"/>
                  </a:cubicBezTo>
                  <a:cubicBezTo>
                    <a:pt x="1487" y="222"/>
                    <a:pt x="1141" y="1"/>
                    <a:pt x="79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2109580" y="2082788"/>
              <a:ext cx="33781" cy="33909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535" y="1"/>
                  </a:moveTo>
                  <a:cubicBezTo>
                    <a:pt x="452" y="1"/>
                    <a:pt x="368" y="17"/>
                    <a:pt x="285" y="67"/>
                  </a:cubicBezTo>
                  <a:cubicBezTo>
                    <a:pt x="235" y="101"/>
                    <a:pt x="201" y="117"/>
                    <a:pt x="168" y="151"/>
                  </a:cubicBezTo>
                  <a:cubicBezTo>
                    <a:pt x="101" y="218"/>
                    <a:pt x="51" y="301"/>
                    <a:pt x="17" y="385"/>
                  </a:cubicBezTo>
                  <a:cubicBezTo>
                    <a:pt x="17" y="435"/>
                    <a:pt x="1" y="468"/>
                    <a:pt x="1" y="518"/>
                  </a:cubicBezTo>
                  <a:cubicBezTo>
                    <a:pt x="1" y="803"/>
                    <a:pt x="235" y="1053"/>
                    <a:pt x="519" y="1053"/>
                  </a:cubicBezTo>
                  <a:cubicBezTo>
                    <a:pt x="534" y="1056"/>
                    <a:pt x="550" y="1058"/>
                    <a:pt x="566" y="1058"/>
                  </a:cubicBezTo>
                  <a:cubicBezTo>
                    <a:pt x="638" y="1058"/>
                    <a:pt x="718" y="1030"/>
                    <a:pt x="786" y="1003"/>
                  </a:cubicBezTo>
                  <a:cubicBezTo>
                    <a:pt x="819" y="970"/>
                    <a:pt x="853" y="936"/>
                    <a:pt x="903" y="919"/>
                  </a:cubicBezTo>
                  <a:cubicBezTo>
                    <a:pt x="970" y="853"/>
                    <a:pt x="1020" y="769"/>
                    <a:pt x="1037" y="669"/>
                  </a:cubicBezTo>
                  <a:cubicBezTo>
                    <a:pt x="1053" y="635"/>
                    <a:pt x="1053" y="585"/>
                    <a:pt x="1053" y="535"/>
                  </a:cubicBezTo>
                  <a:cubicBezTo>
                    <a:pt x="1053" y="335"/>
                    <a:pt x="936" y="134"/>
                    <a:pt x="736" y="51"/>
                  </a:cubicBezTo>
                  <a:cubicBezTo>
                    <a:pt x="686" y="17"/>
                    <a:pt x="619" y="1"/>
                    <a:pt x="5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101568" y="2170605"/>
              <a:ext cx="62145" cy="29710"/>
            </a:xfrm>
            <a:custGeom>
              <a:avLst/>
              <a:gdLst/>
              <a:ahLst/>
              <a:cxnLst/>
              <a:rect l="l" t="t" r="r" b="b"/>
              <a:pathLst>
                <a:path w="1939" h="927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5" y="925"/>
                    <a:pt x="941" y="927"/>
                    <a:pt x="976" y="927"/>
                  </a:cubicBezTo>
                  <a:cubicBezTo>
                    <a:pt x="1539" y="927"/>
                    <a:pt x="1938" y="335"/>
                    <a:pt x="1938" y="335"/>
                  </a:cubicBezTo>
                  <a:cubicBezTo>
                    <a:pt x="1938" y="335"/>
                    <a:pt x="1504" y="301"/>
                    <a:pt x="936" y="235"/>
                  </a:cubicBezTo>
                  <a:cubicBezTo>
                    <a:pt x="618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288996" y="3260369"/>
              <a:ext cx="99611" cy="1893033"/>
            </a:xfrm>
            <a:custGeom>
              <a:avLst/>
              <a:gdLst/>
              <a:ahLst/>
              <a:cxnLst/>
              <a:rect l="l" t="t" r="r" b="b"/>
              <a:pathLst>
                <a:path w="3108" h="59065" extrusionOk="0">
                  <a:moveTo>
                    <a:pt x="0" y="0"/>
                  </a:moveTo>
                  <a:lnTo>
                    <a:pt x="0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4323915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186492" y="3260369"/>
              <a:ext cx="99643" cy="1893033"/>
            </a:xfrm>
            <a:custGeom>
              <a:avLst/>
              <a:gdLst/>
              <a:ahLst/>
              <a:cxnLst/>
              <a:rect l="l" t="t" r="r" b="b"/>
              <a:pathLst>
                <a:path w="3109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108" y="59065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497089" y="3260369"/>
              <a:ext cx="99099" cy="1893033"/>
            </a:xfrm>
            <a:custGeom>
              <a:avLst/>
              <a:gdLst/>
              <a:ahLst/>
              <a:cxnLst/>
              <a:rect l="l" t="t" r="r" b="b"/>
              <a:pathLst>
                <a:path w="3092" h="59065" extrusionOk="0">
                  <a:moveTo>
                    <a:pt x="1" y="0"/>
                  </a:moveTo>
                  <a:lnTo>
                    <a:pt x="1" y="59065"/>
                  </a:lnTo>
                  <a:lnTo>
                    <a:pt x="3092" y="5906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783784" y="2690584"/>
              <a:ext cx="615328" cy="491647"/>
            </a:xfrm>
            <a:custGeom>
              <a:avLst/>
              <a:gdLst/>
              <a:ahLst/>
              <a:cxnLst/>
              <a:rect l="l" t="t" r="r" b="b"/>
              <a:pathLst>
                <a:path w="19199" h="15340" extrusionOk="0">
                  <a:moveTo>
                    <a:pt x="5080" y="1"/>
                  </a:moveTo>
                  <a:cubicBezTo>
                    <a:pt x="4679" y="1"/>
                    <a:pt x="4312" y="268"/>
                    <a:pt x="4195" y="669"/>
                  </a:cubicBezTo>
                  <a:lnTo>
                    <a:pt x="1" y="15339"/>
                  </a:lnTo>
                  <a:lnTo>
                    <a:pt x="14821" y="15339"/>
                  </a:lnTo>
                  <a:lnTo>
                    <a:pt x="19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24488" y="2690584"/>
              <a:ext cx="611578" cy="491647"/>
            </a:xfrm>
            <a:custGeom>
              <a:avLst/>
              <a:gdLst/>
              <a:ahLst/>
              <a:cxnLst/>
              <a:rect l="l" t="t" r="r" b="b"/>
              <a:pathLst>
                <a:path w="19082" h="15340" extrusionOk="0">
                  <a:moveTo>
                    <a:pt x="4846" y="1"/>
                  </a:moveTo>
                  <a:cubicBezTo>
                    <a:pt x="4579" y="1"/>
                    <a:pt x="4328" y="184"/>
                    <a:pt x="4261" y="452"/>
                  </a:cubicBezTo>
                  <a:lnTo>
                    <a:pt x="1" y="15339"/>
                  </a:lnTo>
                  <a:lnTo>
                    <a:pt x="14804" y="15339"/>
                  </a:lnTo>
                  <a:lnTo>
                    <a:pt x="18965" y="786"/>
                  </a:lnTo>
                  <a:cubicBezTo>
                    <a:pt x="19082" y="402"/>
                    <a:pt x="18781" y="1"/>
                    <a:pt x="1836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519244" y="3150053"/>
              <a:ext cx="790449" cy="45543"/>
            </a:xfrm>
            <a:custGeom>
              <a:avLst/>
              <a:gdLst/>
              <a:ahLst/>
              <a:cxnLst/>
              <a:rect l="l" t="t" r="r" b="b"/>
              <a:pathLst>
                <a:path w="24663" h="1421" extrusionOk="0">
                  <a:moveTo>
                    <a:pt x="1" y="1"/>
                  </a:moveTo>
                  <a:cubicBezTo>
                    <a:pt x="1" y="786"/>
                    <a:pt x="636" y="1421"/>
                    <a:pt x="1421" y="1421"/>
                  </a:cubicBezTo>
                  <a:lnTo>
                    <a:pt x="23894" y="1421"/>
                  </a:lnTo>
                  <a:cubicBezTo>
                    <a:pt x="24328" y="1421"/>
                    <a:pt x="24663" y="1070"/>
                    <a:pt x="24663" y="635"/>
                  </a:cubicBezTo>
                  <a:lnTo>
                    <a:pt x="24663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388576" y="3212710"/>
              <a:ext cx="1936461" cy="320788"/>
            </a:xfrm>
            <a:custGeom>
              <a:avLst/>
              <a:gdLst/>
              <a:ahLst/>
              <a:cxnLst/>
              <a:rect l="l" t="t" r="r" b="b"/>
              <a:pathLst>
                <a:path w="60420" h="10009" extrusionOk="0">
                  <a:moveTo>
                    <a:pt x="1" y="0"/>
                  </a:moveTo>
                  <a:lnTo>
                    <a:pt x="1" y="10009"/>
                  </a:lnTo>
                  <a:lnTo>
                    <a:pt x="60419" y="10009"/>
                  </a:lnTo>
                  <a:lnTo>
                    <a:pt x="60419" y="0"/>
                  </a:lnTo>
                  <a:close/>
                </a:path>
              </a:pathLst>
            </a:custGeom>
            <a:solidFill>
              <a:srgbClr val="FFFFFF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259542" y="3188609"/>
              <a:ext cx="2195617" cy="164961"/>
            </a:xfrm>
            <a:custGeom>
              <a:avLst/>
              <a:gdLst/>
              <a:ahLst/>
              <a:cxnLst/>
              <a:rect l="l" t="t" r="r" b="b"/>
              <a:pathLst>
                <a:path w="68506" h="5147" extrusionOk="0">
                  <a:moveTo>
                    <a:pt x="0" y="1"/>
                  </a:moveTo>
                  <a:lnTo>
                    <a:pt x="0" y="5147"/>
                  </a:lnTo>
                  <a:lnTo>
                    <a:pt x="68505" y="5147"/>
                  </a:lnTo>
                  <a:lnTo>
                    <a:pt x="68505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/>
      <p:bldP spid="1246" grpId="0"/>
      <p:bldP spid="12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Future Work</a:t>
            </a:r>
            <a:endParaRPr b="1" dirty="0"/>
          </a:p>
        </p:txBody>
      </p:sp>
      <p:sp>
        <p:nvSpPr>
          <p:cNvPr id="1329" name="Google Shape;1329;p52"/>
          <p:cNvSpPr txBox="1">
            <a:spLocks noGrp="1"/>
          </p:cNvSpPr>
          <p:nvPr>
            <p:ph type="subTitle" idx="4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Pompiere" panose="020B0604020202020204" charset="0"/>
              </a:rPr>
              <a:t>Full fledged Database</a:t>
            </a:r>
            <a:endParaRPr sz="2000" dirty="0">
              <a:latin typeface="Pompiere" panose="020B0604020202020204" charset="0"/>
            </a:endParaRPr>
          </a:p>
        </p:txBody>
      </p:sp>
      <p:sp>
        <p:nvSpPr>
          <p:cNvPr id="1331" name="Google Shape;1331;p52"/>
          <p:cNvSpPr txBox="1">
            <a:spLocks noGrp="1"/>
          </p:cNvSpPr>
          <p:nvPr>
            <p:ph type="subTitle" idx="6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ompiere" panose="020B0604020202020204" charset="0"/>
              </a:rPr>
              <a:t>Patient End Appointment</a:t>
            </a:r>
            <a:endParaRPr sz="1800" dirty="0">
              <a:latin typeface="Pompiere" panose="020B0604020202020204" charset="0"/>
            </a:endParaRPr>
          </a:p>
        </p:txBody>
      </p:sp>
      <p:sp>
        <p:nvSpPr>
          <p:cNvPr id="1333" name="Google Shape;1333;p52"/>
          <p:cNvSpPr txBox="1">
            <a:spLocks noGrp="1"/>
          </p:cNvSpPr>
          <p:nvPr>
            <p:ph type="subTitle" idx="8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ompiere" panose="020B0604020202020204" charset="0"/>
              </a:rPr>
              <a:t>Online System</a:t>
            </a:r>
            <a:endParaRPr sz="1800" dirty="0">
              <a:latin typeface="Pompiere" panose="020B0604020202020204" charset="0"/>
            </a:endParaRPr>
          </a:p>
        </p:txBody>
      </p:sp>
      <p:sp>
        <p:nvSpPr>
          <p:cNvPr id="1335" name="Google Shape;1335;p52"/>
          <p:cNvSpPr txBox="1">
            <a:spLocks noGrp="1"/>
          </p:cNvSpPr>
          <p:nvPr>
            <p:ph type="subTitle" idx="13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ompiere" panose="020B0604020202020204" charset="0"/>
              </a:rPr>
              <a:t>Better Graphical Interface</a:t>
            </a:r>
            <a:endParaRPr sz="1800" dirty="0">
              <a:latin typeface="Pompiere" panose="020B0604020202020204" charset="0"/>
            </a:endParaRPr>
          </a:p>
        </p:txBody>
      </p:sp>
      <p:sp>
        <p:nvSpPr>
          <p:cNvPr id="1337" name="Google Shape;1337;p52"/>
          <p:cNvSpPr txBox="1">
            <a:spLocks noGrp="1"/>
          </p:cNvSpPr>
          <p:nvPr>
            <p:ph type="subTitle" idx="15"/>
          </p:nvPr>
        </p:nvSpPr>
        <p:spPr>
          <a:xfrm>
            <a:off x="6391500" y="3605567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ompiere" panose="020B0604020202020204" charset="0"/>
              </a:rPr>
              <a:t>Accounts</a:t>
            </a:r>
            <a:endParaRPr sz="1800" dirty="0">
              <a:latin typeface="Pompiere" panose="020B0604020202020204" charset="0"/>
            </a:endParaRPr>
          </a:p>
        </p:txBody>
      </p:sp>
      <p:grpSp>
        <p:nvGrpSpPr>
          <p:cNvPr id="1338" name="Google Shape;1338;p52"/>
          <p:cNvGrpSpPr/>
          <p:nvPr/>
        </p:nvGrpSpPr>
        <p:grpSpPr>
          <a:xfrm>
            <a:off x="5295613" y="1006908"/>
            <a:ext cx="1217772" cy="3727159"/>
            <a:chOff x="3344174" y="1128028"/>
            <a:chExt cx="1217772" cy="3727159"/>
          </a:xfrm>
        </p:grpSpPr>
        <p:sp>
          <p:nvSpPr>
            <p:cNvPr id="1339" name="Google Shape;1339;p52"/>
            <p:cNvSpPr/>
            <p:nvPr/>
          </p:nvSpPr>
          <p:spPr>
            <a:xfrm>
              <a:off x="3624772" y="4650067"/>
              <a:ext cx="544113" cy="186916"/>
            </a:xfrm>
            <a:custGeom>
              <a:avLst/>
              <a:gdLst/>
              <a:ahLst/>
              <a:cxnLst/>
              <a:rect l="l" t="t" r="r" b="b"/>
              <a:pathLst>
                <a:path w="16977" h="5832" extrusionOk="0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3597465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3654226" y="2809499"/>
              <a:ext cx="539305" cy="1968575"/>
            </a:xfrm>
            <a:custGeom>
              <a:avLst/>
              <a:gdLst/>
              <a:ahLst/>
              <a:cxnLst/>
              <a:rect l="l" t="t" r="r" b="b"/>
              <a:pathLst>
                <a:path w="16827" h="61422" extrusionOk="0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3908062" y="4650067"/>
              <a:ext cx="544658" cy="186916"/>
            </a:xfrm>
            <a:custGeom>
              <a:avLst/>
              <a:gdLst/>
              <a:ahLst/>
              <a:cxnLst/>
              <a:rect l="l" t="t" r="r" b="b"/>
              <a:pathLst>
                <a:path w="16994" h="5832" extrusionOk="0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3881268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3937516" y="2809499"/>
              <a:ext cx="539273" cy="1968575"/>
            </a:xfrm>
            <a:custGeom>
              <a:avLst/>
              <a:gdLst/>
              <a:ahLst/>
              <a:cxnLst/>
              <a:rect l="l" t="t" r="r" b="b"/>
              <a:pathLst>
                <a:path w="16826" h="61422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3937516" y="2809499"/>
              <a:ext cx="390946" cy="170859"/>
            </a:xfrm>
            <a:custGeom>
              <a:avLst/>
              <a:gdLst/>
              <a:ahLst/>
              <a:cxnLst/>
              <a:rect l="l" t="t" r="r" b="b"/>
              <a:pathLst>
                <a:path w="12198" h="5331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3951970" y="1368211"/>
              <a:ext cx="484147" cy="661127"/>
            </a:xfrm>
            <a:custGeom>
              <a:avLst/>
              <a:gdLst/>
              <a:ahLst/>
              <a:cxnLst/>
              <a:rect l="l" t="t" r="r" b="b"/>
              <a:pathLst>
                <a:path w="15106" h="20628" extrusionOk="0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4013571" y="1534743"/>
              <a:ext cx="348640" cy="389440"/>
            </a:xfrm>
            <a:custGeom>
              <a:avLst/>
              <a:gdLst/>
              <a:ahLst/>
              <a:cxnLst/>
              <a:rect l="l" t="t" r="r" b="b"/>
              <a:pathLst>
                <a:path w="10878" h="12151" extrusionOk="0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3400390" y="1506090"/>
              <a:ext cx="608918" cy="589688"/>
            </a:xfrm>
            <a:custGeom>
              <a:avLst/>
              <a:gdLst/>
              <a:ahLst/>
              <a:cxnLst/>
              <a:rect l="l" t="t" r="r" b="b"/>
              <a:pathLst>
                <a:path w="18999" h="18399" extrusionOk="0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3620477" y="1796303"/>
              <a:ext cx="941469" cy="1082841"/>
            </a:xfrm>
            <a:custGeom>
              <a:avLst/>
              <a:gdLst/>
              <a:ahLst/>
              <a:cxnLst/>
              <a:rect l="l" t="t" r="r" b="b"/>
              <a:pathLst>
                <a:path w="29375" h="33786" extrusionOk="0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056389" y="2607616"/>
              <a:ext cx="178358" cy="198357"/>
            </a:xfrm>
            <a:custGeom>
              <a:avLst/>
              <a:gdLst/>
              <a:ahLst/>
              <a:cxnLst/>
              <a:rect l="l" t="t" r="r" b="b"/>
              <a:pathLst>
                <a:path w="5565" h="6189" extrusionOk="0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3707237" y="2609764"/>
              <a:ext cx="178358" cy="198325"/>
            </a:xfrm>
            <a:custGeom>
              <a:avLst/>
              <a:gdLst/>
              <a:ahLst/>
              <a:cxnLst/>
              <a:rect l="l" t="t" r="r" b="b"/>
              <a:pathLst>
                <a:path w="5565" h="6188" extrusionOk="0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4025878" y="1796335"/>
              <a:ext cx="326141" cy="244061"/>
            </a:xfrm>
            <a:custGeom>
              <a:avLst/>
              <a:gdLst/>
              <a:ahLst/>
              <a:cxnLst/>
              <a:rect l="l" t="t" r="r" b="b"/>
              <a:pathLst>
                <a:path w="10176" h="7615" extrusionOk="0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3683744" y="1320745"/>
              <a:ext cx="101182" cy="154834"/>
            </a:xfrm>
            <a:custGeom>
              <a:avLst/>
              <a:gdLst/>
              <a:ahLst/>
              <a:cxnLst/>
              <a:rect l="l" t="t" r="r" b="b"/>
              <a:pathLst>
                <a:path w="3157" h="4831" extrusionOk="0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344174" y="1128028"/>
              <a:ext cx="442354" cy="624430"/>
            </a:xfrm>
            <a:custGeom>
              <a:avLst/>
              <a:gdLst/>
              <a:ahLst/>
              <a:cxnLst/>
              <a:rect l="l" t="t" r="r" b="b"/>
              <a:pathLst>
                <a:path w="13802" h="19483" extrusionOk="0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3617272" y="1343949"/>
              <a:ext cx="166596" cy="168198"/>
            </a:xfrm>
            <a:custGeom>
              <a:avLst/>
              <a:gdLst/>
              <a:ahLst/>
              <a:cxnLst/>
              <a:rect l="l" t="t" r="r" b="b"/>
              <a:pathLst>
                <a:path w="5198" h="5248" extrusionOk="0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3617272" y="1356673"/>
              <a:ext cx="81439" cy="27883"/>
            </a:xfrm>
            <a:custGeom>
              <a:avLst/>
              <a:gdLst/>
              <a:ahLst/>
              <a:cxnLst/>
              <a:rect l="l" t="t" r="r" b="b"/>
              <a:pathLst>
                <a:path w="2541" h="870" extrusionOk="0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3652623" y="1393626"/>
              <a:ext cx="48748" cy="17179"/>
            </a:xfrm>
            <a:custGeom>
              <a:avLst/>
              <a:gdLst/>
              <a:ahLst/>
              <a:cxnLst/>
              <a:rect l="l" t="t" r="r" b="b"/>
              <a:pathLst>
                <a:path w="1521" h="536" extrusionOk="0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3650476" y="1418786"/>
              <a:ext cx="39678" cy="11826"/>
            </a:xfrm>
            <a:custGeom>
              <a:avLst/>
              <a:gdLst/>
              <a:ahLst/>
              <a:cxnLst/>
              <a:rect l="l" t="t" r="r" b="b"/>
              <a:pathLst>
                <a:path w="1238" h="369" extrusionOk="0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3398243" y="1300393"/>
              <a:ext cx="84644" cy="37242"/>
            </a:xfrm>
            <a:custGeom>
              <a:avLst/>
              <a:gdLst/>
              <a:ahLst/>
              <a:cxnLst/>
              <a:rect l="l" t="t" r="r" b="b"/>
              <a:pathLst>
                <a:path w="2641" h="1162" extrusionOk="0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3380583" y="1333340"/>
              <a:ext cx="108201" cy="88170"/>
            </a:xfrm>
            <a:custGeom>
              <a:avLst/>
              <a:gdLst/>
              <a:ahLst/>
              <a:cxnLst/>
              <a:rect l="l" t="t" r="r" b="b"/>
              <a:pathLst>
                <a:path w="3376" h="2751" extrusionOk="0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3404140" y="1356673"/>
              <a:ext cx="82497" cy="26537"/>
            </a:xfrm>
            <a:custGeom>
              <a:avLst/>
              <a:gdLst/>
              <a:ahLst/>
              <a:cxnLst/>
              <a:rect l="l" t="t" r="r" b="b"/>
              <a:pathLst>
                <a:path w="2574" h="828" extrusionOk="0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3411095" y="1387729"/>
              <a:ext cx="36986" cy="22531"/>
            </a:xfrm>
            <a:custGeom>
              <a:avLst/>
              <a:gdLst/>
              <a:ahLst/>
              <a:cxnLst/>
              <a:rect l="l" t="t" r="r" b="b"/>
              <a:pathLst>
                <a:path w="1154" h="703" extrusionOk="0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4036038" y="1407536"/>
              <a:ext cx="333673" cy="597124"/>
            </a:xfrm>
            <a:custGeom>
              <a:avLst/>
              <a:gdLst/>
              <a:ahLst/>
              <a:cxnLst/>
              <a:rect l="l" t="t" r="r" b="b"/>
              <a:pathLst>
                <a:path w="10411" h="18631" extrusionOk="0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4070331" y="1592977"/>
              <a:ext cx="63747" cy="25063"/>
            </a:xfrm>
            <a:custGeom>
              <a:avLst/>
              <a:gdLst/>
              <a:ahLst/>
              <a:cxnLst/>
              <a:rect l="l" t="t" r="r" b="b"/>
              <a:pathLst>
                <a:path w="1989" h="782" extrusionOk="0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4061229" y="1461540"/>
              <a:ext cx="225472" cy="99451"/>
            </a:xfrm>
            <a:custGeom>
              <a:avLst/>
              <a:gdLst/>
              <a:ahLst/>
              <a:cxnLst/>
              <a:rect l="l" t="t" r="r" b="b"/>
              <a:pathLst>
                <a:path w="7035" h="3103" extrusionOk="0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4060139" y="1576247"/>
              <a:ext cx="268867" cy="428412"/>
            </a:xfrm>
            <a:custGeom>
              <a:avLst/>
              <a:gdLst/>
              <a:ahLst/>
              <a:cxnLst/>
              <a:rect l="l" t="t" r="r" b="b"/>
              <a:pathLst>
                <a:path w="8389" h="13367" extrusionOk="0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4289874" y="1526890"/>
              <a:ext cx="49838" cy="58812"/>
            </a:xfrm>
            <a:custGeom>
              <a:avLst/>
              <a:gdLst/>
              <a:ahLst/>
              <a:cxnLst/>
              <a:rect l="l" t="t" r="r" b="b"/>
              <a:pathLst>
                <a:path w="1555" h="1835" extrusionOk="0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4129239" y="1444810"/>
              <a:ext cx="45094" cy="28653"/>
            </a:xfrm>
            <a:custGeom>
              <a:avLst/>
              <a:gdLst/>
              <a:ahLst/>
              <a:cxnLst/>
              <a:rect l="l" t="t" r="r" b="b"/>
              <a:pathLst>
                <a:path w="1407" h="894" extrusionOk="0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4106195" y="1497116"/>
              <a:ext cx="23589" cy="23845"/>
            </a:xfrm>
            <a:custGeom>
              <a:avLst/>
              <a:gdLst/>
              <a:ahLst/>
              <a:cxnLst/>
              <a:rect l="l" t="t" r="r" b="b"/>
              <a:pathLst>
                <a:path w="736" h="744" extrusionOk="0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3641919" y="1458816"/>
              <a:ext cx="885221" cy="721862"/>
            </a:xfrm>
            <a:custGeom>
              <a:avLst/>
              <a:gdLst/>
              <a:ahLst/>
              <a:cxnLst/>
              <a:rect l="l" t="t" r="r" b="b"/>
              <a:pathLst>
                <a:path w="27620" h="22523" extrusionOk="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371;p52"/>
          <p:cNvGrpSpPr/>
          <p:nvPr/>
        </p:nvGrpSpPr>
        <p:grpSpPr>
          <a:xfrm>
            <a:off x="2207602" y="1258156"/>
            <a:ext cx="1416995" cy="3491655"/>
            <a:chOff x="4454803" y="1366192"/>
            <a:chExt cx="1416995" cy="3491655"/>
          </a:xfrm>
        </p:grpSpPr>
        <p:sp>
          <p:nvSpPr>
            <p:cNvPr id="1372" name="Google Shape;1372;p52"/>
            <p:cNvSpPr/>
            <p:nvPr/>
          </p:nvSpPr>
          <p:spPr>
            <a:xfrm>
              <a:off x="4788443" y="1366192"/>
              <a:ext cx="629782" cy="560490"/>
            </a:xfrm>
            <a:custGeom>
              <a:avLst/>
              <a:gdLst/>
              <a:ahLst/>
              <a:cxnLst/>
              <a:rect l="l" t="t" r="r" b="b"/>
              <a:pathLst>
                <a:path w="19650" h="17488" extrusionOk="0">
                  <a:moveTo>
                    <a:pt x="15500" y="1"/>
                  </a:moveTo>
                  <a:cubicBezTo>
                    <a:pt x="15198" y="1"/>
                    <a:pt x="14899" y="20"/>
                    <a:pt x="14620" y="55"/>
                  </a:cubicBezTo>
                  <a:cubicBezTo>
                    <a:pt x="10761" y="589"/>
                    <a:pt x="8104" y="873"/>
                    <a:pt x="7670" y="3998"/>
                  </a:cubicBezTo>
                  <a:cubicBezTo>
                    <a:pt x="7536" y="5000"/>
                    <a:pt x="6684" y="5769"/>
                    <a:pt x="5748" y="6203"/>
                  </a:cubicBezTo>
                  <a:cubicBezTo>
                    <a:pt x="4829" y="6621"/>
                    <a:pt x="3810" y="6805"/>
                    <a:pt x="2874" y="7189"/>
                  </a:cubicBezTo>
                  <a:cubicBezTo>
                    <a:pt x="1922" y="7573"/>
                    <a:pt x="953" y="8158"/>
                    <a:pt x="635" y="9127"/>
                  </a:cubicBezTo>
                  <a:cubicBezTo>
                    <a:pt x="0" y="11116"/>
                    <a:pt x="385" y="13288"/>
                    <a:pt x="1638" y="14959"/>
                  </a:cubicBezTo>
                  <a:cubicBezTo>
                    <a:pt x="2933" y="16632"/>
                    <a:pt x="5046" y="17488"/>
                    <a:pt x="7141" y="17488"/>
                  </a:cubicBezTo>
                  <a:cubicBezTo>
                    <a:pt x="8100" y="17488"/>
                    <a:pt x="9055" y="17309"/>
                    <a:pt x="9925" y="16947"/>
                  </a:cubicBezTo>
                  <a:cubicBezTo>
                    <a:pt x="11112" y="16446"/>
                    <a:pt x="12198" y="15761"/>
                    <a:pt x="13167" y="14892"/>
                  </a:cubicBezTo>
                  <a:cubicBezTo>
                    <a:pt x="14370" y="13806"/>
                    <a:pt x="15389" y="12419"/>
                    <a:pt x="16893" y="11784"/>
                  </a:cubicBezTo>
                  <a:cubicBezTo>
                    <a:pt x="17444" y="11533"/>
                    <a:pt x="18062" y="11400"/>
                    <a:pt x="18564" y="11049"/>
                  </a:cubicBezTo>
                  <a:cubicBezTo>
                    <a:pt x="19249" y="10547"/>
                    <a:pt x="19583" y="9662"/>
                    <a:pt x="19616" y="8810"/>
                  </a:cubicBezTo>
                  <a:cubicBezTo>
                    <a:pt x="19650" y="7874"/>
                    <a:pt x="19466" y="6955"/>
                    <a:pt x="19299" y="6053"/>
                  </a:cubicBezTo>
                  <a:cubicBezTo>
                    <a:pt x="18831" y="3513"/>
                    <a:pt x="19265" y="1742"/>
                    <a:pt x="18112" y="706"/>
                  </a:cubicBezTo>
                  <a:cubicBezTo>
                    <a:pt x="17548" y="206"/>
                    <a:pt x="16500" y="1"/>
                    <a:pt x="15500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4882702" y="1438625"/>
              <a:ext cx="490557" cy="464981"/>
            </a:xfrm>
            <a:custGeom>
              <a:avLst/>
              <a:gdLst/>
              <a:ahLst/>
              <a:cxnLst/>
              <a:rect l="l" t="t" r="r" b="b"/>
              <a:pathLst>
                <a:path w="15306" h="14508" extrusionOk="0">
                  <a:moveTo>
                    <a:pt x="14770" y="0"/>
                  </a:moveTo>
                  <a:cubicBezTo>
                    <a:pt x="14770" y="0"/>
                    <a:pt x="14587" y="485"/>
                    <a:pt x="12899" y="535"/>
                  </a:cubicBezTo>
                  <a:cubicBezTo>
                    <a:pt x="11228" y="568"/>
                    <a:pt x="7719" y="401"/>
                    <a:pt x="7268" y="2840"/>
                  </a:cubicBezTo>
                  <a:cubicBezTo>
                    <a:pt x="6834" y="5280"/>
                    <a:pt x="5998" y="6299"/>
                    <a:pt x="4578" y="6600"/>
                  </a:cubicBezTo>
                  <a:cubicBezTo>
                    <a:pt x="3141" y="6917"/>
                    <a:pt x="986" y="6867"/>
                    <a:pt x="485" y="8638"/>
                  </a:cubicBezTo>
                  <a:cubicBezTo>
                    <a:pt x="0" y="10426"/>
                    <a:pt x="2573" y="14319"/>
                    <a:pt x="6249" y="14503"/>
                  </a:cubicBezTo>
                  <a:cubicBezTo>
                    <a:pt x="6312" y="14506"/>
                    <a:pt x="6375" y="14507"/>
                    <a:pt x="6436" y="14507"/>
                  </a:cubicBezTo>
                  <a:cubicBezTo>
                    <a:pt x="9966" y="14507"/>
                    <a:pt x="10669" y="9877"/>
                    <a:pt x="12114" y="9039"/>
                  </a:cubicBezTo>
                  <a:cubicBezTo>
                    <a:pt x="13567" y="8204"/>
                    <a:pt x="14687" y="7669"/>
                    <a:pt x="14988" y="6333"/>
                  </a:cubicBezTo>
                  <a:cubicBezTo>
                    <a:pt x="15305" y="5013"/>
                    <a:pt x="14770" y="0"/>
                    <a:pt x="14770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5346434" y="4644682"/>
              <a:ext cx="518954" cy="213165"/>
            </a:xfrm>
            <a:custGeom>
              <a:avLst/>
              <a:gdLst/>
              <a:ahLst/>
              <a:cxnLst/>
              <a:rect l="l" t="t" r="r" b="b"/>
              <a:pathLst>
                <a:path w="16192" h="6651" extrusionOk="0">
                  <a:moveTo>
                    <a:pt x="6417" y="1"/>
                  </a:moveTo>
                  <a:lnTo>
                    <a:pt x="1" y="502"/>
                  </a:lnTo>
                  <a:lnTo>
                    <a:pt x="118" y="3660"/>
                  </a:lnTo>
                  <a:lnTo>
                    <a:pt x="235" y="6651"/>
                  </a:lnTo>
                  <a:lnTo>
                    <a:pt x="16191" y="6651"/>
                  </a:lnTo>
                  <a:cubicBezTo>
                    <a:pt x="16191" y="6651"/>
                    <a:pt x="15272" y="4679"/>
                    <a:pt x="12682" y="4111"/>
                  </a:cubicBezTo>
                  <a:cubicBezTo>
                    <a:pt x="11563" y="3877"/>
                    <a:pt x="10477" y="3526"/>
                    <a:pt x="9441" y="3075"/>
                  </a:cubicBezTo>
                  <a:cubicBezTo>
                    <a:pt x="6333" y="1672"/>
                    <a:pt x="6417" y="1"/>
                    <a:pt x="6417" y="1"/>
                  </a:cubicBez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5146698" y="2814339"/>
              <a:ext cx="449309" cy="1905373"/>
            </a:xfrm>
            <a:custGeom>
              <a:avLst/>
              <a:gdLst/>
              <a:ahLst/>
              <a:cxnLst/>
              <a:rect l="l" t="t" r="r" b="b"/>
              <a:pathLst>
                <a:path w="14019" h="59450" extrusionOk="0">
                  <a:moveTo>
                    <a:pt x="0" y="0"/>
                  </a:moveTo>
                  <a:cubicBezTo>
                    <a:pt x="0" y="0"/>
                    <a:pt x="318" y="2640"/>
                    <a:pt x="769" y="6400"/>
                  </a:cubicBezTo>
                  <a:cubicBezTo>
                    <a:pt x="1705" y="14169"/>
                    <a:pt x="3208" y="26717"/>
                    <a:pt x="3626" y="30493"/>
                  </a:cubicBezTo>
                  <a:cubicBezTo>
                    <a:pt x="3626" y="35907"/>
                    <a:pt x="4578" y="59449"/>
                    <a:pt x="4578" y="59449"/>
                  </a:cubicBezTo>
                  <a:lnTo>
                    <a:pt x="14019" y="57244"/>
                  </a:lnTo>
                  <a:cubicBezTo>
                    <a:pt x="14019" y="57244"/>
                    <a:pt x="13969" y="35957"/>
                    <a:pt x="13818" y="29507"/>
                  </a:cubicBezTo>
                  <a:cubicBezTo>
                    <a:pt x="13718" y="25230"/>
                    <a:pt x="12766" y="13451"/>
                    <a:pt x="11680" y="6400"/>
                  </a:cubicBezTo>
                  <a:cubicBezTo>
                    <a:pt x="11128" y="2824"/>
                    <a:pt x="10727" y="334"/>
                    <a:pt x="10727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5350184" y="4743236"/>
              <a:ext cx="515204" cy="114611"/>
            </a:xfrm>
            <a:custGeom>
              <a:avLst/>
              <a:gdLst/>
              <a:ahLst/>
              <a:cxnLst/>
              <a:rect l="l" t="t" r="r" b="b"/>
              <a:pathLst>
                <a:path w="16075" h="3576" extrusionOk="0">
                  <a:moveTo>
                    <a:pt x="9324" y="0"/>
                  </a:moveTo>
                  <a:cubicBezTo>
                    <a:pt x="8622" y="685"/>
                    <a:pt x="7904" y="1521"/>
                    <a:pt x="7503" y="2373"/>
                  </a:cubicBezTo>
                  <a:cubicBezTo>
                    <a:pt x="3710" y="2022"/>
                    <a:pt x="1471" y="1036"/>
                    <a:pt x="1" y="585"/>
                  </a:cubicBezTo>
                  <a:lnTo>
                    <a:pt x="1" y="585"/>
                  </a:lnTo>
                  <a:lnTo>
                    <a:pt x="118" y="3576"/>
                  </a:lnTo>
                  <a:lnTo>
                    <a:pt x="16074" y="3576"/>
                  </a:lnTo>
                  <a:cubicBezTo>
                    <a:pt x="16074" y="3576"/>
                    <a:pt x="15155" y="1604"/>
                    <a:pt x="12565" y="1036"/>
                  </a:cubicBezTo>
                  <a:cubicBezTo>
                    <a:pt x="11446" y="802"/>
                    <a:pt x="10360" y="451"/>
                    <a:pt x="932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4886965" y="4644682"/>
              <a:ext cx="511454" cy="213165"/>
            </a:xfrm>
            <a:custGeom>
              <a:avLst/>
              <a:gdLst/>
              <a:ahLst/>
              <a:cxnLst/>
              <a:rect l="l" t="t" r="r" b="b"/>
              <a:pathLst>
                <a:path w="15958" h="6651" extrusionOk="0">
                  <a:moveTo>
                    <a:pt x="6784" y="1"/>
                  </a:moveTo>
                  <a:lnTo>
                    <a:pt x="335" y="502"/>
                  </a:lnTo>
                  <a:lnTo>
                    <a:pt x="168" y="3660"/>
                  </a:lnTo>
                  <a:lnTo>
                    <a:pt x="1" y="6651"/>
                  </a:lnTo>
                  <a:lnTo>
                    <a:pt x="15957" y="6651"/>
                  </a:lnTo>
                  <a:cubicBezTo>
                    <a:pt x="15957" y="6651"/>
                    <a:pt x="15222" y="4679"/>
                    <a:pt x="12682" y="4111"/>
                  </a:cubicBezTo>
                  <a:cubicBezTo>
                    <a:pt x="11596" y="3877"/>
                    <a:pt x="10544" y="3543"/>
                    <a:pt x="9541" y="3075"/>
                  </a:cubicBezTo>
                  <a:cubicBezTo>
                    <a:pt x="6567" y="1672"/>
                    <a:pt x="6784" y="1"/>
                    <a:pt x="678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4838762" y="2814339"/>
              <a:ext cx="415592" cy="1905373"/>
            </a:xfrm>
            <a:custGeom>
              <a:avLst/>
              <a:gdLst/>
              <a:ahLst/>
              <a:cxnLst/>
              <a:rect l="l" t="t" r="r" b="b"/>
              <a:pathLst>
                <a:path w="12967" h="59450" extrusionOk="0">
                  <a:moveTo>
                    <a:pt x="803" y="0"/>
                  </a:moveTo>
                  <a:cubicBezTo>
                    <a:pt x="803" y="0"/>
                    <a:pt x="886" y="2640"/>
                    <a:pt x="987" y="6400"/>
                  </a:cubicBezTo>
                  <a:cubicBezTo>
                    <a:pt x="1221" y="14169"/>
                    <a:pt x="1588" y="26717"/>
                    <a:pt x="1672" y="30493"/>
                  </a:cubicBezTo>
                  <a:cubicBezTo>
                    <a:pt x="1187" y="35907"/>
                    <a:pt x="1" y="59449"/>
                    <a:pt x="1" y="59449"/>
                  </a:cubicBezTo>
                  <a:lnTo>
                    <a:pt x="9658" y="57244"/>
                  </a:lnTo>
                  <a:cubicBezTo>
                    <a:pt x="9658" y="57244"/>
                    <a:pt x="12265" y="35406"/>
                    <a:pt x="12683" y="28956"/>
                  </a:cubicBezTo>
                  <a:cubicBezTo>
                    <a:pt x="12967" y="24679"/>
                    <a:pt x="12332" y="13451"/>
                    <a:pt x="11897" y="6400"/>
                  </a:cubicBezTo>
                  <a:cubicBezTo>
                    <a:pt x="11664" y="2824"/>
                    <a:pt x="11480" y="334"/>
                    <a:pt x="11480" y="334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4866101" y="2814339"/>
              <a:ext cx="382357" cy="205120"/>
            </a:xfrm>
            <a:custGeom>
              <a:avLst/>
              <a:gdLst/>
              <a:ahLst/>
              <a:cxnLst/>
              <a:rect l="l" t="t" r="r" b="b"/>
              <a:pathLst>
                <a:path w="11930" h="6400" extrusionOk="0">
                  <a:moveTo>
                    <a:pt x="0" y="0"/>
                  </a:moveTo>
                  <a:cubicBezTo>
                    <a:pt x="0" y="0"/>
                    <a:pt x="84" y="2640"/>
                    <a:pt x="217" y="6400"/>
                  </a:cubicBezTo>
                  <a:lnTo>
                    <a:pt x="11930" y="6400"/>
                  </a:lnTo>
                  <a:cubicBezTo>
                    <a:pt x="11696" y="2824"/>
                    <a:pt x="11496" y="334"/>
                    <a:pt x="11496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4886965" y="4743236"/>
              <a:ext cx="511454" cy="114611"/>
            </a:xfrm>
            <a:custGeom>
              <a:avLst/>
              <a:gdLst/>
              <a:ahLst/>
              <a:cxnLst/>
              <a:rect l="l" t="t" r="r" b="b"/>
              <a:pathLst>
                <a:path w="15958" h="3576" extrusionOk="0">
                  <a:moveTo>
                    <a:pt x="9541" y="0"/>
                  </a:moveTo>
                  <a:cubicBezTo>
                    <a:pt x="8773" y="685"/>
                    <a:pt x="7971" y="1521"/>
                    <a:pt x="7503" y="2373"/>
                  </a:cubicBezTo>
                  <a:cubicBezTo>
                    <a:pt x="3743" y="2022"/>
                    <a:pt x="1588" y="1036"/>
                    <a:pt x="168" y="585"/>
                  </a:cubicBezTo>
                  <a:lnTo>
                    <a:pt x="1" y="3576"/>
                  </a:lnTo>
                  <a:lnTo>
                    <a:pt x="15957" y="3576"/>
                  </a:lnTo>
                  <a:cubicBezTo>
                    <a:pt x="15957" y="3576"/>
                    <a:pt x="15222" y="1604"/>
                    <a:pt x="12682" y="1036"/>
                  </a:cubicBezTo>
                  <a:cubicBezTo>
                    <a:pt x="11596" y="802"/>
                    <a:pt x="10544" y="468"/>
                    <a:pt x="954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704689" y="1612111"/>
              <a:ext cx="115188" cy="133905"/>
            </a:xfrm>
            <a:custGeom>
              <a:avLst/>
              <a:gdLst/>
              <a:ahLst/>
              <a:cxnLst/>
              <a:rect l="l" t="t" r="r" b="b"/>
              <a:pathLst>
                <a:path w="3594" h="4178" extrusionOk="0">
                  <a:moveTo>
                    <a:pt x="836" y="1"/>
                  </a:moveTo>
                  <a:lnTo>
                    <a:pt x="1" y="3810"/>
                  </a:lnTo>
                  <a:lnTo>
                    <a:pt x="3593" y="4178"/>
                  </a:lnTo>
                  <a:lnTo>
                    <a:pt x="3326" y="602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5179357" y="1675314"/>
              <a:ext cx="685485" cy="626449"/>
            </a:xfrm>
            <a:custGeom>
              <a:avLst/>
              <a:gdLst/>
              <a:ahLst/>
              <a:cxnLst/>
              <a:rect l="l" t="t" r="r" b="b"/>
              <a:pathLst>
                <a:path w="21388" h="19546" extrusionOk="0">
                  <a:moveTo>
                    <a:pt x="21204" y="0"/>
                  </a:moveTo>
                  <a:lnTo>
                    <a:pt x="15055" y="17"/>
                  </a:lnTo>
                  <a:cubicBezTo>
                    <a:pt x="15055" y="17"/>
                    <a:pt x="14236" y="4996"/>
                    <a:pt x="13635" y="9541"/>
                  </a:cubicBezTo>
                  <a:cubicBezTo>
                    <a:pt x="11663" y="8171"/>
                    <a:pt x="9675" y="6968"/>
                    <a:pt x="8422" y="6199"/>
                  </a:cubicBezTo>
                  <a:cubicBezTo>
                    <a:pt x="7223" y="5454"/>
                    <a:pt x="6057" y="5121"/>
                    <a:pt x="5007" y="5121"/>
                  </a:cubicBezTo>
                  <a:cubicBezTo>
                    <a:pt x="3348" y="5121"/>
                    <a:pt x="1977" y="5951"/>
                    <a:pt x="1220" y="7302"/>
                  </a:cubicBezTo>
                  <a:cubicBezTo>
                    <a:pt x="1" y="9491"/>
                    <a:pt x="4579" y="13334"/>
                    <a:pt x="6417" y="14436"/>
                  </a:cubicBezTo>
                  <a:cubicBezTo>
                    <a:pt x="8505" y="15690"/>
                    <a:pt x="10577" y="16976"/>
                    <a:pt x="12783" y="17995"/>
                  </a:cubicBezTo>
                  <a:cubicBezTo>
                    <a:pt x="13981" y="18562"/>
                    <a:pt x="15258" y="19546"/>
                    <a:pt x="16561" y="19546"/>
                  </a:cubicBezTo>
                  <a:cubicBezTo>
                    <a:pt x="16948" y="19546"/>
                    <a:pt x="17338" y="19459"/>
                    <a:pt x="17728" y="19248"/>
                  </a:cubicBezTo>
                  <a:cubicBezTo>
                    <a:pt x="20435" y="17795"/>
                    <a:pt x="21154" y="12348"/>
                    <a:pt x="21254" y="9791"/>
                  </a:cubicBezTo>
                  <a:cubicBezTo>
                    <a:pt x="21388" y="6533"/>
                    <a:pt x="21354" y="3258"/>
                    <a:pt x="2120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4778252" y="1823641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51"/>
                    <a:pt x="7754" y="201"/>
                  </a:cubicBezTo>
                  <a:cubicBezTo>
                    <a:pt x="5364" y="602"/>
                    <a:pt x="2674" y="686"/>
                    <a:pt x="1237" y="3125"/>
                  </a:cubicBezTo>
                  <a:cubicBezTo>
                    <a:pt x="1" y="5214"/>
                    <a:pt x="1070" y="11262"/>
                    <a:pt x="2140" y="16392"/>
                  </a:cubicBezTo>
                  <a:cubicBezTo>
                    <a:pt x="2741" y="19265"/>
                    <a:pt x="2758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30" y="29123"/>
                    <a:pt x="21221" y="18848"/>
                    <a:pt x="21187" y="18764"/>
                  </a:cubicBezTo>
                  <a:cubicBezTo>
                    <a:pt x="21187" y="18764"/>
                    <a:pt x="21889" y="2674"/>
                    <a:pt x="20937" y="1571"/>
                  </a:cubicBezTo>
                  <a:cubicBezTo>
                    <a:pt x="20369" y="886"/>
                    <a:pt x="19015" y="502"/>
                    <a:pt x="18046" y="318"/>
                  </a:cubicBezTo>
                  <a:cubicBezTo>
                    <a:pt x="17428" y="184"/>
                    <a:pt x="16960" y="134"/>
                    <a:pt x="16960" y="134"/>
                  </a:cubicBezTo>
                  <a:cubicBezTo>
                    <a:pt x="16793" y="134"/>
                    <a:pt x="11379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4946418" y="2631718"/>
              <a:ext cx="158007" cy="181339"/>
            </a:xfrm>
            <a:custGeom>
              <a:avLst/>
              <a:gdLst/>
              <a:ahLst/>
              <a:cxnLst/>
              <a:rect l="l" t="t" r="r" b="b"/>
              <a:pathLst>
                <a:path w="4930" h="5658" extrusionOk="0">
                  <a:moveTo>
                    <a:pt x="4929" y="1"/>
                  </a:moveTo>
                  <a:lnTo>
                    <a:pt x="117" y="118"/>
                  </a:lnTo>
                  <a:cubicBezTo>
                    <a:pt x="101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87" y="5657"/>
                  </a:cubicBezTo>
                  <a:cubicBezTo>
                    <a:pt x="2678" y="5657"/>
                    <a:pt x="2983" y="5618"/>
                    <a:pt x="3292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5312172" y="2631718"/>
              <a:ext cx="158007" cy="181339"/>
            </a:xfrm>
            <a:custGeom>
              <a:avLst/>
              <a:gdLst/>
              <a:ahLst/>
              <a:cxnLst/>
              <a:rect l="l" t="t" r="r" b="b"/>
              <a:pathLst>
                <a:path w="4930" h="5658" extrusionOk="0">
                  <a:moveTo>
                    <a:pt x="4929" y="1"/>
                  </a:moveTo>
                  <a:lnTo>
                    <a:pt x="101" y="118"/>
                  </a:lnTo>
                  <a:cubicBezTo>
                    <a:pt x="84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78" y="5657"/>
                  </a:cubicBezTo>
                  <a:cubicBezTo>
                    <a:pt x="2667" y="5657"/>
                    <a:pt x="2969" y="5618"/>
                    <a:pt x="3275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026735" y="1823641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986" y="0"/>
                  </a:moveTo>
                  <a:cubicBezTo>
                    <a:pt x="669" y="84"/>
                    <a:pt x="335" y="151"/>
                    <a:pt x="1" y="201"/>
                  </a:cubicBezTo>
                  <a:cubicBezTo>
                    <a:pt x="1387" y="3041"/>
                    <a:pt x="5080" y="7085"/>
                    <a:pt x="7152" y="7319"/>
                  </a:cubicBezTo>
                  <a:cubicBezTo>
                    <a:pt x="8438" y="6767"/>
                    <a:pt x="9708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6" y="0"/>
                    <a:pt x="9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4483199" y="2977121"/>
              <a:ext cx="175538" cy="319122"/>
            </a:xfrm>
            <a:custGeom>
              <a:avLst/>
              <a:gdLst/>
              <a:ahLst/>
              <a:cxnLst/>
              <a:rect l="l" t="t" r="r" b="b"/>
              <a:pathLst>
                <a:path w="5477" h="9957" extrusionOk="0">
                  <a:moveTo>
                    <a:pt x="752" y="1"/>
                  </a:moveTo>
                  <a:lnTo>
                    <a:pt x="468" y="4679"/>
                  </a:lnTo>
                  <a:cubicBezTo>
                    <a:pt x="0" y="5899"/>
                    <a:pt x="518" y="9007"/>
                    <a:pt x="736" y="9207"/>
                  </a:cubicBezTo>
                  <a:cubicBezTo>
                    <a:pt x="757" y="9225"/>
                    <a:pt x="776" y="9234"/>
                    <a:pt x="794" y="9234"/>
                  </a:cubicBezTo>
                  <a:cubicBezTo>
                    <a:pt x="1139" y="9234"/>
                    <a:pt x="903" y="6081"/>
                    <a:pt x="1112" y="6081"/>
                  </a:cubicBezTo>
                  <a:cubicBezTo>
                    <a:pt x="1115" y="6081"/>
                    <a:pt x="1117" y="6082"/>
                    <a:pt x="1120" y="6083"/>
                  </a:cubicBezTo>
                  <a:cubicBezTo>
                    <a:pt x="1335" y="6149"/>
                    <a:pt x="1042" y="9642"/>
                    <a:pt x="1491" y="9642"/>
                  </a:cubicBezTo>
                  <a:cubicBezTo>
                    <a:pt x="1496" y="9642"/>
                    <a:pt x="1500" y="9642"/>
                    <a:pt x="1504" y="9641"/>
                  </a:cubicBezTo>
                  <a:cubicBezTo>
                    <a:pt x="1966" y="9575"/>
                    <a:pt x="1858" y="6231"/>
                    <a:pt x="2048" y="6231"/>
                  </a:cubicBezTo>
                  <a:cubicBezTo>
                    <a:pt x="2051" y="6231"/>
                    <a:pt x="2053" y="6232"/>
                    <a:pt x="2056" y="6233"/>
                  </a:cubicBezTo>
                  <a:cubicBezTo>
                    <a:pt x="2256" y="6316"/>
                    <a:pt x="2022" y="9040"/>
                    <a:pt x="2106" y="9458"/>
                  </a:cubicBezTo>
                  <a:cubicBezTo>
                    <a:pt x="2173" y="9737"/>
                    <a:pt x="2262" y="9956"/>
                    <a:pt x="2399" y="9956"/>
                  </a:cubicBezTo>
                  <a:cubicBezTo>
                    <a:pt x="2467" y="9956"/>
                    <a:pt x="2546" y="9902"/>
                    <a:pt x="2640" y="9775"/>
                  </a:cubicBezTo>
                  <a:cubicBezTo>
                    <a:pt x="2924" y="9374"/>
                    <a:pt x="2791" y="6400"/>
                    <a:pt x="3025" y="6350"/>
                  </a:cubicBezTo>
                  <a:cubicBezTo>
                    <a:pt x="3026" y="6350"/>
                    <a:pt x="3028" y="6349"/>
                    <a:pt x="3029" y="6349"/>
                  </a:cubicBezTo>
                  <a:cubicBezTo>
                    <a:pt x="3227" y="6349"/>
                    <a:pt x="2815" y="9526"/>
                    <a:pt x="3292" y="9526"/>
                  </a:cubicBezTo>
                  <a:cubicBezTo>
                    <a:pt x="3313" y="9526"/>
                    <a:pt x="3335" y="9520"/>
                    <a:pt x="3359" y="9508"/>
                  </a:cubicBezTo>
                  <a:cubicBezTo>
                    <a:pt x="3827" y="9274"/>
                    <a:pt x="4127" y="5147"/>
                    <a:pt x="4127" y="5147"/>
                  </a:cubicBezTo>
                  <a:lnTo>
                    <a:pt x="4445" y="5915"/>
                  </a:lnTo>
                  <a:cubicBezTo>
                    <a:pt x="4445" y="5915"/>
                    <a:pt x="4445" y="7603"/>
                    <a:pt x="4846" y="7753"/>
                  </a:cubicBezTo>
                  <a:cubicBezTo>
                    <a:pt x="4864" y="7761"/>
                    <a:pt x="4882" y="7765"/>
                    <a:pt x="4900" y="7765"/>
                  </a:cubicBezTo>
                  <a:cubicBezTo>
                    <a:pt x="5268" y="7765"/>
                    <a:pt x="5477" y="6179"/>
                    <a:pt x="5397" y="5765"/>
                  </a:cubicBezTo>
                  <a:cubicBezTo>
                    <a:pt x="5297" y="5331"/>
                    <a:pt x="5063" y="4044"/>
                    <a:pt x="4061" y="3392"/>
                  </a:cubicBezTo>
                  <a:lnTo>
                    <a:pt x="4729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4454803" y="1875819"/>
              <a:ext cx="564465" cy="1160787"/>
            </a:xfrm>
            <a:custGeom>
              <a:avLst/>
              <a:gdLst/>
              <a:ahLst/>
              <a:cxnLst/>
              <a:rect l="l" t="t" r="r" b="b"/>
              <a:pathLst>
                <a:path w="17612" h="36218" extrusionOk="0">
                  <a:moveTo>
                    <a:pt x="13359" y="1"/>
                  </a:moveTo>
                  <a:cubicBezTo>
                    <a:pt x="10084" y="1"/>
                    <a:pt x="1970" y="14142"/>
                    <a:pt x="1003" y="18122"/>
                  </a:cubicBezTo>
                  <a:cubicBezTo>
                    <a:pt x="1" y="22249"/>
                    <a:pt x="1" y="36217"/>
                    <a:pt x="1" y="36217"/>
                  </a:cubicBezTo>
                  <a:lnTo>
                    <a:pt x="7052" y="36217"/>
                  </a:lnTo>
                  <a:lnTo>
                    <a:pt x="9775" y="19659"/>
                  </a:lnTo>
                  <a:cubicBezTo>
                    <a:pt x="9775" y="19659"/>
                    <a:pt x="15607" y="10319"/>
                    <a:pt x="16609" y="6760"/>
                  </a:cubicBezTo>
                  <a:cubicBezTo>
                    <a:pt x="17612" y="3185"/>
                    <a:pt x="16342" y="1046"/>
                    <a:pt x="13702" y="60"/>
                  </a:cubicBezTo>
                  <a:cubicBezTo>
                    <a:pt x="13595" y="20"/>
                    <a:pt x="13480" y="1"/>
                    <a:pt x="1335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5689177" y="1380069"/>
              <a:ext cx="152109" cy="272233"/>
            </a:xfrm>
            <a:custGeom>
              <a:avLst/>
              <a:gdLst/>
              <a:ahLst/>
              <a:cxnLst/>
              <a:rect l="l" t="t" r="r" b="b"/>
              <a:pathLst>
                <a:path w="4746" h="8494" extrusionOk="0">
                  <a:moveTo>
                    <a:pt x="2008" y="1"/>
                  </a:moveTo>
                  <a:cubicBezTo>
                    <a:pt x="1870" y="1"/>
                    <a:pt x="1738" y="94"/>
                    <a:pt x="1704" y="240"/>
                  </a:cubicBezTo>
                  <a:cubicBezTo>
                    <a:pt x="1337" y="1643"/>
                    <a:pt x="234" y="5353"/>
                    <a:pt x="334" y="5386"/>
                  </a:cubicBezTo>
                  <a:cubicBezTo>
                    <a:pt x="334" y="5386"/>
                    <a:pt x="0" y="6138"/>
                    <a:pt x="1103" y="7491"/>
                  </a:cubicBezTo>
                  <a:cubicBezTo>
                    <a:pt x="1489" y="7957"/>
                    <a:pt x="2255" y="8493"/>
                    <a:pt x="3016" y="8493"/>
                  </a:cubicBezTo>
                  <a:cubicBezTo>
                    <a:pt x="3373" y="8493"/>
                    <a:pt x="3729" y="8375"/>
                    <a:pt x="4044" y="8076"/>
                  </a:cubicBezTo>
                  <a:cubicBezTo>
                    <a:pt x="4745" y="7424"/>
                    <a:pt x="4562" y="5837"/>
                    <a:pt x="4127" y="4851"/>
                  </a:cubicBezTo>
                  <a:cubicBezTo>
                    <a:pt x="3960" y="4434"/>
                    <a:pt x="3175" y="3849"/>
                    <a:pt x="2757" y="3665"/>
                  </a:cubicBezTo>
                  <a:cubicBezTo>
                    <a:pt x="2735" y="3654"/>
                    <a:pt x="2703" y="3650"/>
                    <a:pt x="2664" y="3650"/>
                  </a:cubicBezTo>
                  <a:cubicBezTo>
                    <a:pt x="2570" y="3650"/>
                    <a:pt x="2440" y="3672"/>
                    <a:pt x="2332" y="3672"/>
                  </a:cubicBezTo>
                  <a:cubicBezTo>
                    <a:pt x="2275" y="3672"/>
                    <a:pt x="2225" y="3666"/>
                    <a:pt x="2189" y="3648"/>
                  </a:cubicBezTo>
                  <a:cubicBezTo>
                    <a:pt x="2222" y="3314"/>
                    <a:pt x="2423" y="1944"/>
                    <a:pt x="2523" y="1276"/>
                  </a:cubicBezTo>
                  <a:cubicBezTo>
                    <a:pt x="2590" y="858"/>
                    <a:pt x="2540" y="340"/>
                    <a:pt x="2206" y="73"/>
                  </a:cubicBezTo>
                  <a:cubicBezTo>
                    <a:pt x="2145" y="23"/>
                    <a:pt x="2076" y="1"/>
                    <a:pt x="20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5765199" y="1605156"/>
              <a:ext cx="39678" cy="59998"/>
            </a:xfrm>
            <a:custGeom>
              <a:avLst/>
              <a:gdLst/>
              <a:ahLst/>
              <a:cxnLst/>
              <a:rect l="l" t="t" r="r" b="b"/>
              <a:pathLst>
                <a:path w="1238" h="1872" extrusionOk="0">
                  <a:moveTo>
                    <a:pt x="251" y="0"/>
                  </a:moveTo>
                  <a:lnTo>
                    <a:pt x="1" y="1855"/>
                  </a:lnTo>
                  <a:lnTo>
                    <a:pt x="1237" y="1872"/>
                  </a:lnTo>
                  <a:lnTo>
                    <a:pt x="1204" y="10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5730393" y="1510417"/>
              <a:ext cx="129867" cy="119643"/>
            </a:xfrm>
            <a:custGeom>
              <a:avLst/>
              <a:gdLst/>
              <a:ahLst/>
              <a:cxnLst/>
              <a:rect l="l" t="t" r="r" b="b"/>
              <a:pathLst>
                <a:path w="4052" h="3733" extrusionOk="0">
                  <a:moveTo>
                    <a:pt x="2072" y="0"/>
                  </a:moveTo>
                  <a:cubicBezTo>
                    <a:pt x="1564" y="0"/>
                    <a:pt x="1050" y="208"/>
                    <a:pt x="669" y="667"/>
                  </a:cubicBezTo>
                  <a:cubicBezTo>
                    <a:pt x="1" y="1453"/>
                    <a:pt x="101" y="2622"/>
                    <a:pt x="886" y="3291"/>
                  </a:cubicBezTo>
                  <a:cubicBezTo>
                    <a:pt x="1250" y="3597"/>
                    <a:pt x="1668" y="3733"/>
                    <a:pt x="2076" y="3733"/>
                  </a:cubicBezTo>
                  <a:cubicBezTo>
                    <a:pt x="3094" y="3733"/>
                    <a:pt x="4051" y="2884"/>
                    <a:pt x="3944" y="1703"/>
                  </a:cubicBezTo>
                  <a:cubicBezTo>
                    <a:pt x="3848" y="647"/>
                    <a:pt x="2969" y="0"/>
                    <a:pt x="20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5765744" y="1539871"/>
              <a:ext cx="69645" cy="62850"/>
            </a:xfrm>
            <a:custGeom>
              <a:avLst/>
              <a:gdLst/>
              <a:ahLst/>
              <a:cxnLst/>
              <a:rect l="l" t="t" r="r" b="b"/>
              <a:pathLst>
                <a:path w="2173" h="1961" extrusionOk="0">
                  <a:moveTo>
                    <a:pt x="1100" y="1"/>
                  </a:moveTo>
                  <a:cubicBezTo>
                    <a:pt x="911" y="1"/>
                    <a:pt x="716" y="57"/>
                    <a:pt x="535" y="183"/>
                  </a:cubicBezTo>
                  <a:cubicBezTo>
                    <a:pt x="101" y="500"/>
                    <a:pt x="0" y="1102"/>
                    <a:pt x="301" y="1553"/>
                  </a:cubicBezTo>
                  <a:cubicBezTo>
                    <a:pt x="500" y="1832"/>
                    <a:pt x="797" y="1960"/>
                    <a:pt x="1092" y="1960"/>
                  </a:cubicBezTo>
                  <a:cubicBezTo>
                    <a:pt x="1539" y="1960"/>
                    <a:pt x="1982" y="1665"/>
                    <a:pt x="2072" y="1152"/>
                  </a:cubicBezTo>
                  <a:cubicBezTo>
                    <a:pt x="2172" y="501"/>
                    <a:pt x="1664" y="1"/>
                    <a:pt x="110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5678985" y="1527499"/>
              <a:ext cx="112880" cy="102624"/>
            </a:xfrm>
            <a:custGeom>
              <a:avLst/>
              <a:gdLst/>
              <a:ahLst/>
              <a:cxnLst/>
              <a:rect l="l" t="t" r="r" b="b"/>
              <a:pathLst>
                <a:path w="3522" h="3202" extrusionOk="0">
                  <a:moveTo>
                    <a:pt x="786" y="1"/>
                  </a:moveTo>
                  <a:lnTo>
                    <a:pt x="786" y="1"/>
                  </a:lnTo>
                  <a:cubicBezTo>
                    <a:pt x="1" y="2156"/>
                    <a:pt x="736" y="3008"/>
                    <a:pt x="1354" y="3192"/>
                  </a:cubicBezTo>
                  <a:cubicBezTo>
                    <a:pt x="1378" y="3199"/>
                    <a:pt x="1403" y="3202"/>
                    <a:pt x="1431" y="3202"/>
                  </a:cubicBezTo>
                  <a:cubicBezTo>
                    <a:pt x="1947" y="3202"/>
                    <a:pt x="3104" y="2057"/>
                    <a:pt x="3326" y="1772"/>
                  </a:cubicBezTo>
                  <a:cubicBezTo>
                    <a:pt x="3521" y="1520"/>
                    <a:pt x="3425" y="1351"/>
                    <a:pt x="3134" y="1351"/>
                  </a:cubicBezTo>
                  <a:cubicBezTo>
                    <a:pt x="3077" y="1351"/>
                    <a:pt x="3013" y="1357"/>
                    <a:pt x="2941" y="1371"/>
                  </a:cubicBezTo>
                  <a:cubicBezTo>
                    <a:pt x="2507" y="1454"/>
                    <a:pt x="1788" y="1989"/>
                    <a:pt x="1788" y="1989"/>
                  </a:cubicBezTo>
                  <a:cubicBezTo>
                    <a:pt x="1788" y="1989"/>
                    <a:pt x="1454" y="1237"/>
                    <a:pt x="7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5748085" y="1462053"/>
              <a:ext cx="123713" cy="91919"/>
            </a:xfrm>
            <a:custGeom>
              <a:avLst/>
              <a:gdLst/>
              <a:ahLst/>
              <a:cxnLst/>
              <a:rect l="l" t="t" r="r" b="b"/>
              <a:pathLst>
                <a:path w="3860" h="2868" extrusionOk="0">
                  <a:moveTo>
                    <a:pt x="1604" y="0"/>
                  </a:moveTo>
                  <a:cubicBezTo>
                    <a:pt x="1316" y="0"/>
                    <a:pt x="1134" y="402"/>
                    <a:pt x="1086" y="639"/>
                  </a:cubicBezTo>
                  <a:cubicBezTo>
                    <a:pt x="1028" y="628"/>
                    <a:pt x="970" y="623"/>
                    <a:pt x="912" y="623"/>
                  </a:cubicBezTo>
                  <a:cubicBezTo>
                    <a:pt x="706" y="623"/>
                    <a:pt x="508" y="692"/>
                    <a:pt x="351" y="823"/>
                  </a:cubicBezTo>
                  <a:cubicBezTo>
                    <a:pt x="0" y="1241"/>
                    <a:pt x="434" y="1592"/>
                    <a:pt x="434" y="1592"/>
                  </a:cubicBezTo>
                  <a:cubicBezTo>
                    <a:pt x="434" y="1592"/>
                    <a:pt x="836" y="1725"/>
                    <a:pt x="1019" y="1775"/>
                  </a:cubicBezTo>
                  <a:cubicBezTo>
                    <a:pt x="1203" y="1842"/>
                    <a:pt x="2022" y="2477"/>
                    <a:pt x="2122" y="2477"/>
                  </a:cubicBezTo>
                  <a:cubicBezTo>
                    <a:pt x="2144" y="2481"/>
                    <a:pt x="2167" y="2482"/>
                    <a:pt x="2189" y="2482"/>
                  </a:cubicBezTo>
                  <a:cubicBezTo>
                    <a:pt x="2379" y="2482"/>
                    <a:pt x="2543" y="2356"/>
                    <a:pt x="2573" y="2176"/>
                  </a:cubicBezTo>
                  <a:cubicBezTo>
                    <a:pt x="2577" y="2177"/>
                    <a:pt x="2582" y="2178"/>
                    <a:pt x="2587" y="2178"/>
                  </a:cubicBezTo>
                  <a:cubicBezTo>
                    <a:pt x="2669" y="2178"/>
                    <a:pt x="2891" y="2059"/>
                    <a:pt x="2891" y="2059"/>
                  </a:cubicBezTo>
                  <a:cubicBezTo>
                    <a:pt x="2891" y="2059"/>
                    <a:pt x="2924" y="2611"/>
                    <a:pt x="3041" y="2728"/>
                  </a:cubicBezTo>
                  <a:cubicBezTo>
                    <a:pt x="3115" y="2793"/>
                    <a:pt x="3189" y="2868"/>
                    <a:pt x="3289" y="2868"/>
                  </a:cubicBezTo>
                  <a:cubicBezTo>
                    <a:pt x="3369" y="2868"/>
                    <a:pt x="3466" y="2819"/>
                    <a:pt x="3592" y="2678"/>
                  </a:cubicBezTo>
                  <a:cubicBezTo>
                    <a:pt x="3860" y="2360"/>
                    <a:pt x="3726" y="1408"/>
                    <a:pt x="3509" y="1090"/>
                  </a:cubicBezTo>
                  <a:cubicBezTo>
                    <a:pt x="3292" y="790"/>
                    <a:pt x="3225" y="706"/>
                    <a:pt x="2673" y="706"/>
                  </a:cubicBezTo>
                  <a:cubicBezTo>
                    <a:pt x="2289" y="255"/>
                    <a:pt x="1955" y="54"/>
                    <a:pt x="1654" y="4"/>
                  </a:cubicBezTo>
                  <a:cubicBezTo>
                    <a:pt x="1637" y="2"/>
                    <a:pt x="1620" y="0"/>
                    <a:pt x="160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5028883" y="1763131"/>
              <a:ext cx="341685" cy="335051"/>
            </a:xfrm>
            <a:custGeom>
              <a:avLst/>
              <a:gdLst/>
              <a:ahLst/>
              <a:cxnLst/>
              <a:rect l="l" t="t" r="r" b="b"/>
              <a:pathLst>
                <a:path w="10661" h="10454" extrusionOk="0">
                  <a:moveTo>
                    <a:pt x="2189" y="0"/>
                  </a:moveTo>
                  <a:cubicBezTo>
                    <a:pt x="1955" y="0"/>
                    <a:pt x="1721" y="51"/>
                    <a:pt x="1504" y="134"/>
                  </a:cubicBezTo>
                  <a:cubicBezTo>
                    <a:pt x="602" y="502"/>
                    <a:pt x="151" y="1454"/>
                    <a:pt x="67" y="2356"/>
                  </a:cubicBezTo>
                  <a:cubicBezTo>
                    <a:pt x="0" y="3292"/>
                    <a:pt x="134" y="4211"/>
                    <a:pt x="435" y="5097"/>
                  </a:cubicBezTo>
                  <a:cubicBezTo>
                    <a:pt x="986" y="6734"/>
                    <a:pt x="2039" y="8171"/>
                    <a:pt x="3442" y="9190"/>
                  </a:cubicBezTo>
                  <a:cubicBezTo>
                    <a:pt x="4399" y="9885"/>
                    <a:pt x="5665" y="10454"/>
                    <a:pt x="6890" y="10454"/>
                  </a:cubicBezTo>
                  <a:cubicBezTo>
                    <a:pt x="7548" y="10454"/>
                    <a:pt x="8194" y="10289"/>
                    <a:pt x="8772" y="9892"/>
                  </a:cubicBezTo>
                  <a:cubicBezTo>
                    <a:pt x="9508" y="9357"/>
                    <a:pt x="10042" y="8605"/>
                    <a:pt x="10293" y="7753"/>
                  </a:cubicBezTo>
                  <a:cubicBezTo>
                    <a:pt x="10627" y="6717"/>
                    <a:pt x="10661" y="5614"/>
                    <a:pt x="10627" y="4545"/>
                  </a:cubicBezTo>
                  <a:cubicBezTo>
                    <a:pt x="10610" y="3526"/>
                    <a:pt x="10544" y="2440"/>
                    <a:pt x="10026" y="1538"/>
                  </a:cubicBezTo>
                  <a:cubicBezTo>
                    <a:pt x="9580" y="762"/>
                    <a:pt x="8776" y="100"/>
                    <a:pt x="7838" y="100"/>
                  </a:cubicBezTo>
                  <a:cubicBezTo>
                    <a:pt x="7827" y="100"/>
                    <a:pt x="7815" y="100"/>
                    <a:pt x="7803" y="101"/>
                  </a:cubicBezTo>
                  <a:cubicBezTo>
                    <a:pt x="7519" y="101"/>
                    <a:pt x="7469" y="518"/>
                    <a:pt x="7770" y="552"/>
                  </a:cubicBezTo>
                  <a:cubicBezTo>
                    <a:pt x="7954" y="552"/>
                    <a:pt x="8121" y="585"/>
                    <a:pt x="8288" y="652"/>
                  </a:cubicBezTo>
                  <a:cubicBezTo>
                    <a:pt x="9040" y="886"/>
                    <a:pt x="9574" y="1571"/>
                    <a:pt x="9825" y="2289"/>
                  </a:cubicBezTo>
                  <a:cubicBezTo>
                    <a:pt x="10159" y="3208"/>
                    <a:pt x="10143" y="4228"/>
                    <a:pt x="10143" y="5180"/>
                  </a:cubicBezTo>
                  <a:cubicBezTo>
                    <a:pt x="10126" y="6116"/>
                    <a:pt x="10059" y="7102"/>
                    <a:pt x="9658" y="7987"/>
                  </a:cubicBezTo>
                  <a:cubicBezTo>
                    <a:pt x="9357" y="8689"/>
                    <a:pt x="8839" y="9357"/>
                    <a:pt x="8104" y="9691"/>
                  </a:cubicBezTo>
                  <a:cubicBezTo>
                    <a:pt x="7717" y="9869"/>
                    <a:pt x="7305" y="9943"/>
                    <a:pt x="6890" y="9943"/>
                  </a:cubicBezTo>
                  <a:cubicBezTo>
                    <a:pt x="6408" y="9943"/>
                    <a:pt x="5922" y="9844"/>
                    <a:pt x="5464" y="9691"/>
                  </a:cubicBezTo>
                  <a:cubicBezTo>
                    <a:pt x="4696" y="9424"/>
                    <a:pt x="3977" y="9006"/>
                    <a:pt x="3342" y="8488"/>
                  </a:cubicBezTo>
                  <a:cubicBezTo>
                    <a:pt x="2122" y="7486"/>
                    <a:pt x="1237" y="6132"/>
                    <a:pt x="819" y="4612"/>
                  </a:cubicBezTo>
                  <a:cubicBezTo>
                    <a:pt x="585" y="3793"/>
                    <a:pt x="452" y="2858"/>
                    <a:pt x="635" y="2022"/>
                  </a:cubicBezTo>
                  <a:cubicBezTo>
                    <a:pt x="819" y="1270"/>
                    <a:pt x="1387" y="518"/>
                    <a:pt x="2223" y="518"/>
                  </a:cubicBezTo>
                  <a:cubicBezTo>
                    <a:pt x="2557" y="518"/>
                    <a:pt x="2523" y="0"/>
                    <a:pt x="218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5083496" y="1747202"/>
              <a:ext cx="47658" cy="36505"/>
            </a:xfrm>
            <a:custGeom>
              <a:avLst/>
              <a:gdLst/>
              <a:ahLst/>
              <a:cxnLst/>
              <a:rect l="l" t="t" r="r" b="b"/>
              <a:pathLst>
                <a:path w="1487" h="1139" extrusionOk="0">
                  <a:moveTo>
                    <a:pt x="667" y="0"/>
                  </a:moveTo>
                  <a:cubicBezTo>
                    <a:pt x="636" y="0"/>
                    <a:pt x="602" y="5"/>
                    <a:pt x="569" y="13"/>
                  </a:cubicBezTo>
                  <a:cubicBezTo>
                    <a:pt x="385" y="46"/>
                    <a:pt x="235" y="147"/>
                    <a:pt x="134" y="314"/>
                  </a:cubicBezTo>
                  <a:cubicBezTo>
                    <a:pt x="17" y="497"/>
                    <a:pt x="1" y="748"/>
                    <a:pt x="134" y="949"/>
                  </a:cubicBezTo>
                  <a:cubicBezTo>
                    <a:pt x="218" y="1083"/>
                    <a:pt x="336" y="1139"/>
                    <a:pt x="463" y="1139"/>
                  </a:cubicBezTo>
                  <a:cubicBezTo>
                    <a:pt x="918" y="1139"/>
                    <a:pt x="1487" y="427"/>
                    <a:pt x="1003" y="113"/>
                  </a:cubicBezTo>
                  <a:cubicBezTo>
                    <a:pt x="953" y="80"/>
                    <a:pt x="903" y="46"/>
                    <a:pt x="853" y="30"/>
                  </a:cubicBezTo>
                  <a:cubicBezTo>
                    <a:pt x="819" y="13"/>
                    <a:pt x="786" y="13"/>
                    <a:pt x="753" y="13"/>
                  </a:cubicBezTo>
                  <a:cubicBezTo>
                    <a:pt x="728" y="5"/>
                    <a:pt x="698" y="0"/>
                    <a:pt x="66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5257014" y="1755407"/>
              <a:ext cx="47626" cy="36569"/>
            </a:xfrm>
            <a:custGeom>
              <a:avLst/>
              <a:gdLst/>
              <a:ahLst/>
              <a:cxnLst/>
              <a:rect l="l" t="t" r="r" b="b"/>
              <a:pathLst>
                <a:path w="1486" h="1141" extrusionOk="0">
                  <a:moveTo>
                    <a:pt x="690" y="0"/>
                  </a:moveTo>
                  <a:cubicBezTo>
                    <a:pt x="650" y="0"/>
                    <a:pt x="613" y="7"/>
                    <a:pt x="568" y="7"/>
                  </a:cubicBezTo>
                  <a:cubicBezTo>
                    <a:pt x="385" y="41"/>
                    <a:pt x="234" y="141"/>
                    <a:pt x="134" y="308"/>
                  </a:cubicBezTo>
                  <a:cubicBezTo>
                    <a:pt x="0" y="492"/>
                    <a:pt x="0" y="743"/>
                    <a:pt x="134" y="943"/>
                  </a:cubicBezTo>
                  <a:cubicBezTo>
                    <a:pt x="215" y="1083"/>
                    <a:pt x="332" y="1140"/>
                    <a:pt x="459" y="1140"/>
                  </a:cubicBezTo>
                  <a:cubicBezTo>
                    <a:pt x="910" y="1140"/>
                    <a:pt x="1485" y="421"/>
                    <a:pt x="1003" y="108"/>
                  </a:cubicBezTo>
                  <a:cubicBezTo>
                    <a:pt x="953" y="74"/>
                    <a:pt x="903" y="41"/>
                    <a:pt x="836" y="24"/>
                  </a:cubicBezTo>
                  <a:cubicBezTo>
                    <a:pt x="819" y="7"/>
                    <a:pt x="786" y="7"/>
                    <a:pt x="752" y="7"/>
                  </a:cubicBezTo>
                  <a:cubicBezTo>
                    <a:pt x="730" y="2"/>
                    <a:pt x="709" y="0"/>
                    <a:pt x="69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5165960" y="2049401"/>
              <a:ext cx="169801" cy="56248"/>
            </a:xfrm>
            <a:custGeom>
              <a:avLst/>
              <a:gdLst/>
              <a:ahLst/>
              <a:cxnLst/>
              <a:rect l="l" t="t" r="r" b="b"/>
              <a:pathLst>
                <a:path w="5298" h="1755" extrusionOk="0">
                  <a:moveTo>
                    <a:pt x="4681" y="0"/>
                  </a:moveTo>
                  <a:cubicBezTo>
                    <a:pt x="4588" y="0"/>
                    <a:pt x="4495" y="24"/>
                    <a:pt x="4412" y="74"/>
                  </a:cubicBezTo>
                  <a:cubicBezTo>
                    <a:pt x="4145" y="241"/>
                    <a:pt x="3861" y="375"/>
                    <a:pt x="3560" y="459"/>
                  </a:cubicBezTo>
                  <a:cubicBezTo>
                    <a:pt x="3393" y="509"/>
                    <a:pt x="3226" y="542"/>
                    <a:pt x="3059" y="576"/>
                  </a:cubicBezTo>
                  <a:cubicBezTo>
                    <a:pt x="2975" y="592"/>
                    <a:pt x="2891" y="609"/>
                    <a:pt x="2825" y="609"/>
                  </a:cubicBezTo>
                  <a:cubicBezTo>
                    <a:pt x="2791" y="609"/>
                    <a:pt x="2741" y="626"/>
                    <a:pt x="2708" y="626"/>
                  </a:cubicBezTo>
                  <a:lnTo>
                    <a:pt x="2674" y="626"/>
                  </a:lnTo>
                  <a:cubicBezTo>
                    <a:pt x="2591" y="634"/>
                    <a:pt x="2507" y="638"/>
                    <a:pt x="2424" y="638"/>
                  </a:cubicBezTo>
                  <a:cubicBezTo>
                    <a:pt x="2340" y="638"/>
                    <a:pt x="2257" y="634"/>
                    <a:pt x="2173" y="626"/>
                  </a:cubicBezTo>
                  <a:cubicBezTo>
                    <a:pt x="2106" y="609"/>
                    <a:pt x="2023" y="609"/>
                    <a:pt x="1939" y="592"/>
                  </a:cubicBezTo>
                  <a:cubicBezTo>
                    <a:pt x="1906" y="592"/>
                    <a:pt x="1856" y="592"/>
                    <a:pt x="1805" y="576"/>
                  </a:cubicBezTo>
                  <a:lnTo>
                    <a:pt x="1789" y="576"/>
                  </a:lnTo>
                  <a:cubicBezTo>
                    <a:pt x="1622" y="542"/>
                    <a:pt x="1455" y="492"/>
                    <a:pt x="1304" y="442"/>
                  </a:cubicBezTo>
                  <a:cubicBezTo>
                    <a:pt x="1221" y="425"/>
                    <a:pt x="1154" y="392"/>
                    <a:pt x="1070" y="358"/>
                  </a:cubicBezTo>
                  <a:cubicBezTo>
                    <a:pt x="1037" y="342"/>
                    <a:pt x="987" y="325"/>
                    <a:pt x="953" y="308"/>
                  </a:cubicBezTo>
                  <a:lnTo>
                    <a:pt x="953" y="308"/>
                  </a:lnTo>
                  <a:cubicBezTo>
                    <a:pt x="953" y="308"/>
                    <a:pt x="970" y="325"/>
                    <a:pt x="970" y="325"/>
                  </a:cubicBezTo>
                  <a:cubicBezTo>
                    <a:pt x="953" y="308"/>
                    <a:pt x="937" y="292"/>
                    <a:pt x="920" y="292"/>
                  </a:cubicBezTo>
                  <a:cubicBezTo>
                    <a:pt x="835" y="241"/>
                    <a:pt x="739" y="217"/>
                    <a:pt x="643" y="217"/>
                  </a:cubicBezTo>
                  <a:cubicBezTo>
                    <a:pt x="453" y="217"/>
                    <a:pt x="262" y="309"/>
                    <a:pt x="151" y="475"/>
                  </a:cubicBezTo>
                  <a:cubicBezTo>
                    <a:pt x="1" y="726"/>
                    <a:pt x="68" y="1077"/>
                    <a:pt x="335" y="1244"/>
                  </a:cubicBezTo>
                  <a:cubicBezTo>
                    <a:pt x="1003" y="1585"/>
                    <a:pt x="1729" y="1755"/>
                    <a:pt x="2454" y="1755"/>
                  </a:cubicBezTo>
                  <a:cubicBezTo>
                    <a:pt x="3326" y="1755"/>
                    <a:pt x="4197" y="1510"/>
                    <a:pt x="4963" y="1027"/>
                  </a:cubicBezTo>
                  <a:cubicBezTo>
                    <a:pt x="5214" y="860"/>
                    <a:pt x="5297" y="525"/>
                    <a:pt x="5164" y="275"/>
                  </a:cubicBezTo>
                  <a:cubicBezTo>
                    <a:pt x="5052" y="97"/>
                    <a:pt x="4867" y="0"/>
                    <a:pt x="46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5244419" y="1648360"/>
              <a:ext cx="554561" cy="664461"/>
            </a:xfrm>
            <a:custGeom>
              <a:avLst/>
              <a:gdLst/>
              <a:ahLst/>
              <a:cxnLst/>
              <a:rect l="l" t="t" r="r" b="b"/>
              <a:pathLst>
                <a:path w="17303" h="20732" extrusionOk="0">
                  <a:moveTo>
                    <a:pt x="17004" y="0"/>
                  </a:moveTo>
                  <a:cubicBezTo>
                    <a:pt x="16987" y="0"/>
                    <a:pt x="16969" y="2"/>
                    <a:pt x="16952" y="6"/>
                  </a:cubicBezTo>
                  <a:cubicBezTo>
                    <a:pt x="16784" y="39"/>
                    <a:pt x="16684" y="173"/>
                    <a:pt x="16701" y="323"/>
                  </a:cubicBezTo>
                  <a:cubicBezTo>
                    <a:pt x="16734" y="657"/>
                    <a:pt x="16751" y="992"/>
                    <a:pt x="16734" y="1309"/>
                  </a:cubicBezTo>
                  <a:cubicBezTo>
                    <a:pt x="16634" y="3899"/>
                    <a:pt x="16667" y="6405"/>
                    <a:pt x="16300" y="8945"/>
                  </a:cubicBezTo>
                  <a:cubicBezTo>
                    <a:pt x="15966" y="11251"/>
                    <a:pt x="15632" y="13540"/>
                    <a:pt x="14445" y="15545"/>
                  </a:cubicBezTo>
                  <a:cubicBezTo>
                    <a:pt x="13376" y="17316"/>
                    <a:pt x="11872" y="18970"/>
                    <a:pt x="9900" y="19705"/>
                  </a:cubicBezTo>
                  <a:cubicBezTo>
                    <a:pt x="9079" y="20013"/>
                    <a:pt x="8208" y="20164"/>
                    <a:pt x="7333" y="20164"/>
                  </a:cubicBezTo>
                  <a:cubicBezTo>
                    <a:pt x="7069" y="20164"/>
                    <a:pt x="6805" y="20150"/>
                    <a:pt x="6542" y="20123"/>
                  </a:cubicBezTo>
                  <a:cubicBezTo>
                    <a:pt x="6007" y="20039"/>
                    <a:pt x="5473" y="19922"/>
                    <a:pt x="4955" y="19739"/>
                  </a:cubicBezTo>
                  <a:cubicBezTo>
                    <a:pt x="4420" y="19555"/>
                    <a:pt x="3919" y="19304"/>
                    <a:pt x="3468" y="18970"/>
                  </a:cubicBezTo>
                  <a:cubicBezTo>
                    <a:pt x="1763" y="17750"/>
                    <a:pt x="677" y="15862"/>
                    <a:pt x="460" y="13774"/>
                  </a:cubicBezTo>
                  <a:cubicBezTo>
                    <a:pt x="444" y="13634"/>
                    <a:pt x="330" y="13563"/>
                    <a:pt x="221" y="13563"/>
                  </a:cubicBezTo>
                  <a:cubicBezTo>
                    <a:pt x="108" y="13563"/>
                    <a:pt x="1" y="13638"/>
                    <a:pt x="9" y="13790"/>
                  </a:cubicBezTo>
                  <a:cubicBezTo>
                    <a:pt x="26" y="14074"/>
                    <a:pt x="59" y="14342"/>
                    <a:pt x="109" y="14626"/>
                  </a:cubicBezTo>
                  <a:cubicBezTo>
                    <a:pt x="527" y="16798"/>
                    <a:pt x="1880" y="18686"/>
                    <a:pt x="3819" y="19772"/>
                  </a:cubicBezTo>
                  <a:cubicBezTo>
                    <a:pt x="4086" y="19906"/>
                    <a:pt x="4353" y="20006"/>
                    <a:pt x="4621" y="20140"/>
                  </a:cubicBezTo>
                  <a:cubicBezTo>
                    <a:pt x="4888" y="20273"/>
                    <a:pt x="5172" y="20373"/>
                    <a:pt x="5456" y="20440"/>
                  </a:cubicBezTo>
                  <a:cubicBezTo>
                    <a:pt x="6024" y="20591"/>
                    <a:pt x="6609" y="20691"/>
                    <a:pt x="7194" y="20724"/>
                  </a:cubicBezTo>
                  <a:cubicBezTo>
                    <a:pt x="7302" y="20729"/>
                    <a:pt x="7410" y="20731"/>
                    <a:pt x="7518" y="20731"/>
                  </a:cubicBezTo>
                  <a:cubicBezTo>
                    <a:pt x="8565" y="20731"/>
                    <a:pt x="9615" y="20512"/>
                    <a:pt x="10569" y="20073"/>
                  </a:cubicBezTo>
                  <a:cubicBezTo>
                    <a:pt x="12591" y="19170"/>
                    <a:pt x="14128" y="17399"/>
                    <a:pt x="15180" y="15495"/>
                  </a:cubicBezTo>
                  <a:cubicBezTo>
                    <a:pt x="16400" y="13306"/>
                    <a:pt x="16701" y="10866"/>
                    <a:pt x="16985" y="8393"/>
                  </a:cubicBezTo>
                  <a:cubicBezTo>
                    <a:pt x="17302" y="5687"/>
                    <a:pt x="17236" y="3331"/>
                    <a:pt x="17269" y="240"/>
                  </a:cubicBezTo>
                  <a:cubicBezTo>
                    <a:pt x="17254" y="107"/>
                    <a:pt x="17135" y="0"/>
                    <a:pt x="17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5050837" y="1439137"/>
              <a:ext cx="348640" cy="581066"/>
            </a:xfrm>
            <a:custGeom>
              <a:avLst/>
              <a:gdLst/>
              <a:ahLst/>
              <a:cxnLst/>
              <a:rect l="l" t="t" r="r" b="b"/>
              <a:pathLst>
                <a:path w="10878" h="18130" extrusionOk="0">
                  <a:moveTo>
                    <a:pt x="9524" y="1"/>
                  </a:moveTo>
                  <a:cubicBezTo>
                    <a:pt x="9341" y="368"/>
                    <a:pt x="9073" y="686"/>
                    <a:pt x="8722" y="920"/>
                  </a:cubicBezTo>
                  <a:cubicBezTo>
                    <a:pt x="7787" y="1488"/>
                    <a:pt x="6350" y="1555"/>
                    <a:pt x="5498" y="1855"/>
                  </a:cubicBezTo>
                  <a:cubicBezTo>
                    <a:pt x="4445" y="2223"/>
                    <a:pt x="4211" y="2457"/>
                    <a:pt x="3409" y="3142"/>
                  </a:cubicBezTo>
                  <a:cubicBezTo>
                    <a:pt x="3174" y="2186"/>
                    <a:pt x="2744" y="1605"/>
                    <a:pt x="2098" y="1605"/>
                  </a:cubicBezTo>
                  <a:cubicBezTo>
                    <a:pt x="2010" y="1605"/>
                    <a:pt x="1918" y="1616"/>
                    <a:pt x="1822" y="1638"/>
                  </a:cubicBezTo>
                  <a:cubicBezTo>
                    <a:pt x="970" y="1839"/>
                    <a:pt x="1421" y="4295"/>
                    <a:pt x="1939" y="4562"/>
                  </a:cubicBezTo>
                  <a:cubicBezTo>
                    <a:pt x="2177" y="4693"/>
                    <a:pt x="2369" y="4728"/>
                    <a:pt x="2507" y="4728"/>
                  </a:cubicBezTo>
                  <a:cubicBezTo>
                    <a:pt x="2670" y="4728"/>
                    <a:pt x="2757" y="4679"/>
                    <a:pt x="2757" y="4679"/>
                  </a:cubicBezTo>
                  <a:lnTo>
                    <a:pt x="2757" y="4679"/>
                  </a:lnTo>
                  <a:cubicBezTo>
                    <a:pt x="2757" y="4679"/>
                    <a:pt x="3092" y="8823"/>
                    <a:pt x="2707" y="9942"/>
                  </a:cubicBezTo>
                  <a:cubicBezTo>
                    <a:pt x="2323" y="11062"/>
                    <a:pt x="1170" y="11697"/>
                    <a:pt x="1" y="12081"/>
                  </a:cubicBezTo>
                  <a:cubicBezTo>
                    <a:pt x="1036" y="13986"/>
                    <a:pt x="4512" y="17495"/>
                    <a:pt x="6066" y="18129"/>
                  </a:cubicBezTo>
                  <a:cubicBezTo>
                    <a:pt x="7219" y="17845"/>
                    <a:pt x="8455" y="12131"/>
                    <a:pt x="8455" y="12131"/>
                  </a:cubicBezTo>
                  <a:cubicBezTo>
                    <a:pt x="8455" y="12131"/>
                    <a:pt x="7369" y="11964"/>
                    <a:pt x="6968" y="11530"/>
                  </a:cubicBezTo>
                  <a:cubicBezTo>
                    <a:pt x="6567" y="11045"/>
                    <a:pt x="6350" y="10427"/>
                    <a:pt x="6400" y="9809"/>
                  </a:cubicBezTo>
                  <a:cubicBezTo>
                    <a:pt x="6416" y="9547"/>
                    <a:pt x="6481" y="7919"/>
                    <a:pt x="7192" y="7919"/>
                  </a:cubicBezTo>
                  <a:cubicBezTo>
                    <a:pt x="7206" y="7919"/>
                    <a:pt x="7221" y="7919"/>
                    <a:pt x="7235" y="7921"/>
                  </a:cubicBezTo>
                  <a:cubicBezTo>
                    <a:pt x="7336" y="7921"/>
                    <a:pt x="7453" y="7937"/>
                    <a:pt x="7553" y="7954"/>
                  </a:cubicBezTo>
                  <a:cubicBezTo>
                    <a:pt x="7926" y="8026"/>
                    <a:pt x="8272" y="8062"/>
                    <a:pt x="8579" y="8062"/>
                  </a:cubicBezTo>
                  <a:cubicBezTo>
                    <a:pt x="9123" y="8062"/>
                    <a:pt x="9546" y="7950"/>
                    <a:pt x="9792" y="7737"/>
                  </a:cubicBezTo>
                  <a:cubicBezTo>
                    <a:pt x="10042" y="7520"/>
                    <a:pt x="10176" y="6400"/>
                    <a:pt x="10176" y="5682"/>
                  </a:cubicBezTo>
                  <a:cubicBezTo>
                    <a:pt x="10193" y="4980"/>
                    <a:pt x="10844" y="4930"/>
                    <a:pt x="10844" y="4679"/>
                  </a:cubicBezTo>
                  <a:cubicBezTo>
                    <a:pt x="10878" y="4128"/>
                    <a:pt x="10026" y="4646"/>
                    <a:pt x="10126" y="2323"/>
                  </a:cubicBezTo>
                  <a:cubicBezTo>
                    <a:pt x="10092" y="1037"/>
                    <a:pt x="9875" y="368"/>
                    <a:pt x="952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5050837" y="1565511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75" y="1"/>
                  </a:moveTo>
                  <a:cubicBezTo>
                    <a:pt x="3175" y="619"/>
                    <a:pt x="2757" y="736"/>
                    <a:pt x="2757" y="736"/>
                  </a:cubicBezTo>
                  <a:cubicBezTo>
                    <a:pt x="2757" y="736"/>
                    <a:pt x="3092" y="4880"/>
                    <a:pt x="2707" y="5999"/>
                  </a:cubicBezTo>
                  <a:cubicBezTo>
                    <a:pt x="2323" y="7119"/>
                    <a:pt x="1170" y="7754"/>
                    <a:pt x="1" y="8138"/>
                  </a:cubicBezTo>
                  <a:cubicBezTo>
                    <a:pt x="1036" y="10043"/>
                    <a:pt x="4512" y="13552"/>
                    <a:pt x="6066" y="14186"/>
                  </a:cubicBezTo>
                  <a:cubicBezTo>
                    <a:pt x="7219" y="13902"/>
                    <a:pt x="8455" y="8188"/>
                    <a:pt x="8455" y="8188"/>
                  </a:cubicBezTo>
                  <a:cubicBezTo>
                    <a:pt x="8455" y="8188"/>
                    <a:pt x="7369" y="8021"/>
                    <a:pt x="6968" y="7587"/>
                  </a:cubicBezTo>
                  <a:cubicBezTo>
                    <a:pt x="6567" y="7102"/>
                    <a:pt x="6350" y="6484"/>
                    <a:pt x="6400" y="5866"/>
                  </a:cubicBezTo>
                  <a:cubicBezTo>
                    <a:pt x="6416" y="5604"/>
                    <a:pt x="6481" y="3976"/>
                    <a:pt x="7192" y="3976"/>
                  </a:cubicBezTo>
                  <a:cubicBezTo>
                    <a:pt x="7206" y="3976"/>
                    <a:pt x="7221" y="3976"/>
                    <a:pt x="7235" y="3978"/>
                  </a:cubicBezTo>
                  <a:cubicBezTo>
                    <a:pt x="6433" y="3827"/>
                    <a:pt x="4244" y="3226"/>
                    <a:pt x="3459" y="770"/>
                  </a:cubicBezTo>
                  <a:cubicBezTo>
                    <a:pt x="3426" y="602"/>
                    <a:pt x="3342" y="369"/>
                    <a:pt x="32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5109745" y="1507628"/>
              <a:ext cx="37531" cy="62209"/>
            </a:xfrm>
            <a:custGeom>
              <a:avLst/>
              <a:gdLst/>
              <a:ahLst/>
              <a:cxnLst/>
              <a:rect l="l" t="t" r="r" b="b"/>
              <a:pathLst>
                <a:path w="1171" h="1941" extrusionOk="0">
                  <a:moveTo>
                    <a:pt x="253" y="1"/>
                  </a:moveTo>
                  <a:cubicBezTo>
                    <a:pt x="89" y="1"/>
                    <a:pt x="0" y="103"/>
                    <a:pt x="0" y="103"/>
                  </a:cubicBezTo>
                  <a:cubicBezTo>
                    <a:pt x="6" y="103"/>
                    <a:pt x="12" y="102"/>
                    <a:pt x="18" y="102"/>
                  </a:cubicBezTo>
                  <a:cubicBezTo>
                    <a:pt x="604" y="102"/>
                    <a:pt x="686" y="921"/>
                    <a:pt x="686" y="921"/>
                  </a:cubicBezTo>
                  <a:cubicBezTo>
                    <a:pt x="619" y="921"/>
                    <a:pt x="535" y="938"/>
                    <a:pt x="452" y="955"/>
                  </a:cubicBezTo>
                  <a:cubicBezTo>
                    <a:pt x="84" y="1055"/>
                    <a:pt x="117" y="1941"/>
                    <a:pt x="652" y="1941"/>
                  </a:cubicBezTo>
                  <a:cubicBezTo>
                    <a:pt x="1170" y="1941"/>
                    <a:pt x="1103" y="504"/>
                    <a:pt x="602" y="136"/>
                  </a:cubicBezTo>
                  <a:cubicBezTo>
                    <a:pt x="463" y="33"/>
                    <a:pt x="346" y="1"/>
                    <a:pt x="25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5285924" y="1489071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2" y="1"/>
                  </a:moveTo>
                  <a:cubicBezTo>
                    <a:pt x="448" y="1"/>
                    <a:pt x="109" y="222"/>
                    <a:pt x="1" y="799"/>
                  </a:cubicBezTo>
                  <a:cubicBezTo>
                    <a:pt x="355" y="591"/>
                    <a:pt x="762" y="491"/>
                    <a:pt x="1171" y="491"/>
                  </a:cubicBezTo>
                  <a:cubicBezTo>
                    <a:pt x="1322" y="491"/>
                    <a:pt x="1473" y="504"/>
                    <a:pt x="1621" y="531"/>
                  </a:cubicBezTo>
                  <a:cubicBezTo>
                    <a:pt x="1488" y="222"/>
                    <a:pt x="1137" y="1"/>
                    <a:pt x="79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5308967" y="1536057"/>
              <a:ext cx="28941" cy="28973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68" y="1"/>
                  </a:moveTo>
                  <a:cubicBezTo>
                    <a:pt x="384" y="1"/>
                    <a:pt x="301" y="18"/>
                    <a:pt x="234" y="51"/>
                  </a:cubicBezTo>
                  <a:cubicBezTo>
                    <a:pt x="201" y="85"/>
                    <a:pt x="167" y="101"/>
                    <a:pt x="134" y="135"/>
                  </a:cubicBezTo>
                  <a:cubicBezTo>
                    <a:pt x="84" y="185"/>
                    <a:pt x="33" y="252"/>
                    <a:pt x="17" y="335"/>
                  </a:cubicBezTo>
                  <a:cubicBezTo>
                    <a:pt x="17" y="369"/>
                    <a:pt x="0" y="402"/>
                    <a:pt x="0" y="435"/>
                  </a:cubicBezTo>
                  <a:cubicBezTo>
                    <a:pt x="0" y="686"/>
                    <a:pt x="201" y="887"/>
                    <a:pt x="434" y="903"/>
                  </a:cubicBezTo>
                  <a:cubicBezTo>
                    <a:pt x="518" y="903"/>
                    <a:pt x="602" y="887"/>
                    <a:pt x="668" y="853"/>
                  </a:cubicBezTo>
                  <a:cubicBezTo>
                    <a:pt x="702" y="820"/>
                    <a:pt x="735" y="803"/>
                    <a:pt x="769" y="786"/>
                  </a:cubicBezTo>
                  <a:cubicBezTo>
                    <a:pt x="819" y="719"/>
                    <a:pt x="869" y="653"/>
                    <a:pt x="886" y="569"/>
                  </a:cubicBezTo>
                  <a:cubicBezTo>
                    <a:pt x="886" y="536"/>
                    <a:pt x="902" y="502"/>
                    <a:pt x="902" y="469"/>
                  </a:cubicBezTo>
                  <a:cubicBezTo>
                    <a:pt x="902" y="285"/>
                    <a:pt x="802" y="118"/>
                    <a:pt x="635" y="34"/>
                  </a:cubicBezTo>
                  <a:cubicBezTo>
                    <a:pt x="585" y="18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5295571" y="1624418"/>
              <a:ext cx="61600" cy="29742"/>
            </a:xfrm>
            <a:custGeom>
              <a:avLst/>
              <a:gdLst/>
              <a:ahLst/>
              <a:cxnLst/>
              <a:rect l="l" t="t" r="r" b="b"/>
              <a:pathLst>
                <a:path w="1922" h="9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6" y="925"/>
                    <a:pt x="941" y="927"/>
                    <a:pt x="976" y="927"/>
                  </a:cubicBezTo>
                  <a:cubicBezTo>
                    <a:pt x="1537" y="927"/>
                    <a:pt x="1922" y="335"/>
                    <a:pt x="1922" y="335"/>
                  </a:cubicBezTo>
                  <a:cubicBezTo>
                    <a:pt x="1922" y="335"/>
                    <a:pt x="1504" y="302"/>
                    <a:pt x="936" y="235"/>
                  </a:cubicBezTo>
                  <a:cubicBezTo>
                    <a:pt x="602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55FF9E6-C159-AE78-6BFB-E7EEF1E1425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GB" sz="2000" dirty="0">
                <a:latin typeface="Pompiere" panose="020B0604020202020204" charset="0"/>
              </a:rPr>
              <a:t>Real-time application</a:t>
            </a:r>
            <a:endParaRPr lang="en-US" sz="2000" dirty="0">
              <a:latin typeface="Pompiere" panose="020B0604020202020204" charset="0"/>
            </a:endParaRPr>
          </a:p>
        </p:txBody>
      </p:sp>
      <p:grpSp>
        <p:nvGrpSpPr>
          <p:cNvPr id="16" name="Google Shape;1443;p54">
            <a:extLst>
              <a:ext uri="{FF2B5EF4-FFF2-40B4-BE49-F238E27FC236}">
                <a16:creationId xmlns:a16="http://schemas.microsoft.com/office/drawing/2014/main" id="{FE0FD5B5-C99D-39F6-E4A8-E9A1E85DAC42}"/>
              </a:ext>
            </a:extLst>
          </p:cNvPr>
          <p:cNvGrpSpPr/>
          <p:nvPr/>
        </p:nvGrpSpPr>
        <p:grpSpPr>
          <a:xfrm rot="2405324">
            <a:off x="2806514" y="1525655"/>
            <a:ext cx="148349" cy="313177"/>
            <a:chOff x="2932026" y="395221"/>
            <a:chExt cx="231893" cy="489545"/>
          </a:xfrm>
        </p:grpSpPr>
        <p:sp>
          <p:nvSpPr>
            <p:cNvPr id="17" name="Google Shape;1444;p54">
              <a:extLst>
                <a:ext uri="{FF2B5EF4-FFF2-40B4-BE49-F238E27FC236}">
                  <a16:creationId xmlns:a16="http://schemas.microsoft.com/office/drawing/2014/main" id="{37F0C586-B3C0-D4EA-B7F4-7190D790F264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5;p54">
              <a:extLst>
                <a:ext uri="{FF2B5EF4-FFF2-40B4-BE49-F238E27FC236}">
                  <a16:creationId xmlns:a16="http://schemas.microsoft.com/office/drawing/2014/main" id="{AF9EFD0E-79A6-4D97-277B-01F86BF807B0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443;p54">
            <a:extLst>
              <a:ext uri="{FF2B5EF4-FFF2-40B4-BE49-F238E27FC236}">
                <a16:creationId xmlns:a16="http://schemas.microsoft.com/office/drawing/2014/main" id="{2616346B-0CC2-A9FB-DF19-B38155B140D4}"/>
              </a:ext>
            </a:extLst>
          </p:cNvPr>
          <p:cNvGrpSpPr/>
          <p:nvPr/>
        </p:nvGrpSpPr>
        <p:grpSpPr>
          <a:xfrm rot="2405324">
            <a:off x="2782200" y="2642694"/>
            <a:ext cx="148349" cy="313177"/>
            <a:chOff x="2932026" y="395221"/>
            <a:chExt cx="231893" cy="489545"/>
          </a:xfrm>
        </p:grpSpPr>
        <p:sp>
          <p:nvSpPr>
            <p:cNvPr id="20" name="Google Shape;1444;p54">
              <a:extLst>
                <a:ext uri="{FF2B5EF4-FFF2-40B4-BE49-F238E27FC236}">
                  <a16:creationId xmlns:a16="http://schemas.microsoft.com/office/drawing/2014/main" id="{75233B8B-6989-2D64-B159-DF90C11A588C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45;p54">
              <a:extLst>
                <a:ext uri="{FF2B5EF4-FFF2-40B4-BE49-F238E27FC236}">
                  <a16:creationId xmlns:a16="http://schemas.microsoft.com/office/drawing/2014/main" id="{29C5085F-DE08-0955-26B6-52F60F3930DA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443;p54">
            <a:extLst>
              <a:ext uri="{FF2B5EF4-FFF2-40B4-BE49-F238E27FC236}">
                <a16:creationId xmlns:a16="http://schemas.microsoft.com/office/drawing/2014/main" id="{A36039FD-8063-EF98-E564-5BF74F477F67}"/>
              </a:ext>
            </a:extLst>
          </p:cNvPr>
          <p:cNvGrpSpPr/>
          <p:nvPr/>
        </p:nvGrpSpPr>
        <p:grpSpPr>
          <a:xfrm rot="2405324">
            <a:off x="2804029" y="3721637"/>
            <a:ext cx="148349" cy="313177"/>
            <a:chOff x="2932026" y="395221"/>
            <a:chExt cx="231893" cy="489545"/>
          </a:xfrm>
        </p:grpSpPr>
        <p:sp>
          <p:nvSpPr>
            <p:cNvPr id="23" name="Google Shape;1444;p54">
              <a:extLst>
                <a:ext uri="{FF2B5EF4-FFF2-40B4-BE49-F238E27FC236}">
                  <a16:creationId xmlns:a16="http://schemas.microsoft.com/office/drawing/2014/main" id="{2E7AE4BE-81E3-47F3-2C3F-4F2BC2E77DA0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45;p54">
              <a:extLst>
                <a:ext uri="{FF2B5EF4-FFF2-40B4-BE49-F238E27FC236}">
                  <a16:creationId xmlns:a16="http://schemas.microsoft.com/office/drawing/2014/main" id="{C19D54D6-CE03-B0B8-2EFA-692D96C28F87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43;p54">
            <a:extLst>
              <a:ext uri="{FF2B5EF4-FFF2-40B4-BE49-F238E27FC236}">
                <a16:creationId xmlns:a16="http://schemas.microsoft.com/office/drawing/2014/main" id="{DF41E312-F13F-09D3-38E5-708C12A2D964}"/>
              </a:ext>
            </a:extLst>
          </p:cNvPr>
          <p:cNvGrpSpPr/>
          <p:nvPr/>
        </p:nvGrpSpPr>
        <p:grpSpPr>
          <a:xfrm rot="2405324">
            <a:off x="6217868" y="1503409"/>
            <a:ext cx="148349" cy="313177"/>
            <a:chOff x="2932026" y="395221"/>
            <a:chExt cx="231893" cy="489545"/>
          </a:xfrm>
        </p:grpSpPr>
        <p:sp>
          <p:nvSpPr>
            <p:cNvPr id="26" name="Google Shape;1444;p54">
              <a:extLst>
                <a:ext uri="{FF2B5EF4-FFF2-40B4-BE49-F238E27FC236}">
                  <a16:creationId xmlns:a16="http://schemas.microsoft.com/office/drawing/2014/main" id="{2C1708F6-0C7F-9262-4714-43DEAF425638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5;p54">
              <a:extLst>
                <a:ext uri="{FF2B5EF4-FFF2-40B4-BE49-F238E27FC236}">
                  <a16:creationId xmlns:a16="http://schemas.microsoft.com/office/drawing/2014/main" id="{08658BCB-9820-0A82-2EC2-EAD9EF206582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43;p54">
            <a:extLst>
              <a:ext uri="{FF2B5EF4-FFF2-40B4-BE49-F238E27FC236}">
                <a16:creationId xmlns:a16="http://schemas.microsoft.com/office/drawing/2014/main" id="{224A3467-1128-F1D1-5285-3E9C7AD6E19D}"/>
              </a:ext>
            </a:extLst>
          </p:cNvPr>
          <p:cNvGrpSpPr/>
          <p:nvPr/>
        </p:nvGrpSpPr>
        <p:grpSpPr>
          <a:xfrm rot="2405324">
            <a:off x="6180248" y="2599988"/>
            <a:ext cx="148349" cy="313177"/>
            <a:chOff x="2932026" y="395221"/>
            <a:chExt cx="231893" cy="489545"/>
          </a:xfrm>
        </p:grpSpPr>
        <p:sp>
          <p:nvSpPr>
            <p:cNvPr id="29" name="Google Shape;1444;p54">
              <a:extLst>
                <a:ext uri="{FF2B5EF4-FFF2-40B4-BE49-F238E27FC236}">
                  <a16:creationId xmlns:a16="http://schemas.microsoft.com/office/drawing/2014/main" id="{949650C8-2699-E5A0-0B57-C09DCAA52C9E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5;p54">
              <a:extLst>
                <a:ext uri="{FF2B5EF4-FFF2-40B4-BE49-F238E27FC236}">
                  <a16:creationId xmlns:a16="http://schemas.microsoft.com/office/drawing/2014/main" id="{57AA63BB-647E-D986-EF65-9FED5723F0D8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443;p54">
            <a:extLst>
              <a:ext uri="{FF2B5EF4-FFF2-40B4-BE49-F238E27FC236}">
                <a16:creationId xmlns:a16="http://schemas.microsoft.com/office/drawing/2014/main" id="{94F6ADC9-96F4-7D00-F379-4066F8EB3DE5}"/>
              </a:ext>
            </a:extLst>
          </p:cNvPr>
          <p:cNvGrpSpPr/>
          <p:nvPr/>
        </p:nvGrpSpPr>
        <p:grpSpPr>
          <a:xfrm rot="2405324">
            <a:off x="6217868" y="3721638"/>
            <a:ext cx="148349" cy="313177"/>
            <a:chOff x="2932026" y="395221"/>
            <a:chExt cx="231893" cy="489545"/>
          </a:xfrm>
        </p:grpSpPr>
        <p:sp>
          <p:nvSpPr>
            <p:cNvPr id="32" name="Google Shape;1444;p54">
              <a:extLst>
                <a:ext uri="{FF2B5EF4-FFF2-40B4-BE49-F238E27FC236}">
                  <a16:creationId xmlns:a16="http://schemas.microsoft.com/office/drawing/2014/main" id="{0EA22F5C-BB3E-5CE2-7D55-767FD2B69778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5;p54">
              <a:extLst>
                <a:ext uri="{FF2B5EF4-FFF2-40B4-BE49-F238E27FC236}">
                  <a16:creationId xmlns:a16="http://schemas.microsoft.com/office/drawing/2014/main" id="{83A7EB1B-1057-0E1E-AFB1-524CA18AA487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69136E-6 L -0.25 -4.6913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0.25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60"/>
          <p:cNvSpPr/>
          <p:nvPr/>
        </p:nvSpPr>
        <p:spPr>
          <a:xfrm rot="1354772">
            <a:off x="2843329" y="1216742"/>
            <a:ext cx="3441716" cy="3441716"/>
          </a:xfrm>
          <a:prstGeom prst="chord">
            <a:avLst>
              <a:gd name="adj1" fmla="val 4029601"/>
              <a:gd name="adj2" fmla="val 1486096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0"/>
          <p:cNvSpPr/>
          <p:nvPr/>
        </p:nvSpPr>
        <p:spPr>
          <a:xfrm rot="-1354772" flipH="1">
            <a:off x="2858954" y="1216742"/>
            <a:ext cx="3441716" cy="3441716"/>
          </a:xfrm>
          <a:prstGeom prst="chord">
            <a:avLst>
              <a:gd name="adj1" fmla="val 4029601"/>
              <a:gd name="adj2" fmla="val 1486096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0"/>
          <p:cNvSpPr/>
          <p:nvPr/>
        </p:nvSpPr>
        <p:spPr>
          <a:xfrm>
            <a:off x="5749306" y="1670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0"/>
          <p:cNvSpPr/>
          <p:nvPr/>
        </p:nvSpPr>
        <p:spPr>
          <a:xfrm>
            <a:off x="5749306" y="4067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60"/>
          <p:cNvSpPr/>
          <p:nvPr/>
        </p:nvSpPr>
        <p:spPr>
          <a:xfrm>
            <a:off x="6191431" y="3268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0"/>
          <p:cNvSpPr/>
          <p:nvPr/>
        </p:nvSpPr>
        <p:spPr>
          <a:xfrm>
            <a:off x="6191431" y="2469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60"/>
          <p:cNvSpPr/>
          <p:nvPr/>
        </p:nvSpPr>
        <p:spPr>
          <a:xfrm flipH="1">
            <a:off x="3292406" y="1670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60"/>
          <p:cNvSpPr/>
          <p:nvPr/>
        </p:nvSpPr>
        <p:spPr>
          <a:xfrm flipH="1">
            <a:off x="3292406" y="4067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60"/>
          <p:cNvSpPr/>
          <p:nvPr/>
        </p:nvSpPr>
        <p:spPr>
          <a:xfrm flipH="1">
            <a:off x="2850281" y="3268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0"/>
          <p:cNvSpPr/>
          <p:nvPr/>
        </p:nvSpPr>
        <p:spPr>
          <a:xfrm flipH="1">
            <a:off x="2850281" y="2469275"/>
            <a:ext cx="117900" cy="117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 Distribution</a:t>
            </a:r>
            <a:endParaRPr dirty="0"/>
          </a:p>
        </p:txBody>
      </p:sp>
      <p:sp>
        <p:nvSpPr>
          <p:cNvPr id="1688" name="Google Shape;1688;p60"/>
          <p:cNvSpPr txBox="1">
            <a:spLocks noGrp="1"/>
          </p:cNvSpPr>
          <p:nvPr>
            <p:ph type="subTitle" idx="1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mpiere" panose="020B0604020202020204" charset="0"/>
              </a:rPr>
              <a:t>Coding-Patient Segment</a:t>
            </a:r>
            <a:endParaRPr sz="1600" dirty="0">
              <a:latin typeface="Pompiere" panose="020B0604020202020204" charset="0"/>
            </a:endParaRPr>
          </a:p>
        </p:txBody>
      </p:sp>
      <p:sp>
        <p:nvSpPr>
          <p:cNvPr id="1689" name="Google Shape;1689;p60"/>
          <p:cNvSpPr txBox="1">
            <a:spLocks noGrp="1"/>
          </p:cNvSpPr>
          <p:nvPr>
            <p:ph type="subTitle" idx="2"/>
          </p:nvPr>
        </p:nvSpPr>
        <p:spPr>
          <a:xfrm>
            <a:off x="91126" y="1488300"/>
            <a:ext cx="250297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Pompiere" panose="020B0604020202020204" charset="0"/>
              </a:rPr>
              <a:t>Wasif Bin Zahir</a:t>
            </a:r>
            <a:endParaRPr sz="3600" b="1" dirty="0">
              <a:latin typeface="Pompiere" panose="020B0604020202020204" charset="0"/>
            </a:endParaRPr>
          </a:p>
        </p:txBody>
      </p:sp>
      <p:sp>
        <p:nvSpPr>
          <p:cNvPr id="1690" name="Google Shape;1690;p60"/>
          <p:cNvSpPr txBox="1">
            <a:spLocks noGrp="1"/>
          </p:cNvSpPr>
          <p:nvPr>
            <p:ph type="subTitle" idx="3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mpiere" panose="020B0604020202020204" charset="0"/>
              </a:rPr>
              <a:t>Features Plan</a:t>
            </a:r>
            <a:endParaRPr sz="1600" dirty="0">
              <a:latin typeface="Pompiere" panose="020B0604020202020204" charset="0"/>
            </a:endParaRPr>
          </a:p>
        </p:txBody>
      </p:sp>
      <p:sp>
        <p:nvSpPr>
          <p:cNvPr id="1691" name="Google Shape;1691;p60"/>
          <p:cNvSpPr txBox="1">
            <a:spLocks noGrp="1"/>
          </p:cNvSpPr>
          <p:nvPr>
            <p:ph type="subTitle" idx="4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mpiere" panose="020B0604020202020204" charset="0"/>
              </a:rPr>
              <a:t>Presentation</a:t>
            </a:r>
            <a:endParaRPr sz="1600" dirty="0">
              <a:latin typeface="Pompiere" panose="020B0604020202020204" charset="0"/>
            </a:endParaRPr>
          </a:p>
        </p:txBody>
      </p:sp>
      <p:sp>
        <p:nvSpPr>
          <p:cNvPr id="1692" name="Google Shape;1692;p60"/>
          <p:cNvSpPr txBox="1">
            <a:spLocks noGrp="1"/>
          </p:cNvSpPr>
          <p:nvPr>
            <p:ph type="subTitle" idx="5"/>
          </p:nvPr>
        </p:nvSpPr>
        <p:spPr>
          <a:xfrm>
            <a:off x="6295612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mpiere" panose="020B0604020202020204" charset="0"/>
              </a:rPr>
              <a:t>Coding-Doctor Segment</a:t>
            </a:r>
          </a:p>
        </p:txBody>
      </p:sp>
      <p:sp>
        <p:nvSpPr>
          <p:cNvPr id="1693" name="Google Shape;1693;p60"/>
          <p:cNvSpPr txBox="1">
            <a:spLocks noGrp="1"/>
          </p:cNvSpPr>
          <p:nvPr>
            <p:ph type="subTitle" idx="6"/>
          </p:nvPr>
        </p:nvSpPr>
        <p:spPr>
          <a:xfrm>
            <a:off x="6518649" y="1469717"/>
            <a:ext cx="2518599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Pompiere" panose="020B0604020202020204" charset="0"/>
              </a:rPr>
              <a:t>Fazle Rahat</a:t>
            </a:r>
            <a:endParaRPr sz="3600" b="1" dirty="0">
              <a:latin typeface="Pompiere" panose="020B0604020202020204" charset="0"/>
            </a:endParaRPr>
          </a:p>
        </p:txBody>
      </p:sp>
      <p:sp>
        <p:nvSpPr>
          <p:cNvPr id="1694" name="Google Shape;1694;p60"/>
          <p:cNvSpPr txBox="1">
            <a:spLocks noGrp="1"/>
          </p:cNvSpPr>
          <p:nvPr>
            <p:ph type="subTitle" idx="7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mpiere" panose="020B0604020202020204" charset="0"/>
              </a:rPr>
              <a:t>Workflow Design</a:t>
            </a:r>
            <a:endParaRPr sz="1600" dirty="0">
              <a:latin typeface="Pompiere" panose="020B0604020202020204" charset="0"/>
            </a:endParaRPr>
          </a:p>
        </p:txBody>
      </p:sp>
      <p:sp>
        <p:nvSpPr>
          <p:cNvPr id="1695" name="Google Shape;1695;p60"/>
          <p:cNvSpPr txBox="1">
            <a:spLocks noGrp="1"/>
          </p:cNvSpPr>
          <p:nvPr>
            <p:ph type="subTitle" idx="8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Pompiere" panose="020B0604020202020204" charset="0"/>
              </a:rPr>
              <a:t>Documentation</a:t>
            </a:r>
            <a:endParaRPr sz="1600" dirty="0">
              <a:latin typeface="Pompiere" panose="020B0604020202020204" charset="0"/>
            </a:endParaRPr>
          </a:p>
        </p:txBody>
      </p:sp>
      <p:grpSp>
        <p:nvGrpSpPr>
          <p:cNvPr id="1696" name="Google Shape;1696;p60"/>
          <p:cNvGrpSpPr/>
          <p:nvPr/>
        </p:nvGrpSpPr>
        <p:grpSpPr>
          <a:xfrm>
            <a:off x="4004140" y="1930364"/>
            <a:ext cx="1135720" cy="2010025"/>
            <a:chOff x="3937169" y="1805847"/>
            <a:chExt cx="1322296" cy="2340232"/>
          </a:xfrm>
        </p:grpSpPr>
        <p:sp>
          <p:nvSpPr>
            <p:cNvPr id="1697" name="Google Shape;1697;p60"/>
            <p:cNvSpPr/>
            <p:nvPr/>
          </p:nvSpPr>
          <p:spPr>
            <a:xfrm>
              <a:off x="4004666" y="1853528"/>
              <a:ext cx="1187303" cy="2292551"/>
            </a:xfrm>
            <a:custGeom>
              <a:avLst/>
              <a:gdLst/>
              <a:ahLst/>
              <a:cxnLst/>
              <a:rect l="l" t="t" r="r" b="b"/>
              <a:pathLst>
                <a:path w="37028" h="71497" extrusionOk="0">
                  <a:moveTo>
                    <a:pt x="3092" y="1"/>
                  </a:moveTo>
                  <a:cubicBezTo>
                    <a:pt x="1388" y="1"/>
                    <a:pt x="1" y="1371"/>
                    <a:pt x="1" y="3075"/>
                  </a:cubicBezTo>
                  <a:lnTo>
                    <a:pt x="1" y="68405"/>
                  </a:lnTo>
                  <a:cubicBezTo>
                    <a:pt x="1" y="70109"/>
                    <a:pt x="1388" y="71496"/>
                    <a:pt x="3092" y="71496"/>
                  </a:cubicBezTo>
                  <a:lnTo>
                    <a:pt x="33936" y="71496"/>
                  </a:lnTo>
                  <a:cubicBezTo>
                    <a:pt x="35640" y="71496"/>
                    <a:pt x="37027" y="70109"/>
                    <a:pt x="37027" y="68405"/>
                  </a:cubicBezTo>
                  <a:lnTo>
                    <a:pt x="37027" y="3075"/>
                  </a:lnTo>
                  <a:cubicBezTo>
                    <a:pt x="37027" y="1371"/>
                    <a:pt x="35640" y="1"/>
                    <a:pt x="3393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3937169" y="1805847"/>
              <a:ext cx="1322296" cy="505793"/>
            </a:xfrm>
            <a:custGeom>
              <a:avLst/>
              <a:gdLst/>
              <a:ahLst/>
              <a:cxnLst/>
              <a:rect l="l" t="t" r="r" b="b"/>
              <a:pathLst>
                <a:path w="41238" h="15774" extrusionOk="0">
                  <a:moveTo>
                    <a:pt x="3075" y="0"/>
                  </a:moveTo>
                  <a:cubicBezTo>
                    <a:pt x="1371" y="0"/>
                    <a:pt x="1" y="1371"/>
                    <a:pt x="1" y="3075"/>
                  </a:cubicBezTo>
                  <a:lnTo>
                    <a:pt x="1" y="12699"/>
                  </a:lnTo>
                  <a:cubicBezTo>
                    <a:pt x="1" y="14403"/>
                    <a:pt x="1371" y="15773"/>
                    <a:pt x="3075" y="15773"/>
                  </a:cubicBezTo>
                  <a:lnTo>
                    <a:pt x="38163" y="15773"/>
                  </a:lnTo>
                  <a:cubicBezTo>
                    <a:pt x="39867" y="15773"/>
                    <a:pt x="41237" y="14403"/>
                    <a:pt x="41237" y="12699"/>
                  </a:cubicBezTo>
                  <a:lnTo>
                    <a:pt x="41237" y="3075"/>
                  </a:lnTo>
                  <a:cubicBezTo>
                    <a:pt x="41237" y="1371"/>
                    <a:pt x="39867" y="0"/>
                    <a:pt x="3816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4250060" y="1876422"/>
              <a:ext cx="67016" cy="364483"/>
            </a:xfrm>
            <a:custGeom>
              <a:avLst/>
              <a:gdLst/>
              <a:ahLst/>
              <a:cxnLst/>
              <a:rect l="l" t="t" r="r" b="b"/>
              <a:pathLst>
                <a:path w="2090" h="11367" extrusionOk="0">
                  <a:moveTo>
                    <a:pt x="1045" y="1"/>
                  </a:moveTo>
                  <a:cubicBezTo>
                    <a:pt x="523" y="1"/>
                    <a:pt x="0" y="348"/>
                    <a:pt x="0" y="1041"/>
                  </a:cubicBezTo>
                  <a:lnTo>
                    <a:pt x="0" y="10331"/>
                  </a:lnTo>
                  <a:cubicBezTo>
                    <a:pt x="0" y="10899"/>
                    <a:pt x="468" y="11367"/>
                    <a:pt x="1053" y="11367"/>
                  </a:cubicBezTo>
                  <a:cubicBezTo>
                    <a:pt x="1621" y="11367"/>
                    <a:pt x="2089" y="10899"/>
                    <a:pt x="2089" y="10331"/>
                  </a:cubicBezTo>
                  <a:lnTo>
                    <a:pt x="2089" y="1041"/>
                  </a:lnTo>
                  <a:cubicBezTo>
                    <a:pt x="2089" y="348"/>
                    <a:pt x="1567" y="1"/>
                    <a:pt x="1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4040322" y="1876037"/>
              <a:ext cx="66984" cy="364355"/>
            </a:xfrm>
            <a:custGeom>
              <a:avLst/>
              <a:gdLst/>
              <a:ahLst/>
              <a:cxnLst/>
              <a:rect l="l" t="t" r="r" b="b"/>
              <a:pathLst>
                <a:path w="2089" h="11363" extrusionOk="0">
                  <a:moveTo>
                    <a:pt x="1044" y="0"/>
                  </a:moveTo>
                  <a:cubicBezTo>
                    <a:pt x="522" y="0"/>
                    <a:pt x="0" y="351"/>
                    <a:pt x="8" y="1053"/>
                  </a:cubicBezTo>
                  <a:lnTo>
                    <a:pt x="8" y="10343"/>
                  </a:lnTo>
                  <a:cubicBezTo>
                    <a:pt x="8" y="10911"/>
                    <a:pt x="476" y="11362"/>
                    <a:pt x="1044" y="11362"/>
                  </a:cubicBezTo>
                  <a:cubicBezTo>
                    <a:pt x="1612" y="11362"/>
                    <a:pt x="2080" y="10911"/>
                    <a:pt x="2080" y="10343"/>
                  </a:cubicBezTo>
                  <a:lnTo>
                    <a:pt x="2080" y="1053"/>
                  </a:lnTo>
                  <a:cubicBezTo>
                    <a:pt x="2089" y="351"/>
                    <a:pt x="1567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4460085" y="1876422"/>
              <a:ext cx="66471" cy="364483"/>
            </a:xfrm>
            <a:custGeom>
              <a:avLst/>
              <a:gdLst/>
              <a:ahLst/>
              <a:cxnLst/>
              <a:rect l="l" t="t" r="r" b="b"/>
              <a:pathLst>
                <a:path w="2073" h="11367" extrusionOk="0">
                  <a:moveTo>
                    <a:pt x="1036" y="1"/>
                  </a:moveTo>
                  <a:cubicBezTo>
                    <a:pt x="518" y="1"/>
                    <a:pt x="0" y="348"/>
                    <a:pt x="0" y="1041"/>
                  </a:cubicBezTo>
                  <a:lnTo>
                    <a:pt x="0" y="10331"/>
                  </a:lnTo>
                  <a:cubicBezTo>
                    <a:pt x="0" y="10899"/>
                    <a:pt x="468" y="11367"/>
                    <a:pt x="1036" y="11367"/>
                  </a:cubicBezTo>
                  <a:cubicBezTo>
                    <a:pt x="1604" y="11367"/>
                    <a:pt x="2072" y="10899"/>
                    <a:pt x="2072" y="10331"/>
                  </a:cubicBezTo>
                  <a:lnTo>
                    <a:pt x="2072" y="1041"/>
                  </a:lnTo>
                  <a:cubicBezTo>
                    <a:pt x="2072" y="348"/>
                    <a:pt x="1554" y="1"/>
                    <a:pt x="1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4670111" y="1876422"/>
              <a:ext cx="66439" cy="364483"/>
            </a:xfrm>
            <a:custGeom>
              <a:avLst/>
              <a:gdLst/>
              <a:ahLst/>
              <a:cxnLst/>
              <a:rect l="l" t="t" r="r" b="b"/>
              <a:pathLst>
                <a:path w="2072" h="11367" extrusionOk="0">
                  <a:moveTo>
                    <a:pt x="1036" y="1"/>
                  </a:moveTo>
                  <a:cubicBezTo>
                    <a:pt x="518" y="1"/>
                    <a:pt x="0" y="348"/>
                    <a:pt x="0" y="1041"/>
                  </a:cubicBezTo>
                  <a:lnTo>
                    <a:pt x="0" y="10331"/>
                  </a:lnTo>
                  <a:cubicBezTo>
                    <a:pt x="0" y="10899"/>
                    <a:pt x="468" y="11367"/>
                    <a:pt x="1036" y="11367"/>
                  </a:cubicBezTo>
                  <a:cubicBezTo>
                    <a:pt x="1604" y="11367"/>
                    <a:pt x="2072" y="10899"/>
                    <a:pt x="2072" y="10331"/>
                  </a:cubicBezTo>
                  <a:lnTo>
                    <a:pt x="2072" y="1041"/>
                  </a:lnTo>
                  <a:cubicBezTo>
                    <a:pt x="2072" y="348"/>
                    <a:pt x="1554" y="1"/>
                    <a:pt x="1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4880105" y="1876422"/>
              <a:ext cx="66471" cy="364483"/>
            </a:xfrm>
            <a:custGeom>
              <a:avLst/>
              <a:gdLst/>
              <a:ahLst/>
              <a:cxnLst/>
              <a:rect l="l" t="t" r="r" b="b"/>
              <a:pathLst>
                <a:path w="2073" h="11367" extrusionOk="0">
                  <a:moveTo>
                    <a:pt x="1037" y="1"/>
                  </a:moveTo>
                  <a:cubicBezTo>
                    <a:pt x="519" y="1"/>
                    <a:pt x="1" y="348"/>
                    <a:pt x="1" y="1041"/>
                  </a:cubicBezTo>
                  <a:lnTo>
                    <a:pt x="1" y="10331"/>
                  </a:lnTo>
                  <a:cubicBezTo>
                    <a:pt x="1" y="10899"/>
                    <a:pt x="452" y="11367"/>
                    <a:pt x="1037" y="11367"/>
                  </a:cubicBezTo>
                  <a:cubicBezTo>
                    <a:pt x="1605" y="11367"/>
                    <a:pt x="2073" y="10899"/>
                    <a:pt x="2073" y="10331"/>
                  </a:cubicBezTo>
                  <a:lnTo>
                    <a:pt x="2073" y="1041"/>
                  </a:lnTo>
                  <a:cubicBezTo>
                    <a:pt x="2073" y="348"/>
                    <a:pt x="1555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5089585" y="1876422"/>
              <a:ext cx="66471" cy="364483"/>
            </a:xfrm>
            <a:custGeom>
              <a:avLst/>
              <a:gdLst/>
              <a:ahLst/>
              <a:cxnLst/>
              <a:rect l="l" t="t" r="r" b="b"/>
              <a:pathLst>
                <a:path w="2073" h="11367" extrusionOk="0">
                  <a:moveTo>
                    <a:pt x="1037" y="1"/>
                  </a:moveTo>
                  <a:cubicBezTo>
                    <a:pt x="519" y="1"/>
                    <a:pt x="1" y="348"/>
                    <a:pt x="1" y="1041"/>
                  </a:cubicBezTo>
                  <a:lnTo>
                    <a:pt x="1" y="10331"/>
                  </a:lnTo>
                  <a:cubicBezTo>
                    <a:pt x="1" y="10899"/>
                    <a:pt x="469" y="11367"/>
                    <a:pt x="1037" y="11367"/>
                  </a:cubicBezTo>
                  <a:cubicBezTo>
                    <a:pt x="1622" y="11367"/>
                    <a:pt x="2073" y="10899"/>
                    <a:pt x="2073" y="10331"/>
                  </a:cubicBezTo>
                  <a:lnTo>
                    <a:pt x="2073" y="1041"/>
                  </a:lnTo>
                  <a:cubicBezTo>
                    <a:pt x="2073" y="348"/>
                    <a:pt x="1555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4109679" y="2630911"/>
              <a:ext cx="977277" cy="290958"/>
            </a:xfrm>
            <a:custGeom>
              <a:avLst/>
              <a:gdLst/>
              <a:ahLst/>
              <a:cxnLst/>
              <a:rect l="l" t="t" r="r" b="b"/>
              <a:pathLst>
                <a:path w="30478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30477" y="9073"/>
                  </a:lnTo>
                  <a:lnTo>
                    <a:pt x="30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" grpId="0" animBg="1"/>
      <p:bldP spid="16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-126681" y="893320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831" name="Google Shape;831;p46"/>
          <p:cNvGrpSpPr/>
          <p:nvPr/>
        </p:nvGrpSpPr>
        <p:grpSpPr>
          <a:xfrm>
            <a:off x="6559896" y="501193"/>
            <a:ext cx="1484973" cy="4332819"/>
            <a:chOff x="2908125" y="238100"/>
            <a:chExt cx="1790850" cy="5225300"/>
          </a:xfrm>
        </p:grpSpPr>
        <p:sp>
          <p:nvSpPr>
            <p:cNvPr id="832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7284E-6 L 4.72222E-6 -1.728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614;p41">
            <a:extLst>
              <a:ext uri="{FF2B5EF4-FFF2-40B4-BE49-F238E27FC236}">
                <a16:creationId xmlns:a16="http://schemas.microsoft.com/office/drawing/2014/main" id="{42B3EA65-ADB7-DB14-27EE-87533AE5554B}"/>
              </a:ext>
            </a:extLst>
          </p:cNvPr>
          <p:cNvGrpSpPr/>
          <p:nvPr/>
        </p:nvGrpSpPr>
        <p:grpSpPr>
          <a:xfrm>
            <a:off x="5838798" y="1279240"/>
            <a:ext cx="1920442" cy="2582219"/>
            <a:chOff x="2778525" y="238100"/>
            <a:chExt cx="1928275" cy="2968700"/>
          </a:xfrm>
        </p:grpSpPr>
        <p:sp>
          <p:nvSpPr>
            <p:cNvPr id="33" name="Google Shape;615;p41">
              <a:extLst>
                <a:ext uri="{FF2B5EF4-FFF2-40B4-BE49-F238E27FC236}">
                  <a16:creationId xmlns:a16="http://schemas.microsoft.com/office/drawing/2014/main" id="{BFAFD626-2300-CD64-3389-FAE269E9B62B}"/>
                </a:ext>
              </a:extLst>
            </p:cNvPr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6;p41">
              <a:extLst>
                <a:ext uri="{FF2B5EF4-FFF2-40B4-BE49-F238E27FC236}">
                  <a16:creationId xmlns:a16="http://schemas.microsoft.com/office/drawing/2014/main" id="{496B7F4E-D6C0-8746-2544-DFABE5D811B6}"/>
                </a:ext>
              </a:extLst>
            </p:cNvPr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7;p41">
              <a:extLst>
                <a:ext uri="{FF2B5EF4-FFF2-40B4-BE49-F238E27FC236}">
                  <a16:creationId xmlns:a16="http://schemas.microsoft.com/office/drawing/2014/main" id="{A937BA34-1355-ABC2-9A77-B79E97CD039F}"/>
                </a:ext>
              </a:extLst>
            </p:cNvPr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4;p41">
              <a:extLst>
                <a:ext uri="{FF2B5EF4-FFF2-40B4-BE49-F238E27FC236}">
                  <a16:creationId xmlns:a16="http://schemas.microsoft.com/office/drawing/2014/main" id="{861B6756-F615-EF7A-325A-FDC5213F5037}"/>
                </a:ext>
              </a:extLst>
            </p:cNvPr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625;p41">
              <a:extLst>
                <a:ext uri="{FF2B5EF4-FFF2-40B4-BE49-F238E27FC236}">
                  <a16:creationId xmlns:a16="http://schemas.microsoft.com/office/drawing/2014/main" id="{F3573253-26DB-A7F5-56BB-8BEC4FDC7A17}"/>
                </a:ext>
              </a:extLst>
            </p:cNvPr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26;p41">
              <a:extLst>
                <a:ext uri="{FF2B5EF4-FFF2-40B4-BE49-F238E27FC236}">
                  <a16:creationId xmlns:a16="http://schemas.microsoft.com/office/drawing/2014/main" id="{36CD8CD1-A665-A40F-A124-0564374B304D}"/>
                </a:ext>
              </a:extLst>
            </p:cNvPr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7;p41">
              <a:extLst>
                <a:ext uri="{FF2B5EF4-FFF2-40B4-BE49-F238E27FC236}">
                  <a16:creationId xmlns:a16="http://schemas.microsoft.com/office/drawing/2014/main" id="{749CF886-CA63-D848-CE98-125F399ACF67}"/>
                </a:ext>
              </a:extLst>
            </p:cNvPr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28;p41">
              <a:extLst>
                <a:ext uri="{FF2B5EF4-FFF2-40B4-BE49-F238E27FC236}">
                  <a16:creationId xmlns:a16="http://schemas.microsoft.com/office/drawing/2014/main" id="{FC3A9B3A-B13A-2E38-9A5C-2F5806C53FB7}"/>
                </a:ext>
              </a:extLst>
            </p:cNvPr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1;p41">
              <a:extLst>
                <a:ext uri="{FF2B5EF4-FFF2-40B4-BE49-F238E27FC236}">
                  <a16:creationId xmlns:a16="http://schemas.microsoft.com/office/drawing/2014/main" id="{5DE98A0C-FBB0-E025-12D7-110E9E6FD3F4}"/>
                </a:ext>
              </a:extLst>
            </p:cNvPr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3;p41">
              <a:extLst>
                <a:ext uri="{FF2B5EF4-FFF2-40B4-BE49-F238E27FC236}">
                  <a16:creationId xmlns:a16="http://schemas.microsoft.com/office/drawing/2014/main" id="{3E4B173F-C0C5-4451-FA50-17748C8CC16A}"/>
                </a:ext>
              </a:extLst>
            </p:cNvPr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4;p41">
              <a:extLst>
                <a:ext uri="{FF2B5EF4-FFF2-40B4-BE49-F238E27FC236}">
                  <a16:creationId xmlns:a16="http://schemas.microsoft.com/office/drawing/2014/main" id="{7CD03B0D-4525-BBA6-227C-596F7CFCEAA1}"/>
                </a:ext>
              </a:extLst>
            </p:cNvPr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635;p41">
              <a:extLst>
                <a:ext uri="{FF2B5EF4-FFF2-40B4-BE49-F238E27FC236}">
                  <a16:creationId xmlns:a16="http://schemas.microsoft.com/office/drawing/2014/main" id="{9D5C6C9E-070A-746E-555D-9CF563B275AD}"/>
                </a:ext>
              </a:extLst>
            </p:cNvPr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636;p41">
              <a:extLst>
                <a:ext uri="{FF2B5EF4-FFF2-40B4-BE49-F238E27FC236}">
                  <a16:creationId xmlns:a16="http://schemas.microsoft.com/office/drawing/2014/main" id="{5977B052-C983-9B25-5891-1BF784518948}"/>
                </a:ext>
              </a:extLst>
            </p:cNvPr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637;p41">
              <a:extLst>
                <a:ext uri="{FF2B5EF4-FFF2-40B4-BE49-F238E27FC236}">
                  <a16:creationId xmlns:a16="http://schemas.microsoft.com/office/drawing/2014/main" id="{9C6DF8DD-584D-A2A5-2E31-102282122349}"/>
                </a:ext>
              </a:extLst>
            </p:cNvPr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638;p41">
              <a:extLst>
                <a:ext uri="{FF2B5EF4-FFF2-40B4-BE49-F238E27FC236}">
                  <a16:creationId xmlns:a16="http://schemas.microsoft.com/office/drawing/2014/main" id="{B0088E61-0815-633B-3581-B7AC5A891EE7}"/>
                </a:ext>
              </a:extLst>
            </p:cNvPr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639;p41">
              <a:extLst>
                <a:ext uri="{FF2B5EF4-FFF2-40B4-BE49-F238E27FC236}">
                  <a16:creationId xmlns:a16="http://schemas.microsoft.com/office/drawing/2014/main" id="{DA505537-30FC-ABB3-3BFB-73A76EE86F71}"/>
                </a:ext>
              </a:extLst>
            </p:cNvPr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640;p41">
              <a:extLst>
                <a:ext uri="{FF2B5EF4-FFF2-40B4-BE49-F238E27FC236}">
                  <a16:creationId xmlns:a16="http://schemas.microsoft.com/office/drawing/2014/main" id="{7D0ABC08-D879-5D45-120B-1121291BB91C}"/>
                </a:ext>
              </a:extLst>
            </p:cNvPr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641;p41">
              <a:extLst>
                <a:ext uri="{FF2B5EF4-FFF2-40B4-BE49-F238E27FC236}">
                  <a16:creationId xmlns:a16="http://schemas.microsoft.com/office/drawing/2014/main" id="{CC790BFF-F234-6AF5-8FF6-F40D997EDB3C}"/>
                </a:ext>
              </a:extLst>
            </p:cNvPr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642;p41">
              <a:extLst>
                <a:ext uri="{FF2B5EF4-FFF2-40B4-BE49-F238E27FC236}">
                  <a16:creationId xmlns:a16="http://schemas.microsoft.com/office/drawing/2014/main" id="{670F6172-4323-5239-1652-9A2BE90B9232}"/>
                </a:ext>
              </a:extLst>
            </p:cNvPr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643;p41">
              <a:extLst>
                <a:ext uri="{FF2B5EF4-FFF2-40B4-BE49-F238E27FC236}">
                  <a16:creationId xmlns:a16="http://schemas.microsoft.com/office/drawing/2014/main" id="{43BB18A2-3ACA-17DD-92E9-AD87095649C6}"/>
                </a:ext>
              </a:extLst>
            </p:cNvPr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644;p41">
              <a:extLst>
                <a:ext uri="{FF2B5EF4-FFF2-40B4-BE49-F238E27FC236}">
                  <a16:creationId xmlns:a16="http://schemas.microsoft.com/office/drawing/2014/main" id="{29DC22DA-DA23-3A41-541E-4FDC2222ED4E}"/>
                </a:ext>
              </a:extLst>
            </p:cNvPr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645;p41">
              <a:extLst>
                <a:ext uri="{FF2B5EF4-FFF2-40B4-BE49-F238E27FC236}">
                  <a16:creationId xmlns:a16="http://schemas.microsoft.com/office/drawing/2014/main" id="{C73393FE-3DEB-8D9B-703C-615FB262A03B}"/>
                </a:ext>
              </a:extLst>
            </p:cNvPr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646;p41">
              <a:extLst>
                <a:ext uri="{FF2B5EF4-FFF2-40B4-BE49-F238E27FC236}">
                  <a16:creationId xmlns:a16="http://schemas.microsoft.com/office/drawing/2014/main" id="{893EAB48-3EF0-F9AF-6445-33220CA82AD0}"/>
                </a:ext>
              </a:extLst>
            </p:cNvPr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829;p65">
            <a:extLst>
              <a:ext uri="{FF2B5EF4-FFF2-40B4-BE49-F238E27FC236}">
                <a16:creationId xmlns:a16="http://schemas.microsoft.com/office/drawing/2014/main" id="{B7C75EE8-D569-048E-AC6D-90F4EFE4BC36}"/>
              </a:ext>
            </a:extLst>
          </p:cNvPr>
          <p:cNvGrpSpPr/>
          <p:nvPr/>
        </p:nvGrpSpPr>
        <p:grpSpPr>
          <a:xfrm>
            <a:off x="931934" y="1335243"/>
            <a:ext cx="1975244" cy="2621353"/>
            <a:chOff x="3687291" y="1691292"/>
            <a:chExt cx="1762951" cy="2503234"/>
          </a:xfrm>
        </p:grpSpPr>
        <p:sp>
          <p:nvSpPr>
            <p:cNvPr id="54" name="Google Shape;1830;p65">
              <a:extLst>
                <a:ext uri="{FF2B5EF4-FFF2-40B4-BE49-F238E27FC236}">
                  <a16:creationId xmlns:a16="http://schemas.microsoft.com/office/drawing/2014/main" id="{5CC057E6-D433-06E3-BAB3-5AC6BD09726A}"/>
                </a:ext>
              </a:extLst>
            </p:cNvPr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31;p65">
              <a:extLst>
                <a:ext uri="{FF2B5EF4-FFF2-40B4-BE49-F238E27FC236}">
                  <a16:creationId xmlns:a16="http://schemas.microsoft.com/office/drawing/2014/main" id="{63784D5D-10A9-A7D9-1FF4-327739D42659}"/>
                </a:ext>
              </a:extLst>
            </p:cNvPr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32;p65">
              <a:extLst>
                <a:ext uri="{FF2B5EF4-FFF2-40B4-BE49-F238E27FC236}">
                  <a16:creationId xmlns:a16="http://schemas.microsoft.com/office/drawing/2014/main" id="{F775F582-26D6-3D50-01DA-91BDF9DAB2CC}"/>
                </a:ext>
              </a:extLst>
            </p:cNvPr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33;p65">
              <a:extLst>
                <a:ext uri="{FF2B5EF4-FFF2-40B4-BE49-F238E27FC236}">
                  <a16:creationId xmlns:a16="http://schemas.microsoft.com/office/drawing/2014/main" id="{76B485FD-8E1B-2A81-9D55-47A927B4086A}"/>
                </a:ext>
              </a:extLst>
            </p:cNvPr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34;p65">
              <a:extLst>
                <a:ext uri="{FF2B5EF4-FFF2-40B4-BE49-F238E27FC236}">
                  <a16:creationId xmlns:a16="http://schemas.microsoft.com/office/drawing/2014/main" id="{D78C9C78-B7FA-F613-1DDD-884A6391F5E6}"/>
                </a:ext>
              </a:extLst>
            </p:cNvPr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35;p65">
              <a:extLst>
                <a:ext uri="{FF2B5EF4-FFF2-40B4-BE49-F238E27FC236}">
                  <a16:creationId xmlns:a16="http://schemas.microsoft.com/office/drawing/2014/main" id="{823E06B5-8B6C-362F-E68F-A6990BD40FAD}"/>
                </a:ext>
              </a:extLst>
            </p:cNvPr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36;p65">
              <a:extLst>
                <a:ext uri="{FF2B5EF4-FFF2-40B4-BE49-F238E27FC236}">
                  <a16:creationId xmlns:a16="http://schemas.microsoft.com/office/drawing/2014/main" id="{F9E9C9DF-417E-1166-A13D-29059C849172}"/>
                </a:ext>
              </a:extLst>
            </p:cNvPr>
            <p:cNvSpPr/>
            <p:nvPr/>
          </p:nvSpPr>
          <p:spPr>
            <a:xfrm>
              <a:off x="4315742" y="1691292"/>
              <a:ext cx="515679" cy="377195"/>
            </a:xfrm>
            <a:custGeom>
              <a:avLst/>
              <a:gdLst/>
              <a:ahLst/>
              <a:cxnLst/>
              <a:rect l="l" t="t" r="r" b="b"/>
              <a:pathLst>
                <a:path w="40935" h="29948" extrusionOk="0">
                  <a:moveTo>
                    <a:pt x="12423" y="0"/>
                  </a:moveTo>
                  <a:cubicBezTo>
                    <a:pt x="11796" y="0"/>
                    <a:pt x="11164" y="100"/>
                    <a:pt x="10527" y="325"/>
                  </a:cubicBezTo>
                  <a:cubicBezTo>
                    <a:pt x="9317" y="728"/>
                    <a:pt x="8187" y="1373"/>
                    <a:pt x="7220" y="2220"/>
                  </a:cubicBezTo>
                  <a:cubicBezTo>
                    <a:pt x="4719" y="4438"/>
                    <a:pt x="4114" y="6858"/>
                    <a:pt x="4881" y="10084"/>
                  </a:cubicBezTo>
                  <a:cubicBezTo>
                    <a:pt x="4961" y="10246"/>
                    <a:pt x="5002" y="10407"/>
                    <a:pt x="5042" y="10568"/>
                  </a:cubicBezTo>
                  <a:cubicBezTo>
                    <a:pt x="5082" y="10891"/>
                    <a:pt x="4921" y="11173"/>
                    <a:pt x="4639" y="11294"/>
                  </a:cubicBezTo>
                  <a:cubicBezTo>
                    <a:pt x="4276" y="11455"/>
                    <a:pt x="3913" y="11617"/>
                    <a:pt x="3590" y="11818"/>
                  </a:cubicBezTo>
                  <a:cubicBezTo>
                    <a:pt x="404" y="13996"/>
                    <a:pt x="1" y="17424"/>
                    <a:pt x="2501" y="20247"/>
                  </a:cubicBezTo>
                  <a:cubicBezTo>
                    <a:pt x="3146" y="20973"/>
                    <a:pt x="3953" y="21578"/>
                    <a:pt x="4840" y="21981"/>
                  </a:cubicBezTo>
                  <a:cubicBezTo>
                    <a:pt x="5727" y="22425"/>
                    <a:pt x="6252" y="23353"/>
                    <a:pt x="6131" y="24280"/>
                  </a:cubicBezTo>
                  <a:cubicBezTo>
                    <a:pt x="6131" y="25409"/>
                    <a:pt x="6131" y="26498"/>
                    <a:pt x="6211" y="27627"/>
                  </a:cubicBezTo>
                  <a:cubicBezTo>
                    <a:pt x="6171" y="28111"/>
                    <a:pt x="6211" y="28595"/>
                    <a:pt x="6252" y="29079"/>
                  </a:cubicBezTo>
                  <a:cubicBezTo>
                    <a:pt x="6323" y="29576"/>
                    <a:pt x="6737" y="29948"/>
                    <a:pt x="7220" y="29948"/>
                  </a:cubicBezTo>
                  <a:cubicBezTo>
                    <a:pt x="7286" y="29948"/>
                    <a:pt x="7353" y="29941"/>
                    <a:pt x="7421" y="29926"/>
                  </a:cubicBezTo>
                  <a:cubicBezTo>
                    <a:pt x="8067" y="29926"/>
                    <a:pt x="8631" y="29483"/>
                    <a:pt x="8833" y="28878"/>
                  </a:cubicBezTo>
                  <a:cubicBezTo>
                    <a:pt x="9034" y="28111"/>
                    <a:pt x="9155" y="27345"/>
                    <a:pt x="9155" y="26539"/>
                  </a:cubicBezTo>
                  <a:cubicBezTo>
                    <a:pt x="9236" y="25772"/>
                    <a:pt x="9236" y="24966"/>
                    <a:pt x="9357" y="24199"/>
                  </a:cubicBezTo>
                  <a:cubicBezTo>
                    <a:pt x="9393" y="23843"/>
                    <a:pt x="9681" y="23581"/>
                    <a:pt x="10026" y="23581"/>
                  </a:cubicBezTo>
                  <a:cubicBezTo>
                    <a:pt x="10071" y="23581"/>
                    <a:pt x="10117" y="23585"/>
                    <a:pt x="10164" y="23595"/>
                  </a:cubicBezTo>
                  <a:cubicBezTo>
                    <a:pt x="10325" y="23595"/>
                    <a:pt x="10486" y="23595"/>
                    <a:pt x="10648" y="23635"/>
                  </a:cubicBezTo>
                  <a:cubicBezTo>
                    <a:pt x="11387" y="23694"/>
                    <a:pt x="12128" y="23723"/>
                    <a:pt x="12868" y="23723"/>
                  </a:cubicBezTo>
                  <a:cubicBezTo>
                    <a:pt x="16165" y="23723"/>
                    <a:pt x="19449" y="23141"/>
                    <a:pt x="22545" y="22022"/>
                  </a:cubicBezTo>
                  <a:cubicBezTo>
                    <a:pt x="24682" y="21296"/>
                    <a:pt x="26618" y="20288"/>
                    <a:pt x="28675" y="19400"/>
                  </a:cubicBezTo>
                  <a:cubicBezTo>
                    <a:pt x="29602" y="18957"/>
                    <a:pt x="30489" y="18473"/>
                    <a:pt x="31457" y="18069"/>
                  </a:cubicBezTo>
                  <a:cubicBezTo>
                    <a:pt x="31599" y="17999"/>
                    <a:pt x="31747" y="17966"/>
                    <a:pt x="31891" y="17966"/>
                  </a:cubicBezTo>
                  <a:cubicBezTo>
                    <a:pt x="32240" y="17966"/>
                    <a:pt x="32565" y="18159"/>
                    <a:pt x="32708" y="18473"/>
                  </a:cubicBezTo>
                  <a:cubicBezTo>
                    <a:pt x="33474" y="19521"/>
                    <a:pt x="34361" y="20409"/>
                    <a:pt x="35410" y="21134"/>
                  </a:cubicBezTo>
                  <a:cubicBezTo>
                    <a:pt x="36579" y="22022"/>
                    <a:pt x="37345" y="23312"/>
                    <a:pt x="37587" y="24764"/>
                  </a:cubicBezTo>
                  <a:cubicBezTo>
                    <a:pt x="37708" y="25530"/>
                    <a:pt x="37789" y="26256"/>
                    <a:pt x="37950" y="27022"/>
                  </a:cubicBezTo>
                  <a:cubicBezTo>
                    <a:pt x="37950" y="27661"/>
                    <a:pt x="38475" y="28160"/>
                    <a:pt x="39069" y="28160"/>
                  </a:cubicBezTo>
                  <a:cubicBezTo>
                    <a:pt x="39112" y="28160"/>
                    <a:pt x="39156" y="28157"/>
                    <a:pt x="39200" y="28152"/>
                  </a:cubicBezTo>
                  <a:cubicBezTo>
                    <a:pt x="39362" y="28152"/>
                    <a:pt x="39523" y="28152"/>
                    <a:pt x="39684" y="28111"/>
                  </a:cubicBezTo>
                  <a:cubicBezTo>
                    <a:pt x="40370" y="28111"/>
                    <a:pt x="40894" y="27587"/>
                    <a:pt x="40894" y="26902"/>
                  </a:cubicBezTo>
                  <a:cubicBezTo>
                    <a:pt x="40935" y="26337"/>
                    <a:pt x="40935" y="25732"/>
                    <a:pt x="40894" y="25127"/>
                  </a:cubicBezTo>
                  <a:cubicBezTo>
                    <a:pt x="40854" y="23312"/>
                    <a:pt x="40733" y="21497"/>
                    <a:pt x="40652" y="19642"/>
                  </a:cubicBezTo>
                  <a:lnTo>
                    <a:pt x="40652" y="19642"/>
                  </a:lnTo>
                  <a:cubicBezTo>
                    <a:pt x="40652" y="19642"/>
                    <a:pt x="40670" y="19660"/>
                    <a:pt x="40682" y="19660"/>
                  </a:cubicBezTo>
                  <a:cubicBezTo>
                    <a:pt x="40688" y="19660"/>
                    <a:pt x="40693" y="19656"/>
                    <a:pt x="40693" y="19642"/>
                  </a:cubicBezTo>
                  <a:cubicBezTo>
                    <a:pt x="40652" y="17706"/>
                    <a:pt x="40733" y="15609"/>
                    <a:pt x="40612" y="13714"/>
                  </a:cubicBezTo>
                  <a:cubicBezTo>
                    <a:pt x="40451" y="11052"/>
                    <a:pt x="40088" y="8753"/>
                    <a:pt x="38958" y="6334"/>
                  </a:cubicBezTo>
                  <a:cubicBezTo>
                    <a:pt x="37899" y="4087"/>
                    <a:pt x="36227" y="2862"/>
                    <a:pt x="34023" y="2862"/>
                  </a:cubicBezTo>
                  <a:cubicBezTo>
                    <a:pt x="33458" y="2862"/>
                    <a:pt x="32858" y="2943"/>
                    <a:pt x="32224" y="3107"/>
                  </a:cubicBezTo>
                  <a:cubicBezTo>
                    <a:pt x="31961" y="3185"/>
                    <a:pt x="31734" y="3232"/>
                    <a:pt x="31525" y="3232"/>
                  </a:cubicBezTo>
                  <a:cubicBezTo>
                    <a:pt x="31187" y="3232"/>
                    <a:pt x="30894" y="3108"/>
                    <a:pt x="30570" y="2785"/>
                  </a:cubicBezTo>
                  <a:cubicBezTo>
                    <a:pt x="30353" y="2568"/>
                    <a:pt x="30132" y="2475"/>
                    <a:pt x="29907" y="2475"/>
                  </a:cubicBezTo>
                  <a:cubicBezTo>
                    <a:pt x="28589" y="2475"/>
                    <a:pt x="27121" y="5653"/>
                    <a:pt x="25396" y="5653"/>
                  </a:cubicBezTo>
                  <a:cubicBezTo>
                    <a:pt x="25280" y="5653"/>
                    <a:pt x="25163" y="5638"/>
                    <a:pt x="25045" y="5608"/>
                  </a:cubicBezTo>
                  <a:cubicBezTo>
                    <a:pt x="20657" y="4484"/>
                    <a:pt x="16636" y="0"/>
                    <a:pt x="12423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37;p65">
              <a:extLst>
                <a:ext uri="{FF2B5EF4-FFF2-40B4-BE49-F238E27FC236}">
                  <a16:creationId xmlns:a16="http://schemas.microsoft.com/office/drawing/2014/main" id="{F232CDF2-782D-61A4-6292-0B4EA4AC816A}"/>
                </a:ext>
              </a:extLst>
            </p:cNvPr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38;p65">
              <a:extLst>
                <a:ext uri="{FF2B5EF4-FFF2-40B4-BE49-F238E27FC236}">
                  <a16:creationId xmlns:a16="http://schemas.microsoft.com/office/drawing/2014/main" id="{2C76D6F3-65AA-E489-B5DD-1E5902027BE3}"/>
                </a:ext>
              </a:extLst>
            </p:cNvPr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39;p65">
              <a:extLst>
                <a:ext uri="{FF2B5EF4-FFF2-40B4-BE49-F238E27FC236}">
                  <a16:creationId xmlns:a16="http://schemas.microsoft.com/office/drawing/2014/main" id="{37C3750B-EB96-4A46-DA40-260679D8C440}"/>
                </a:ext>
              </a:extLst>
            </p:cNvPr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840;p65">
              <a:extLst>
                <a:ext uri="{FF2B5EF4-FFF2-40B4-BE49-F238E27FC236}">
                  <a16:creationId xmlns:a16="http://schemas.microsoft.com/office/drawing/2014/main" id="{06B052F0-EFC5-9003-BF37-9D31EF4BC791}"/>
                </a:ext>
              </a:extLst>
            </p:cNvPr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841;p65">
              <a:extLst>
                <a:ext uri="{FF2B5EF4-FFF2-40B4-BE49-F238E27FC236}">
                  <a16:creationId xmlns:a16="http://schemas.microsoft.com/office/drawing/2014/main" id="{B858DCD5-4CB9-C57C-FC4A-91CC25BA309A}"/>
                </a:ext>
              </a:extLst>
            </p:cNvPr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842;p65">
              <a:extLst>
                <a:ext uri="{FF2B5EF4-FFF2-40B4-BE49-F238E27FC236}">
                  <a16:creationId xmlns:a16="http://schemas.microsoft.com/office/drawing/2014/main" id="{5B6C2087-E139-0E0E-31EA-FF08090D80D6}"/>
                </a:ext>
              </a:extLst>
            </p:cNvPr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843;p65">
              <a:extLst>
                <a:ext uri="{FF2B5EF4-FFF2-40B4-BE49-F238E27FC236}">
                  <a16:creationId xmlns:a16="http://schemas.microsoft.com/office/drawing/2014/main" id="{4E3B8F37-4AED-0F27-4806-B60754AECF63}"/>
                </a:ext>
              </a:extLst>
            </p:cNvPr>
            <p:cNvSpPr/>
            <p:nvPr/>
          </p:nvSpPr>
          <p:spPr>
            <a:xfrm>
              <a:off x="4383819" y="2043826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844;p65">
              <a:extLst>
                <a:ext uri="{FF2B5EF4-FFF2-40B4-BE49-F238E27FC236}">
                  <a16:creationId xmlns:a16="http://schemas.microsoft.com/office/drawing/2014/main" id="{35D2F416-2A6D-190C-D24E-1A672E6F3B42}"/>
                </a:ext>
              </a:extLst>
            </p:cNvPr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562818" y="129965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783750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5"/>
          <p:cNvSpPr/>
          <p:nvPr/>
        </p:nvSpPr>
        <p:spPr>
          <a:xfrm rot="10800000">
            <a:off x="5624590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5"/>
          <p:cNvSpPr txBox="1">
            <a:spLocks noGrp="1"/>
          </p:cNvSpPr>
          <p:nvPr>
            <p:ph type="subTitle" idx="1"/>
          </p:nvPr>
        </p:nvSpPr>
        <p:spPr>
          <a:xfrm>
            <a:off x="5861281" y="2916568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Fazle Rahat</a:t>
            </a:r>
            <a:endParaRPr sz="2400" b="1" dirty="0"/>
          </a:p>
        </p:txBody>
      </p:sp>
      <p:sp>
        <p:nvSpPr>
          <p:cNvPr id="1883" name="Google Shape;1883;p65"/>
          <p:cNvSpPr txBox="1">
            <a:spLocks noGrp="1"/>
          </p:cNvSpPr>
          <p:nvPr>
            <p:ph type="subTitle" idx="2"/>
          </p:nvPr>
        </p:nvSpPr>
        <p:spPr>
          <a:xfrm>
            <a:off x="5840458" y="326559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Pompiere" panose="020B0604020202020204" charset="0"/>
              </a:rPr>
              <a:t>CE-20023</a:t>
            </a:r>
            <a:endParaRPr sz="1400" dirty="0">
              <a:latin typeface="Pompiere" panose="020B0604020202020204" charset="0"/>
            </a:endParaRPr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Wasif Bin Zahir</a:t>
            </a:r>
            <a:endParaRPr sz="2400" b="1" dirty="0"/>
          </a:p>
        </p:txBody>
      </p:sp>
      <p:sp>
        <p:nvSpPr>
          <p:cNvPr id="1887" name="Google Shape;1887;p65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Pompiere" panose="020B0604020202020204" charset="0"/>
              </a:rPr>
              <a:t>CE-20022</a:t>
            </a:r>
            <a:endParaRPr sz="1400" dirty="0">
              <a:latin typeface="Pompiere" panose="020B0604020202020204" charset="0"/>
            </a:endParaRPr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443;p54">
            <a:extLst>
              <a:ext uri="{FF2B5EF4-FFF2-40B4-BE49-F238E27FC236}">
                <a16:creationId xmlns:a16="http://schemas.microsoft.com/office/drawing/2014/main" id="{5F1B973B-FEC0-5895-9B3B-D8566ED8B953}"/>
              </a:ext>
            </a:extLst>
          </p:cNvPr>
          <p:cNvGrpSpPr/>
          <p:nvPr/>
        </p:nvGrpSpPr>
        <p:grpSpPr>
          <a:xfrm rot="3345638">
            <a:off x="1707448" y="6636"/>
            <a:ext cx="141843" cy="289964"/>
            <a:chOff x="2932026" y="395221"/>
            <a:chExt cx="231893" cy="489545"/>
          </a:xfrm>
        </p:grpSpPr>
        <p:sp>
          <p:nvSpPr>
            <p:cNvPr id="10" name="Google Shape;1444;p54">
              <a:extLst>
                <a:ext uri="{FF2B5EF4-FFF2-40B4-BE49-F238E27FC236}">
                  <a16:creationId xmlns:a16="http://schemas.microsoft.com/office/drawing/2014/main" id="{F4E41790-E5D7-6FAA-34F3-BCA670CA3F3C}"/>
                </a:ext>
              </a:extLst>
            </p:cNvPr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5;p54">
              <a:extLst>
                <a:ext uri="{FF2B5EF4-FFF2-40B4-BE49-F238E27FC236}">
                  <a16:creationId xmlns:a16="http://schemas.microsoft.com/office/drawing/2014/main" id="{AD96696C-874A-FDE2-D3E8-87F4718F6475}"/>
                </a:ext>
              </a:extLst>
            </p:cNvPr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446;p54">
            <a:extLst>
              <a:ext uri="{FF2B5EF4-FFF2-40B4-BE49-F238E27FC236}">
                <a16:creationId xmlns:a16="http://schemas.microsoft.com/office/drawing/2014/main" id="{17689E65-1380-3E13-67E1-7C1EC877663F}"/>
              </a:ext>
            </a:extLst>
          </p:cNvPr>
          <p:cNvGrpSpPr/>
          <p:nvPr/>
        </p:nvGrpSpPr>
        <p:grpSpPr>
          <a:xfrm>
            <a:off x="1464298" y="242095"/>
            <a:ext cx="237530" cy="318680"/>
            <a:chOff x="2506945" y="395226"/>
            <a:chExt cx="388326" cy="538025"/>
          </a:xfrm>
        </p:grpSpPr>
        <p:sp>
          <p:nvSpPr>
            <p:cNvPr id="13" name="Google Shape;1447;p54">
              <a:extLst>
                <a:ext uri="{FF2B5EF4-FFF2-40B4-BE49-F238E27FC236}">
                  <a16:creationId xmlns:a16="http://schemas.microsoft.com/office/drawing/2014/main" id="{123F3D0D-2C23-1821-D333-AEA9F9FB2F19}"/>
                </a:ext>
              </a:extLst>
            </p:cNvPr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8;p54">
              <a:extLst>
                <a:ext uri="{FF2B5EF4-FFF2-40B4-BE49-F238E27FC236}">
                  <a16:creationId xmlns:a16="http://schemas.microsoft.com/office/drawing/2014/main" id="{42E6863D-415C-07D8-BB7B-40395FAFABD3}"/>
                </a:ext>
              </a:extLst>
            </p:cNvPr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467;p54">
            <a:extLst>
              <a:ext uri="{FF2B5EF4-FFF2-40B4-BE49-F238E27FC236}">
                <a16:creationId xmlns:a16="http://schemas.microsoft.com/office/drawing/2014/main" id="{FBBBD0A3-51DC-92EB-D587-97AEB24EC00F}"/>
              </a:ext>
            </a:extLst>
          </p:cNvPr>
          <p:cNvGrpSpPr/>
          <p:nvPr/>
        </p:nvGrpSpPr>
        <p:grpSpPr>
          <a:xfrm rot="1013266">
            <a:off x="483546" y="176826"/>
            <a:ext cx="721616" cy="1070319"/>
            <a:chOff x="3497592" y="2204323"/>
            <a:chExt cx="1069299" cy="1637857"/>
          </a:xfrm>
        </p:grpSpPr>
        <p:sp>
          <p:nvSpPr>
            <p:cNvPr id="16" name="Google Shape;1468;p54">
              <a:extLst>
                <a:ext uri="{FF2B5EF4-FFF2-40B4-BE49-F238E27FC236}">
                  <a16:creationId xmlns:a16="http://schemas.microsoft.com/office/drawing/2014/main" id="{12A74008-EF3D-A8BD-9C8B-C2447EEE0286}"/>
                </a:ext>
              </a:extLst>
            </p:cNvPr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69;p54">
              <a:extLst>
                <a:ext uri="{FF2B5EF4-FFF2-40B4-BE49-F238E27FC236}">
                  <a16:creationId xmlns:a16="http://schemas.microsoft.com/office/drawing/2014/main" id="{752ED925-4079-F811-A358-C696EF6EEA8B}"/>
                </a:ext>
              </a:extLst>
            </p:cNvPr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70;p54">
              <a:extLst>
                <a:ext uri="{FF2B5EF4-FFF2-40B4-BE49-F238E27FC236}">
                  <a16:creationId xmlns:a16="http://schemas.microsoft.com/office/drawing/2014/main" id="{604F06D6-CFDC-9BF1-82AB-8FE7439EE37C}"/>
                </a:ext>
              </a:extLst>
            </p:cNvPr>
            <p:cNvSpPr/>
            <p:nvPr/>
          </p:nvSpPr>
          <p:spPr>
            <a:xfrm>
              <a:off x="3594958" y="2383462"/>
              <a:ext cx="411998" cy="373153"/>
            </a:xfrm>
            <a:custGeom>
              <a:avLst/>
              <a:gdLst/>
              <a:ahLst/>
              <a:cxnLst/>
              <a:rect l="l" t="t" r="r" b="b"/>
              <a:pathLst>
                <a:path w="26950" h="24409" extrusionOk="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1;p54">
              <a:extLst>
                <a:ext uri="{FF2B5EF4-FFF2-40B4-BE49-F238E27FC236}">
                  <a16:creationId xmlns:a16="http://schemas.microsoft.com/office/drawing/2014/main" id="{DF022A4B-5A92-00D9-9684-2A3647DD51AE}"/>
                </a:ext>
              </a:extLst>
            </p:cNvPr>
            <p:cNvSpPr/>
            <p:nvPr/>
          </p:nvSpPr>
          <p:spPr>
            <a:xfrm>
              <a:off x="4031539" y="2383462"/>
              <a:ext cx="413252" cy="373153"/>
            </a:xfrm>
            <a:custGeom>
              <a:avLst/>
              <a:gdLst/>
              <a:ahLst/>
              <a:cxnLst/>
              <a:rect l="l" t="t" r="r" b="b"/>
              <a:pathLst>
                <a:path w="27032" h="24409" extrusionOk="0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2;p54">
              <a:extLst>
                <a:ext uri="{FF2B5EF4-FFF2-40B4-BE49-F238E27FC236}">
                  <a16:creationId xmlns:a16="http://schemas.microsoft.com/office/drawing/2014/main" id="{D7C94155-DE9C-2DEF-650C-F3A2DA1E48D4}"/>
                </a:ext>
              </a:extLst>
            </p:cNvPr>
            <p:cNvSpPr/>
            <p:nvPr/>
          </p:nvSpPr>
          <p:spPr>
            <a:xfrm>
              <a:off x="3594958" y="2837332"/>
              <a:ext cx="411998" cy="373137"/>
            </a:xfrm>
            <a:custGeom>
              <a:avLst/>
              <a:gdLst/>
              <a:ahLst/>
              <a:cxnLst/>
              <a:rect l="l" t="t" r="r" b="b"/>
              <a:pathLst>
                <a:path w="26950" h="24408" extrusionOk="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73;p54">
              <a:extLst>
                <a:ext uri="{FF2B5EF4-FFF2-40B4-BE49-F238E27FC236}">
                  <a16:creationId xmlns:a16="http://schemas.microsoft.com/office/drawing/2014/main" id="{B408E52A-A7EC-E745-E115-BF62016F0C5F}"/>
                </a:ext>
              </a:extLst>
            </p:cNvPr>
            <p:cNvSpPr/>
            <p:nvPr/>
          </p:nvSpPr>
          <p:spPr>
            <a:xfrm>
              <a:off x="4031538" y="2837332"/>
              <a:ext cx="413252" cy="373137"/>
            </a:xfrm>
            <a:custGeom>
              <a:avLst/>
              <a:gdLst/>
              <a:ahLst/>
              <a:cxnLst/>
              <a:rect l="l" t="t" r="r" b="b"/>
              <a:pathLst>
                <a:path w="27032" h="24408" extrusionOk="0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4;p54">
              <a:extLst>
                <a:ext uri="{FF2B5EF4-FFF2-40B4-BE49-F238E27FC236}">
                  <a16:creationId xmlns:a16="http://schemas.microsoft.com/office/drawing/2014/main" id="{9B5A224D-EB18-270B-2497-B8798E47A413}"/>
                </a:ext>
              </a:extLst>
            </p:cNvPr>
            <p:cNvSpPr/>
            <p:nvPr/>
          </p:nvSpPr>
          <p:spPr>
            <a:xfrm>
              <a:off x="3595738" y="3291188"/>
              <a:ext cx="411218" cy="372128"/>
            </a:xfrm>
            <a:custGeom>
              <a:avLst/>
              <a:gdLst/>
              <a:ahLst/>
              <a:cxnLst/>
              <a:rect l="l" t="t" r="r" b="b"/>
              <a:pathLst>
                <a:path w="26899" h="24342" extrusionOk="0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75;p54">
              <a:extLst>
                <a:ext uri="{FF2B5EF4-FFF2-40B4-BE49-F238E27FC236}">
                  <a16:creationId xmlns:a16="http://schemas.microsoft.com/office/drawing/2014/main" id="{7DB9EE00-1B7F-C42A-2C86-032B29EBA051}"/>
                </a:ext>
              </a:extLst>
            </p:cNvPr>
            <p:cNvSpPr/>
            <p:nvPr/>
          </p:nvSpPr>
          <p:spPr>
            <a:xfrm>
              <a:off x="4033281" y="3291188"/>
              <a:ext cx="411509" cy="372128"/>
            </a:xfrm>
            <a:custGeom>
              <a:avLst/>
              <a:gdLst/>
              <a:ahLst/>
              <a:cxnLst/>
              <a:rect l="l" t="t" r="r" b="b"/>
              <a:pathLst>
                <a:path w="26918" h="24342" extrusionOk="0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99;p36">
            <a:extLst>
              <a:ext uri="{FF2B5EF4-FFF2-40B4-BE49-F238E27FC236}">
                <a16:creationId xmlns:a16="http://schemas.microsoft.com/office/drawing/2014/main" id="{3FC423EE-B36B-074F-89D4-02B6B776281B}"/>
              </a:ext>
            </a:extLst>
          </p:cNvPr>
          <p:cNvGrpSpPr/>
          <p:nvPr/>
        </p:nvGrpSpPr>
        <p:grpSpPr>
          <a:xfrm rot="19389969">
            <a:off x="7840465" y="4297660"/>
            <a:ext cx="1320561" cy="499900"/>
            <a:chOff x="238125" y="1360700"/>
            <a:chExt cx="7117075" cy="2944675"/>
          </a:xfrm>
        </p:grpSpPr>
        <p:sp>
          <p:nvSpPr>
            <p:cNvPr id="25" name="Google Shape;400;p36">
              <a:extLst>
                <a:ext uri="{FF2B5EF4-FFF2-40B4-BE49-F238E27FC236}">
                  <a16:creationId xmlns:a16="http://schemas.microsoft.com/office/drawing/2014/main" id="{AF73FA74-973D-FE3E-31CB-F1AF517D3F26}"/>
                </a:ext>
              </a:extLst>
            </p:cNvPr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1;p36">
              <a:extLst>
                <a:ext uri="{FF2B5EF4-FFF2-40B4-BE49-F238E27FC236}">
                  <a16:creationId xmlns:a16="http://schemas.microsoft.com/office/drawing/2014/main" id="{D80FA630-8ADC-9476-BDDC-7A25758E5994}"/>
                </a:ext>
              </a:extLst>
            </p:cNvPr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2;p36">
              <a:extLst>
                <a:ext uri="{FF2B5EF4-FFF2-40B4-BE49-F238E27FC236}">
                  <a16:creationId xmlns:a16="http://schemas.microsoft.com/office/drawing/2014/main" id="{60F8C69F-629B-2B0B-E3BE-41A2D5338496}"/>
                </a:ext>
              </a:extLst>
            </p:cNvPr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;p36">
              <a:extLst>
                <a:ext uri="{FF2B5EF4-FFF2-40B4-BE49-F238E27FC236}">
                  <a16:creationId xmlns:a16="http://schemas.microsoft.com/office/drawing/2014/main" id="{99E05245-13AA-701D-CAE0-96DB6411A968}"/>
                </a:ext>
              </a:extLst>
            </p:cNvPr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;p36">
              <a:extLst>
                <a:ext uri="{FF2B5EF4-FFF2-40B4-BE49-F238E27FC236}">
                  <a16:creationId xmlns:a16="http://schemas.microsoft.com/office/drawing/2014/main" id="{28630CEC-0863-7D44-BDD9-158BCCCC83DF}"/>
                </a:ext>
              </a:extLst>
            </p:cNvPr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5;p36">
              <a:extLst>
                <a:ext uri="{FF2B5EF4-FFF2-40B4-BE49-F238E27FC236}">
                  <a16:creationId xmlns:a16="http://schemas.microsoft.com/office/drawing/2014/main" id="{6212ADA1-D3F0-D238-D429-94198CF36099}"/>
                </a:ext>
              </a:extLst>
            </p:cNvPr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6;p36">
              <a:extLst>
                <a:ext uri="{FF2B5EF4-FFF2-40B4-BE49-F238E27FC236}">
                  <a16:creationId xmlns:a16="http://schemas.microsoft.com/office/drawing/2014/main" id="{61645621-7164-AECD-EECB-A353344CD164}"/>
                </a:ext>
              </a:extLst>
            </p:cNvPr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160218" y="1017143"/>
            <a:ext cx="7704000" cy="935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Our Supervisor:</a:t>
            </a:r>
            <a:endParaRPr b="1" u="sng" dirty="0"/>
          </a:p>
        </p:txBody>
      </p:sp>
      <p:grpSp>
        <p:nvGrpSpPr>
          <p:cNvPr id="614" name="Google Shape;614;p41"/>
          <p:cNvGrpSpPr/>
          <p:nvPr/>
        </p:nvGrpSpPr>
        <p:grpSpPr>
          <a:xfrm>
            <a:off x="443247" y="595086"/>
            <a:ext cx="2031439" cy="4548414"/>
            <a:chOff x="2778525" y="238100"/>
            <a:chExt cx="2039725" cy="5229175"/>
          </a:xfrm>
        </p:grpSpPr>
        <p:sp>
          <p:nvSpPr>
            <p:cNvPr id="615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C5C139-0500-29BF-6C35-EE7A8BA31941}"/>
              </a:ext>
            </a:extLst>
          </p:cNvPr>
          <p:cNvSpPr txBox="1"/>
          <p:nvPr/>
        </p:nvSpPr>
        <p:spPr>
          <a:xfrm>
            <a:off x="2899421" y="1943981"/>
            <a:ext cx="4797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Pompiere" panose="020B0604020202020204" charset="0"/>
              </a:rPr>
              <a:t>Mohammed </a:t>
            </a:r>
            <a:r>
              <a:rPr lang="en-US" sz="3600" dirty="0" err="1">
                <a:solidFill>
                  <a:schemeClr val="tx1"/>
                </a:solidFill>
                <a:latin typeface="Pompiere" panose="020B0604020202020204" charset="0"/>
              </a:rPr>
              <a:t>Hadifur</a:t>
            </a:r>
            <a:r>
              <a:rPr lang="en-US" sz="3600" dirty="0">
                <a:solidFill>
                  <a:schemeClr val="tx1"/>
                </a:solidFill>
                <a:latin typeface="Pompiere" panose="020B0604020202020204" charset="0"/>
              </a:rPr>
              <a:t> Rahman Sir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Pompiere" panose="020B0604020202020204" charset="0"/>
              </a:rPr>
              <a:t>Associate Professor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Pompiere" panose="020B0604020202020204" charset="0"/>
              </a:rPr>
              <a:t>Department of CSE, MBSTU</a:t>
            </a:r>
          </a:p>
        </p:txBody>
      </p:sp>
      <p:grpSp>
        <p:nvGrpSpPr>
          <p:cNvPr id="2" name="Google Shape;1167;p48">
            <a:extLst>
              <a:ext uri="{FF2B5EF4-FFF2-40B4-BE49-F238E27FC236}">
                <a16:creationId xmlns:a16="http://schemas.microsoft.com/office/drawing/2014/main" id="{22B44C3D-77B9-2C68-0A68-738E53A9E0E6}"/>
              </a:ext>
            </a:extLst>
          </p:cNvPr>
          <p:cNvGrpSpPr/>
          <p:nvPr/>
        </p:nvGrpSpPr>
        <p:grpSpPr>
          <a:xfrm rot="1680913">
            <a:off x="7301484" y="202342"/>
            <a:ext cx="1454321" cy="923674"/>
            <a:chOff x="238125" y="502000"/>
            <a:chExt cx="7027925" cy="4604825"/>
          </a:xfrm>
        </p:grpSpPr>
        <p:sp>
          <p:nvSpPr>
            <p:cNvPr id="3" name="Google Shape;1168;p48">
              <a:extLst>
                <a:ext uri="{FF2B5EF4-FFF2-40B4-BE49-F238E27FC236}">
                  <a16:creationId xmlns:a16="http://schemas.microsoft.com/office/drawing/2014/main" id="{558F0FF0-CC90-9E7F-EECA-C807FF70D229}"/>
                </a:ext>
              </a:extLst>
            </p:cNvPr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169;p48">
              <a:extLst>
                <a:ext uri="{FF2B5EF4-FFF2-40B4-BE49-F238E27FC236}">
                  <a16:creationId xmlns:a16="http://schemas.microsoft.com/office/drawing/2014/main" id="{FEFF5A50-8704-311B-F3AA-7E1FDAA42EFA}"/>
                </a:ext>
              </a:extLst>
            </p:cNvPr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0;p48">
              <a:extLst>
                <a:ext uri="{FF2B5EF4-FFF2-40B4-BE49-F238E27FC236}">
                  <a16:creationId xmlns:a16="http://schemas.microsoft.com/office/drawing/2014/main" id="{BEC4902A-F410-15E3-3D55-691E147F230A}"/>
                </a:ext>
              </a:extLst>
            </p:cNvPr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1;p48">
              <a:extLst>
                <a:ext uri="{FF2B5EF4-FFF2-40B4-BE49-F238E27FC236}">
                  <a16:creationId xmlns:a16="http://schemas.microsoft.com/office/drawing/2014/main" id="{F0170806-B410-8E9B-8661-19AB2545DC30}"/>
                </a:ext>
              </a:extLst>
            </p:cNvPr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36;p39">
            <a:extLst>
              <a:ext uri="{FF2B5EF4-FFF2-40B4-BE49-F238E27FC236}">
                <a16:creationId xmlns:a16="http://schemas.microsoft.com/office/drawing/2014/main" id="{30661B37-80E5-307F-2F33-A92D47D62C79}"/>
              </a:ext>
            </a:extLst>
          </p:cNvPr>
          <p:cNvGrpSpPr/>
          <p:nvPr/>
        </p:nvGrpSpPr>
        <p:grpSpPr>
          <a:xfrm>
            <a:off x="7864218" y="3810397"/>
            <a:ext cx="818076" cy="814374"/>
            <a:chOff x="7019104" y="3218529"/>
            <a:chExt cx="1577383" cy="1570077"/>
          </a:xfrm>
        </p:grpSpPr>
        <p:sp>
          <p:nvSpPr>
            <p:cNvPr id="9" name="Google Shape;537;p39">
              <a:extLst>
                <a:ext uri="{FF2B5EF4-FFF2-40B4-BE49-F238E27FC236}">
                  <a16:creationId xmlns:a16="http://schemas.microsoft.com/office/drawing/2014/main" id="{3D0F0FF6-3FD7-CAAA-1966-5C4766F4616F}"/>
                </a:ext>
              </a:extLst>
            </p:cNvPr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;p39">
              <a:extLst>
                <a:ext uri="{FF2B5EF4-FFF2-40B4-BE49-F238E27FC236}">
                  <a16:creationId xmlns:a16="http://schemas.microsoft.com/office/drawing/2014/main" id="{D3E8B1B0-736A-D504-37DE-7FA5F9A5F86E}"/>
                </a:ext>
              </a:extLst>
            </p:cNvPr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9;p39">
              <a:extLst>
                <a:ext uri="{FF2B5EF4-FFF2-40B4-BE49-F238E27FC236}">
                  <a16:creationId xmlns:a16="http://schemas.microsoft.com/office/drawing/2014/main" id="{258FCDB9-1888-2B0E-04C4-3D49BFD65D69}"/>
                </a:ext>
              </a:extLst>
            </p:cNvPr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;p39">
              <a:extLst>
                <a:ext uri="{FF2B5EF4-FFF2-40B4-BE49-F238E27FC236}">
                  <a16:creationId xmlns:a16="http://schemas.microsoft.com/office/drawing/2014/main" id="{05FBBAA6-300D-2676-2FEA-518BC6C81AD4}"/>
                </a:ext>
              </a:extLst>
            </p:cNvPr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;p39">
              <a:extLst>
                <a:ext uri="{FF2B5EF4-FFF2-40B4-BE49-F238E27FC236}">
                  <a16:creationId xmlns:a16="http://schemas.microsoft.com/office/drawing/2014/main" id="{7B738855-2A12-4A25-19A1-559E51E3DE6C}"/>
                </a:ext>
              </a:extLst>
            </p:cNvPr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2;p39">
              <a:extLst>
                <a:ext uri="{FF2B5EF4-FFF2-40B4-BE49-F238E27FC236}">
                  <a16:creationId xmlns:a16="http://schemas.microsoft.com/office/drawing/2014/main" id="{C678D73F-3D50-9E85-62CA-5EF04431664F}"/>
                </a:ext>
              </a:extLst>
            </p:cNvPr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3;p39">
              <a:extLst>
                <a:ext uri="{FF2B5EF4-FFF2-40B4-BE49-F238E27FC236}">
                  <a16:creationId xmlns:a16="http://schemas.microsoft.com/office/drawing/2014/main" id="{3844E029-CBC6-F20F-64F3-237EFF9AEAF4}"/>
                </a:ext>
              </a:extLst>
            </p:cNvPr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4;p39">
              <a:extLst>
                <a:ext uri="{FF2B5EF4-FFF2-40B4-BE49-F238E27FC236}">
                  <a16:creationId xmlns:a16="http://schemas.microsoft.com/office/drawing/2014/main" id="{574D1A00-EC97-C77D-4326-BBF4CC046551}"/>
                </a:ext>
              </a:extLst>
            </p:cNvPr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5;p39">
              <a:extLst>
                <a:ext uri="{FF2B5EF4-FFF2-40B4-BE49-F238E27FC236}">
                  <a16:creationId xmlns:a16="http://schemas.microsoft.com/office/drawing/2014/main" id="{BB68F9B6-763D-20B8-66A2-3F9DD909FAEC}"/>
                </a:ext>
              </a:extLst>
            </p:cNvPr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6;p39">
              <a:extLst>
                <a:ext uri="{FF2B5EF4-FFF2-40B4-BE49-F238E27FC236}">
                  <a16:creationId xmlns:a16="http://schemas.microsoft.com/office/drawing/2014/main" id="{69D795AC-099B-7644-C9B6-25DECED2AF35}"/>
                </a:ext>
              </a:extLst>
            </p:cNvPr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;p39">
              <a:extLst>
                <a:ext uri="{FF2B5EF4-FFF2-40B4-BE49-F238E27FC236}">
                  <a16:creationId xmlns:a16="http://schemas.microsoft.com/office/drawing/2014/main" id="{18A2ABAF-221E-1B84-3233-7B284717C594}"/>
                </a:ext>
              </a:extLst>
            </p:cNvPr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8;p39">
              <a:extLst>
                <a:ext uri="{FF2B5EF4-FFF2-40B4-BE49-F238E27FC236}">
                  <a16:creationId xmlns:a16="http://schemas.microsoft.com/office/drawing/2014/main" id="{5D4D938A-CD27-BE33-4222-B328AEB45B7A}"/>
                </a:ext>
              </a:extLst>
            </p:cNvPr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9;p39">
              <a:extLst>
                <a:ext uri="{FF2B5EF4-FFF2-40B4-BE49-F238E27FC236}">
                  <a16:creationId xmlns:a16="http://schemas.microsoft.com/office/drawing/2014/main" id="{61196B70-ED92-F5F7-6EEA-4273331DE9A1}"/>
                </a:ext>
              </a:extLst>
            </p:cNvPr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0;p39">
              <a:extLst>
                <a:ext uri="{FF2B5EF4-FFF2-40B4-BE49-F238E27FC236}">
                  <a16:creationId xmlns:a16="http://schemas.microsoft.com/office/drawing/2014/main" id="{1486D367-7CD9-2FD6-6DE2-C9446D6967CF}"/>
                </a:ext>
              </a:extLst>
            </p:cNvPr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1;p39">
              <a:extLst>
                <a:ext uri="{FF2B5EF4-FFF2-40B4-BE49-F238E27FC236}">
                  <a16:creationId xmlns:a16="http://schemas.microsoft.com/office/drawing/2014/main" id="{D6273B50-38FD-CBA9-C6DE-42B58328939A}"/>
                </a:ext>
              </a:extLst>
            </p:cNvPr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2;p39">
              <a:extLst>
                <a:ext uri="{FF2B5EF4-FFF2-40B4-BE49-F238E27FC236}">
                  <a16:creationId xmlns:a16="http://schemas.microsoft.com/office/drawing/2014/main" id="{1633353C-FDC0-CD4D-3D1A-48FD2C32E432}"/>
                </a:ext>
              </a:extLst>
            </p:cNvPr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Appointment System</a:t>
            </a:r>
            <a:endParaRPr dirty="0"/>
          </a:p>
        </p:txBody>
      </p:sp>
      <p:sp>
        <p:nvSpPr>
          <p:cNvPr id="1165" name="Google Shape;1165;p48"/>
          <p:cNvSpPr txBox="1">
            <a:spLocks noGrp="1"/>
          </p:cNvSpPr>
          <p:nvPr>
            <p:ph type="title" idx="2"/>
          </p:nvPr>
        </p:nvSpPr>
        <p:spPr>
          <a:xfrm>
            <a:off x="2054066" y="1752228"/>
            <a:ext cx="4676180" cy="1232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Project Title:</a:t>
            </a:r>
            <a:endParaRPr sz="4000" dirty="0"/>
          </a:p>
        </p:txBody>
      </p:sp>
      <p:grpSp>
        <p:nvGrpSpPr>
          <p:cNvPr id="1167" name="Google Shape;1167;p48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6596284" y="3553190"/>
            <a:ext cx="2771973" cy="1336390"/>
            <a:chOff x="752817" y="3135891"/>
            <a:chExt cx="2704892" cy="1303922"/>
          </a:xfrm>
        </p:grpSpPr>
        <p:sp>
          <p:nvSpPr>
            <p:cNvPr id="1173" name="Google Shape;1173;p48"/>
            <p:cNvSpPr/>
            <p:nvPr/>
          </p:nvSpPr>
          <p:spPr>
            <a:xfrm>
              <a:off x="874383" y="3135891"/>
              <a:ext cx="537158" cy="179961"/>
            </a:xfrm>
            <a:custGeom>
              <a:avLst/>
              <a:gdLst/>
              <a:ahLst/>
              <a:cxnLst/>
              <a:rect l="l" t="t" r="r" b="b"/>
              <a:pathLst>
                <a:path w="16760" h="5615" extrusionOk="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922458" y="3367836"/>
              <a:ext cx="1959345" cy="838845"/>
            </a:xfrm>
            <a:custGeom>
              <a:avLst/>
              <a:gdLst/>
              <a:ahLst/>
              <a:cxnLst/>
              <a:rect l="l" t="t" r="r" b="b"/>
              <a:pathLst>
                <a:path w="61134" h="26173" extrusionOk="0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27890" y="3367997"/>
              <a:ext cx="1959825" cy="838813"/>
            </a:xfrm>
            <a:custGeom>
              <a:avLst/>
              <a:gdLst/>
              <a:ahLst/>
              <a:cxnLst/>
              <a:rect l="l" t="t" r="r" b="b"/>
              <a:pathLst>
                <a:path w="61149" h="26172" extrusionOk="0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752817" y="3310467"/>
              <a:ext cx="2704892" cy="101246"/>
            </a:xfrm>
            <a:custGeom>
              <a:avLst/>
              <a:gdLst/>
              <a:ahLst/>
              <a:cxnLst/>
              <a:rect l="l" t="t" r="r" b="b"/>
              <a:pathLst>
                <a:path w="84396" h="3159" extrusionOk="0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43499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799017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247637" y="4247064"/>
              <a:ext cx="224959" cy="192749"/>
            </a:xfrm>
            <a:custGeom>
              <a:avLst/>
              <a:gdLst/>
              <a:ahLst/>
              <a:cxnLst/>
              <a:rect l="l" t="t" r="r" b="b"/>
              <a:pathLst>
                <a:path w="7019" h="6014" extrusionOk="0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705303" y="4247064"/>
              <a:ext cx="224927" cy="192749"/>
            </a:xfrm>
            <a:custGeom>
              <a:avLst/>
              <a:gdLst/>
              <a:ahLst/>
              <a:cxnLst/>
              <a:rect l="l" t="t" r="r" b="b"/>
              <a:pathLst>
                <a:path w="7018" h="6014" extrusionOk="0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19753E-6 L 8.33333E-7 -4.1975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body" idx="1"/>
          </p:nvPr>
        </p:nvSpPr>
        <p:spPr>
          <a:xfrm>
            <a:off x="720000" y="1282178"/>
            <a:ext cx="7703999" cy="21650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Appointment System is a medical application project meant for hospitals, clinical center, and diagnostic centers. This application is helpful for patient management in a hospital. Services of this application can digitize the whole patient management system of a particular hospital.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710550" y="478502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Introduction:</a:t>
            </a:r>
            <a:endParaRPr b="1" u="sng" dirty="0"/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-303257" y="844867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Key Features</a:t>
            </a:r>
            <a:endParaRPr b="1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 idx="2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Make an Appointment</a:t>
            </a:r>
            <a:endParaRPr sz="1600" b="1" dirty="0"/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 idx="4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6" name="Google Shape;416;p37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Doctor Registration</a:t>
            </a:r>
            <a:endParaRPr sz="1800" b="1" dirty="0"/>
          </a:p>
        </p:txBody>
      </p:sp>
      <p:sp>
        <p:nvSpPr>
          <p:cNvPr id="418" name="Google Shape;418;p37"/>
          <p:cNvSpPr txBox="1">
            <a:spLocks noGrp="1"/>
          </p:cNvSpPr>
          <p:nvPr>
            <p:ph type="title" idx="7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Search an Appointment</a:t>
            </a:r>
            <a:endParaRPr sz="1600" b="1" dirty="0"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 idx="13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Update details</a:t>
            </a:r>
          </a:p>
        </p:txBody>
      </p:sp>
      <p:sp>
        <p:nvSpPr>
          <p:cNvPr id="424" name="Google Shape;424;p37"/>
          <p:cNvSpPr txBox="1">
            <a:spLocks noGrp="1"/>
          </p:cNvSpPr>
          <p:nvPr>
            <p:ph type="title" idx="16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/>
              <a:t>Medical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4736279" y="1049867"/>
            <a:ext cx="3775251" cy="3830131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Detailed features analysis:</a:t>
            </a:r>
            <a:endParaRPr b="1" dirty="0"/>
          </a:p>
        </p:txBody>
      </p:sp>
      <p:sp>
        <p:nvSpPr>
          <p:cNvPr id="2153" name="Google Shape;2153;p68"/>
          <p:cNvSpPr txBox="1">
            <a:spLocks noGrp="1"/>
          </p:cNvSpPr>
          <p:nvPr>
            <p:ph type="body" idx="4294967295"/>
          </p:nvPr>
        </p:nvSpPr>
        <p:spPr>
          <a:xfrm>
            <a:off x="719999" y="951300"/>
            <a:ext cx="8063273" cy="407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system to prevent misuses (user login)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appointment portal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list browse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Patient search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Deletion of record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Registration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doctors’ 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doctor’s details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Test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medical test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Deletion of medical test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57" name="Google Shape;2157;p68"/>
          <p:cNvGrpSpPr/>
          <p:nvPr/>
        </p:nvGrpSpPr>
        <p:grpSpPr>
          <a:xfrm>
            <a:off x="7154570" y="823174"/>
            <a:ext cx="3257404" cy="3439111"/>
            <a:chOff x="5620603" y="1572940"/>
            <a:chExt cx="2837707" cy="2996002"/>
          </a:xfrm>
        </p:grpSpPr>
        <p:sp>
          <p:nvSpPr>
            <p:cNvPr id="2158" name="Google Shape;2158;p68"/>
            <p:cNvSpPr/>
            <p:nvPr/>
          </p:nvSpPr>
          <p:spPr>
            <a:xfrm>
              <a:off x="5726657" y="3542317"/>
              <a:ext cx="980538" cy="943264"/>
            </a:xfrm>
            <a:custGeom>
              <a:avLst/>
              <a:gdLst/>
              <a:ahLst/>
              <a:cxnLst/>
              <a:rect l="l" t="t" r="r" b="b"/>
              <a:pathLst>
                <a:path w="30594" h="29431" extrusionOk="0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8"/>
            <p:cNvSpPr/>
            <p:nvPr/>
          </p:nvSpPr>
          <p:spPr>
            <a:xfrm>
              <a:off x="5726657" y="3542317"/>
              <a:ext cx="980538" cy="943264"/>
            </a:xfrm>
            <a:custGeom>
              <a:avLst/>
              <a:gdLst/>
              <a:ahLst/>
              <a:cxnLst/>
              <a:rect l="l" t="t" r="r" b="b"/>
              <a:pathLst>
                <a:path w="30594" h="29431" extrusionOk="0">
                  <a:moveTo>
                    <a:pt x="15883" y="4542"/>
                  </a:moveTo>
                  <a:cubicBezTo>
                    <a:pt x="17192" y="4542"/>
                    <a:pt x="18511" y="4795"/>
                    <a:pt x="19766" y="5314"/>
                  </a:cubicBezTo>
                  <a:cubicBezTo>
                    <a:pt x="23576" y="6902"/>
                    <a:pt x="26049" y="10611"/>
                    <a:pt x="26049" y="14721"/>
                  </a:cubicBezTo>
                  <a:cubicBezTo>
                    <a:pt x="26049" y="20335"/>
                    <a:pt x="21504" y="24880"/>
                    <a:pt x="15873" y="24880"/>
                  </a:cubicBezTo>
                  <a:cubicBezTo>
                    <a:pt x="11763" y="24880"/>
                    <a:pt x="8054" y="22407"/>
                    <a:pt x="6483" y="18614"/>
                  </a:cubicBezTo>
                  <a:cubicBezTo>
                    <a:pt x="4912" y="14805"/>
                    <a:pt x="5781" y="10427"/>
                    <a:pt x="8688" y="7520"/>
                  </a:cubicBezTo>
                  <a:cubicBezTo>
                    <a:pt x="10634" y="5575"/>
                    <a:pt x="13237" y="4542"/>
                    <a:pt x="15883" y="4542"/>
                  </a:cubicBezTo>
                  <a:close/>
                  <a:moveTo>
                    <a:pt x="15873" y="1"/>
                  </a:moveTo>
                  <a:cubicBezTo>
                    <a:pt x="9925" y="1"/>
                    <a:pt x="4561" y="3593"/>
                    <a:pt x="2289" y="9090"/>
                  </a:cubicBezTo>
                  <a:cubicBezTo>
                    <a:pt x="0" y="14588"/>
                    <a:pt x="1270" y="20903"/>
                    <a:pt x="5480" y="25114"/>
                  </a:cubicBezTo>
                  <a:cubicBezTo>
                    <a:pt x="8286" y="27930"/>
                    <a:pt x="12048" y="29431"/>
                    <a:pt x="15877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93" y="20669"/>
                    <a:pt x="30593" y="14721"/>
                  </a:cubicBezTo>
                  <a:cubicBezTo>
                    <a:pt x="30593" y="6584"/>
                    <a:pt x="24010" y="1"/>
                    <a:pt x="15873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8"/>
            <p:cNvSpPr/>
            <p:nvPr/>
          </p:nvSpPr>
          <p:spPr>
            <a:xfrm>
              <a:off x="5704670" y="3507126"/>
              <a:ext cx="1094091" cy="1016818"/>
            </a:xfrm>
            <a:custGeom>
              <a:avLst/>
              <a:gdLst/>
              <a:ahLst/>
              <a:cxnLst/>
              <a:rect l="l" t="t" r="r" b="b"/>
              <a:pathLst>
                <a:path w="34137" h="31726" extrusionOk="0">
                  <a:moveTo>
                    <a:pt x="16559" y="2285"/>
                  </a:moveTo>
                  <a:cubicBezTo>
                    <a:pt x="18380" y="2285"/>
                    <a:pt x="20168" y="2653"/>
                    <a:pt x="21822" y="3355"/>
                  </a:cubicBezTo>
                  <a:cubicBezTo>
                    <a:pt x="28205" y="6045"/>
                    <a:pt x="31497" y="13129"/>
                    <a:pt x="29458" y="19746"/>
                  </a:cubicBezTo>
                  <a:cubicBezTo>
                    <a:pt x="27689" y="25473"/>
                    <a:pt x="22397" y="29237"/>
                    <a:pt x="16596" y="29237"/>
                  </a:cubicBezTo>
                  <a:cubicBezTo>
                    <a:pt x="15712" y="29237"/>
                    <a:pt x="14816" y="29150"/>
                    <a:pt x="13919" y="28969"/>
                  </a:cubicBezTo>
                  <a:cubicBezTo>
                    <a:pt x="7136" y="27599"/>
                    <a:pt x="2491" y="21316"/>
                    <a:pt x="3176" y="14432"/>
                  </a:cubicBezTo>
                  <a:cubicBezTo>
                    <a:pt x="3861" y="7548"/>
                    <a:pt x="9642" y="2302"/>
                    <a:pt x="16559" y="2285"/>
                  </a:cubicBezTo>
                  <a:close/>
                  <a:moveTo>
                    <a:pt x="16592" y="0"/>
                  </a:moveTo>
                  <a:cubicBezTo>
                    <a:pt x="15555" y="0"/>
                    <a:pt x="14504" y="102"/>
                    <a:pt x="13451" y="314"/>
                  </a:cubicBezTo>
                  <a:cubicBezTo>
                    <a:pt x="5465" y="1934"/>
                    <a:pt x="1" y="9320"/>
                    <a:pt x="803" y="17423"/>
                  </a:cubicBezTo>
                  <a:cubicBezTo>
                    <a:pt x="1605" y="25527"/>
                    <a:pt x="8422" y="31709"/>
                    <a:pt x="16559" y="31726"/>
                  </a:cubicBezTo>
                  <a:cubicBezTo>
                    <a:pt x="18698" y="31726"/>
                    <a:pt x="20803" y="31308"/>
                    <a:pt x="22758" y="30473"/>
                  </a:cubicBezTo>
                  <a:cubicBezTo>
                    <a:pt x="30260" y="27298"/>
                    <a:pt x="34137" y="18960"/>
                    <a:pt x="31747" y="11174"/>
                  </a:cubicBezTo>
                  <a:cubicBezTo>
                    <a:pt x="29658" y="4429"/>
                    <a:pt x="23425" y="0"/>
                    <a:pt x="165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8"/>
            <p:cNvSpPr/>
            <p:nvPr/>
          </p:nvSpPr>
          <p:spPr>
            <a:xfrm>
              <a:off x="5869087" y="3367772"/>
              <a:ext cx="732599" cy="1003550"/>
            </a:xfrm>
            <a:custGeom>
              <a:avLst/>
              <a:gdLst/>
              <a:ahLst/>
              <a:cxnLst/>
              <a:rect l="l" t="t" r="r" b="b"/>
              <a:pathLst>
                <a:path w="22858" h="31312" extrusionOk="0">
                  <a:moveTo>
                    <a:pt x="2991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7" y="4662"/>
                  </a:lnTo>
                  <a:cubicBezTo>
                    <a:pt x="418" y="9507"/>
                    <a:pt x="1" y="14436"/>
                    <a:pt x="1" y="19365"/>
                  </a:cubicBezTo>
                  <a:lnTo>
                    <a:pt x="1" y="20936"/>
                  </a:lnTo>
                  <a:cubicBezTo>
                    <a:pt x="1" y="26667"/>
                    <a:pt x="4645" y="31312"/>
                    <a:pt x="10377" y="31312"/>
                  </a:cubicBezTo>
                  <a:lnTo>
                    <a:pt x="12482" y="31312"/>
                  </a:lnTo>
                  <a:cubicBezTo>
                    <a:pt x="18213" y="31312"/>
                    <a:pt x="22858" y="26667"/>
                    <a:pt x="22858" y="20936"/>
                  </a:cubicBezTo>
                  <a:lnTo>
                    <a:pt x="22858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8"/>
            <p:cNvSpPr/>
            <p:nvPr/>
          </p:nvSpPr>
          <p:spPr>
            <a:xfrm>
              <a:off x="6972761" y="2090772"/>
              <a:ext cx="654429" cy="842723"/>
            </a:xfrm>
            <a:custGeom>
              <a:avLst/>
              <a:gdLst/>
              <a:ahLst/>
              <a:cxnLst/>
              <a:rect l="l" t="t" r="r" b="b"/>
              <a:pathLst>
                <a:path w="20419" h="26294" extrusionOk="0">
                  <a:moveTo>
                    <a:pt x="15714" y="1"/>
                  </a:moveTo>
                  <a:cubicBezTo>
                    <a:pt x="14573" y="1"/>
                    <a:pt x="14075" y="847"/>
                    <a:pt x="13351" y="2584"/>
                  </a:cubicBezTo>
                  <a:cubicBezTo>
                    <a:pt x="12633" y="4255"/>
                    <a:pt x="8589" y="14848"/>
                    <a:pt x="8589" y="14848"/>
                  </a:cubicBezTo>
                  <a:lnTo>
                    <a:pt x="1" y="24339"/>
                  </a:lnTo>
                  <a:lnTo>
                    <a:pt x="2123" y="26293"/>
                  </a:lnTo>
                  <a:cubicBezTo>
                    <a:pt x="2123" y="26293"/>
                    <a:pt x="10594" y="20963"/>
                    <a:pt x="12482" y="17672"/>
                  </a:cubicBezTo>
                  <a:cubicBezTo>
                    <a:pt x="14370" y="14380"/>
                    <a:pt x="20419" y="863"/>
                    <a:pt x="16292" y="61"/>
                  </a:cubicBezTo>
                  <a:cubicBezTo>
                    <a:pt x="16082" y="21"/>
                    <a:pt x="15890" y="1"/>
                    <a:pt x="1571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8"/>
            <p:cNvSpPr/>
            <p:nvPr/>
          </p:nvSpPr>
          <p:spPr>
            <a:xfrm>
              <a:off x="6893501" y="2835710"/>
              <a:ext cx="156404" cy="120796"/>
            </a:xfrm>
            <a:custGeom>
              <a:avLst/>
              <a:gdLst/>
              <a:ahLst/>
              <a:cxnLst/>
              <a:rect l="l" t="t" r="r" b="b"/>
              <a:pathLst>
                <a:path w="4880" h="3769" extrusionOk="0">
                  <a:moveTo>
                    <a:pt x="2264" y="1"/>
                  </a:moveTo>
                  <a:cubicBezTo>
                    <a:pt x="1708" y="1"/>
                    <a:pt x="1205" y="118"/>
                    <a:pt x="1037" y="461"/>
                  </a:cubicBezTo>
                  <a:cubicBezTo>
                    <a:pt x="853" y="811"/>
                    <a:pt x="903" y="1964"/>
                    <a:pt x="486" y="2148"/>
                  </a:cubicBezTo>
                  <a:cubicBezTo>
                    <a:pt x="235" y="2265"/>
                    <a:pt x="1" y="2399"/>
                    <a:pt x="18" y="2499"/>
                  </a:cubicBezTo>
                  <a:cubicBezTo>
                    <a:pt x="34" y="2700"/>
                    <a:pt x="385" y="2833"/>
                    <a:pt x="569" y="2867"/>
                  </a:cubicBezTo>
                  <a:cubicBezTo>
                    <a:pt x="595" y="2871"/>
                    <a:pt x="624" y="2873"/>
                    <a:pt x="655" y="2873"/>
                  </a:cubicBezTo>
                  <a:cubicBezTo>
                    <a:pt x="985" y="2873"/>
                    <a:pt x="1572" y="2649"/>
                    <a:pt x="1572" y="2649"/>
                  </a:cubicBezTo>
                  <a:cubicBezTo>
                    <a:pt x="1572" y="2649"/>
                    <a:pt x="2106" y="3602"/>
                    <a:pt x="2290" y="3618"/>
                  </a:cubicBezTo>
                  <a:cubicBezTo>
                    <a:pt x="2407" y="3618"/>
                    <a:pt x="2541" y="3585"/>
                    <a:pt x="2674" y="3552"/>
                  </a:cubicBezTo>
                  <a:cubicBezTo>
                    <a:pt x="2892" y="3518"/>
                    <a:pt x="3126" y="3468"/>
                    <a:pt x="3359" y="3435"/>
                  </a:cubicBezTo>
                  <a:lnTo>
                    <a:pt x="3627" y="3769"/>
                  </a:lnTo>
                  <a:cubicBezTo>
                    <a:pt x="3627" y="3769"/>
                    <a:pt x="4245" y="2783"/>
                    <a:pt x="4445" y="2432"/>
                  </a:cubicBezTo>
                  <a:cubicBezTo>
                    <a:pt x="4479" y="2382"/>
                    <a:pt x="4496" y="2332"/>
                    <a:pt x="4529" y="2265"/>
                  </a:cubicBezTo>
                  <a:cubicBezTo>
                    <a:pt x="4880" y="1630"/>
                    <a:pt x="4713" y="828"/>
                    <a:pt x="4128" y="394"/>
                  </a:cubicBezTo>
                  <a:cubicBezTo>
                    <a:pt x="3914" y="228"/>
                    <a:pt x="3038" y="1"/>
                    <a:pt x="226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8"/>
            <p:cNvSpPr/>
            <p:nvPr/>
          </p:nvSpPr>
          <p:spPr>
            <a:xfrm>
              <a:off x="7252845" y="2067888"/>
              <a:ext cx="348640" cy="467706"/>
            </a:xfrm>
            <a:custGeom>
              <a:avLst/>
              <a:gdLst/>
              <a:ahLst/>
              <a:cxnLst/>
              <a:rect l="l" t="t" r="r" b="b"/>
              <a:pathLst>
                <a:path w="10878" h="14593" extrusionOk="0">
                  <a:moveTo>
                    <a:pt x="7384" y="0"/>
                  </a:moveTo>
                  <a:cubicBezTo>
                    <a:pt x="6964" y="0"/>
                    <a:pt x="6534" y="98"/>
                    <a:pt x="6116" y="307"/>
                  </a:cubicBezTo>
                  <a:cubicBezTo>
                    <a:pt x="4428" y="1143"/>
                    <a:pt x="0" y="11134"/>
                    <a:pt x="0" y="11134"/>
                  </a:cubicBezTo>
                  <a:lnTo>
                    <a:pt x="6918" y="14593"/>
                  </a:lnTo>
                  <a:cubicBezTo>
                    <a:pt x="6918" y="14593"/>
                    <a:pt x="10878" y="4217"/>
                    <a:pt x="10260" y="2312"/>
                  </a:cubicBezTo>
                  <a:cubicBezTo>
                    <a:pt x="9808" y="884"/>
                    <a:pt x="8643" y="0"/>
                    <a:pt x="73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8"/>
            <p:cNvSpPr/>
            <p:nvPr/>
          </p:nvSpPr>
          <p:spPr>
            <a:xfrm>
              <a:off x="7094326" y="4352028"/>
              <a:ext cx="449854" cy="171916"/>
            </a:xfrm>
            <a:custGeom>
              <a:avLst/>
              <a:gdLst/>
              <a:ahLst/>
              <a:cxnLst/>
              <a:rect l="l" t="t" r="r" b="b"/>
              <a:pathLst>
                <a:path w="14036" h="5364" extrusionOk="0">
                  <a:moveTo>
                    <a:pt x="8472" y="0"/>
                  </a:moveTo>
                  <a:cubicBezTo>
                    <a:pt x="8472" y="0"/>
                    <a:pt x="8539" y="1354"/>
                    <a:pt x="5865" y="2473"/>
                  </a:cubicBezTo>
                  <a:cubicBezTo>
                    <a:pt x="4946" y="2841"/>
                    <a:pt x="4011" y="3125"/>
                    <a:pt x="3042" y="3309"/>
                  </a:cubicBezTo>
                  <a:cubicBezTo>
                    <a:pt x="803" y="3776"/>
                    <a:pt x="1" y="5364"/>
                    <a:pt x="1" y="5364"/>
                  </a:cubicBezTo>
                  <a:lnTo>
                    <a:pt x="13835" y="5364"/>
                  </a:lnTo>
                  <a:lnTo>
                    <a:pt x="13936" y="2941"/>
                  </a:lnTo>
                  <a:lnTo>
                    <a:pt x="14036" y="401"/>
                  </a:lnTo>
                  <a:lnTo>
                    <a:pt x="8472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8"/>
            <p:cNvSpPr/>
            <p:nvPr/>
          </p:nvSpPr>
          <p:spPr>
            <a:xfrm>
              <a:off x="7094326" y="4431288"/>
              <a:ext cx="446649" cy="92657"/>
            </a:xfrm>
            <a:custGeom>
              <a:avLst/>
              <a:gdLst/>
              <a:ahLst/>
              <a:cxnLst/>
              <a:rect l="l" t="t" r="r" b="b"/>
              <a:pathLst>
                <a:path w="13936" h="2891" extrusionOk="0">
                  <a:moveTo>
                    <a:pt x="5865" y="0"/>
                  </a:moveTo>
                  <a:cubicBezTo>
                    <a:pt x="4946" y="368"/>
                    <a:pt x="4011" y="652"/>
                    <a:pt x="3042" y="836"/>
                  </a:cubicBezTo>
                  <a:cubicBezTo>
                    <a:pt x="803" y="1303"/>
                    <a:pt x="1" y="2891"/>
                    <a:pt x="1" y="2891"/>
                  </a:cubicBezTo>
                  <a:lnTo>
                    <a:pt x="13835" y="2891"/>
                  </a:lnTo>
                  <a:lnTo>
                    <a:pt x="13936" y="468"/>
                  </a:lnTo>
                  <a:lnTo>
                    <a:pt x="13936" y="468"/>
                  </a:lnTo>
                  <a:cubicBezTo>
                    <a:pt x="12666" y="836"/>
                    <a:pt x="10728" y="1638"/>
                    <a:pt x="7436" y="1905"/>
                  </a:cubicBezTo>
                  <a:cubicBezTo>
                    <a:pt x="7102" y="1237"/>
                    <a:pt x="6467" y="552"/>
                    <a:pt x="586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8"/>
            <p:cNvSpPr/>
            <p:nvPr/>
          </p:nvSpPr>
          <p:spPr>
            <a:xfrm>
              <a:off x="7310151" y="2876157"/>
              <a:ext cx="407003" cy="1536413"/>
            </a:xfrm>
            <a:custGeom>
              <a:avLst/>
              <a:gdLst/>
              <a:ahLst/>
              <a:cxnLst/>
              <a:rect l="l" t="t" r="r" b="b"/>
              <a:pathLst>
                <a:path w="12699" h="47938" extrusionOk="0">
                  <a:moveTo>
                    <a:pt x="12699" y="1"/>
                  </a:moveTo>
                  <a:lnTo>
                    <a:pt x="3426" y="285"/>
                  </a:lnTo>
                  <a:cubicBezTo>
                    <a:pt x="3426" y="285"/>
                    <a:pt x="3058" y="2290"/>
                    <a:pt x="2590" y="5164"/>
                  </a:cubicBezTo>
                  <a:cubicBezTo>
                    <a:pt x="2473" y="5832"/>
                    <a:pt x="2356" y="6534"/>
                    <a:pt x="2239" y="7286"/>
                  </a:cubicBezTo>
                  <a:cubicBezTo>
                    <a:pt x="1337" y="12900"/>
                    <a:pt x="217" y="20318"/>
                    <a:pt x="134" y="23359"/>
                  </a:cubicBezTo>
                  <a:cubicBezTo>
                    <a:pt x="0" y="28539"/>
                    <a:pt x="552" y="46150"/>
                    <a:pt x="552" y="46150"/>
                  </a:cubicBezTo>
                  <a:lnTo>
                    <a:pt x="8739" y="47937"/>
                  </a:lnTo>
                  <a:cubicBezTo>
                    <a:pt x="8739" y="47937"/>
                    <a:pt x="9558" y="28956"/>
                    <a:pt x="9558" y="24579"/>
                  </a:cubicBezTo>
                  <a:cubicBezTo>
                    <a:pt x="9892" y="21872"/>
                    <a:pt x="10961" y="13501"/>
                    <a:pt x="11763" y="7286"/>
                  </a:cubicBezTo>
                  <a:cubicBezTo>
                    <a:pt x="11863" y="6550"/>
                    <a:pt x="11947" y="5832"/>
                    <a:pt x="12030" y="5164"/>
                  </a:cubicBezTo>
                  <a:cubicBezTo>
                    <a:pt x="12431" y="2139"/>
                    <a:pt x="12699" y="1"/>
                    <a:pt x="1269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8"/>
            <p:cNvSpPr/>
            <p:nvPr/>
          </p:nvSpPr>
          <p:spPr>
            <a:xfrm>
              <a:off x="8127875" y="4137293"/>
              <a:ext cx="330435" cy="431649"/>
            </a:xfrm>
            <a:custGeom>
              <a:avLst/>
              <a:gdLst/>
              <a:ahLst/>
              <a:cxnLst/>
              <a:rect l="l" t="t" r="r" b="b"/>
              <a:pathLst>
                <a:path w="10310" h="13468" extrusionOk="0">
                  <a:moveTo>
                    <a:pt x="6918" y="0"/>
                  </a:moveTo>
                  <a:lnTo>
                    <a:pt x="2724" y="3659"/>
                  </a:lnTo>
                  <a:cubicBezTo>
                    <a:pt x="2724" y="3659"/>
                    <a:pt x="3726" y="4562"/>
                    <a:pt x="2640" y="7268"/>
                  </a:cubicBezTo>
                  <a:cubicBezTo>
                    <a:pt x="2273" y="8171"/>
                    <a:pt x="1805" y="9039"/>
                    <a:pt x="1253" y="9858"/>
                  </a:cubicBezTo>
                  <a:cubicBezTo>
                    <a:pt x="0" y="11780"/>
                    <a:pt x="568" y="13467"/>
                    <a:pt x="568" y="13467"/>
                  </a:cubicBezTo>
                  <a:lnTo>
                    <a:pt x="10309" y="3626"/>
                  </a:lnTo>
                  <a:lnTo>
                    <a:pt x="8655" y="1872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8"/>
            <p:cNvSpPr/>
            <p:nvPr/>
          </p:nvSpPr>
          <p:spPr>
            <a:xfrm>
              <a:off x="8127875" y="4197258"/>
              <a:ext cx="330435" cy="371684"/>
            </a:xfrm>
            <a:custGeom>
              <a:avLst/>
              <a:gdLst/>
              <a:ahLst/>
              <a:cxnLst/>
              <a:rect l="l" t="t" r="r" b="b"/>
              <a:pathLst>
                <a:path w="10310" h="11597" extrusionOk="0">
                  <a:moveTo>
                    <a:pt x="8655" y="1"/>
                  </a:moveTo>
                  <a:lnTo>
                    <a:pt x="8666" y="12"/>
                  </a:lnTo>
                  <a:lnTo>
                    <a:pt x="8666" y="12"/>
                  </a:lnTo>
                  <a:cubicBezTo>
                    <a:pt x="8668" y="8"/>
                    <a:pt x="8670" y="4"/>
                    <a:pt x="8672" y="1"/>
                  </a:cubicBezTo>
                  <a:close/>
                  <a:moveTo>
                    <a:pt x="8666" y="12"/>
                  </a:moveTo>
                  <a:cubicBezTo>
                    <a:pt x="8015" y="1166"/>
                    <a:pt x="7212" y="3100"/>
                    <a:pt x="5096" y="5615"/>
                  </a:cubicBezTo>
                  <a:cubicBezTo>
                    <a:pt x="4549" y="5436"/>
                    <a:pt x="3886" y="5384"/>
                    <a:pt x="3239" y="5384"/>
                  </a:cubicBezTo>
                  <a:cubicBezTo>
                    <a:pt x="3036" y="5384"/>
                    <a:pt x="2835" y="5389"/>
                    <a:pt x="2640" y="5397"/>
                  </a:cubicBezTo>
                  <a:cubicBezTo>
                    <a:pt x="2273" y="6300"/>
                    <a:pt x="1805" y="7168"/>
                    <a:pt x="1253" y="7987"/>
                  </a:cubicBezTo>
                  <a:cubicBezTo>
                    <a:pt x="0" y="9909"/>
                    <a:pt x="568" y="11596"/>
                    <a:pt x="568" y="11596"/>
                  </a:cubicBezTo>
                  <a:lnTo>
                    <a:pt x="10309" y="1755"/>
                  </a:lnTo>
                  <a:lnTo>
                    <a:pt x="8666" y="12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8"/>
            <p:cNvSpPr/>
            <p:nvPr/>
          </p:nvSpPr>
          <p:spPr>
            <a:xfrm>
              <a:off x="7612703" y="2958622"/>
              <a:ext cx="792596" cy="1323280"/>
            </a:xfrm>
            <a:custGeom>
              <a:avLst/>
              <a:gdLst/>
              <a:ahLst/>
              <a:cxnLst/>
              <a:rect l="l" t="t" r="r" b="b"/>
              <a:pathLst>
                <a:path w="24730" h="41288" extrusionOk="0">
                  <a:moveTo>
                    <a:pt x="1" y="1"/>
                  </a:moveTo>
                  <a:cubicBezTo>
                    <a:pt x="1" y="1"/>
                    <a:pt x="168" y="1939"/>
                    <a:pt x="418" y="4713"/>
                  </a:cubicBezTo>
                  <a:cubicBezTo>
                    <a:pt x="970" y="10794"/>
                    <a:pt x="1989" y="20803"/>
                    <a:pt x="2891" y="22774"/>
                  </a:cubicBezTo>
                  <a:cubicBezTo>
                    <a:pt x="3944" y="25147"/>
                    <a:pt x="18046" y="41287"/>
                    <a:pt x="18046" y="41287"/>
                  </a:cubicBezTo>
                  <a:lnTo>
                    <a:pt x="24729" y="38648"/>
                  </a:lnTo>
                  <a:lnTo>
                    <a:pt x="12098" y="20452"/>
                  </a:lnTo>
                  <a:lnTo>
                    <a:pt x="10443" y="4713"/>
                  </a:lnTo>
                  <a:lnTo>
                    <a:pt x="9959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8"/>
            <p:cNvSpPr/>
            <p:nvPr/>
          </p:nvSpPr>
          <p:spPr>
            <a:xfrm>
              <a:off x="7612703" y="2958622"/>
              <a:ext cx="334730" cy="151468"/>
            </a:xfrm>
            <a:custGeom>
              <a:avLst/>
              <a:gdLst/>
              <a:ahLst/>
              <a:cxnLst/>
              <a:rect l="l" t="t" r="r" b="b"/>
              <a:pathLst>
                <a:path w="10444" h="4726" extrusionOk="0">
                  <a:moveTo>
                    <a:pt x="1" y="1"/>
                  </a:moveTo>
                  <a:cubicBezTo>
                    <a:pt x="1" y="1"/>
                    <a:pt x="151" y="1939"/>
                    <a:pt x="418" y="4713"/>
                  </a:cubicBezTo>
                  <a:cubicBezTo>
                    <a:pt x="1964" y="4721"/>
                    <a:pt x="3580" y="4725"/>
                    <a:pt x="5255" y="4725"/>
                  </a:cubicBezTo>
                  <a:cubicBezTo>
                    <a:pt x="6930" y="4725"/>
                    <a:pt x="8664" y="4721"/>
                    <a:pt x="10443" y="4713"/>
                  </a:cubicBezTo>
                  <a:lnTo>
                    <a:pt x="995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8"/>
            <p:cNvSpPr/>
            <p:nvPr/>
          </p:nvSpPr>
          <p:spPr>
            <a:xfrm>
              <a:off x="7302106" y="2043434"/>
              <a:ext cx="734233" cy="974128"/>
            </a:xfrm>
            <a:custGeom>
              <a:avLst/>
              <a:gdLst/>
              <a:ahLst/>
              <a:cxnLst/>
              <a:rect l="l" t="t" r="r" b="b"/>
              <a:pathLst>
                <a:path w="22909" h="30394" extrusionOk="0">
                  <a:moveTo>
                    <a:pt x="15172" y="1"/>
                  </a:moveTo>
                  <a:cubicBezTo>
                    <a:pt x="12833" y="1"/>
                    <a:pt x="8037" y="118"/>
                    <a:pt x="7904" y="118"/>
                  </a:cubicBezTo>
                  <a:cubicBezTo>
                    <a:pt x="7904" y="118"/>
                    <a:pt x="7486" y="168"/>
                    <a:pt x="6935" y="268"/>
                  </a:cubicBezTo>
                  <a:cubicBezTo>
                    <a:pt x="6083" y="452"/>
                    <a:pt x="4880" y="786"/>
                    <a:pt x="4362" y="1388"/>
                  </a:cubicBezTo>
                  <a:cubicBezTo>
                    <a:pt x="3526" y="2373"/>
                    <a:pt x="4144" y="16626"/>
                    <a:pt x="4144" y="16626"/>
                  </a:cubicBezTo>
                  <a:cubicBezTo>
                    <a:pt x="4128" y="16693"/>
                    <a:pt x="1020" y="25799"/>
                    <a:pt x="1" y="30394"/>
                  </a:cubicBezTo>
                  <a:lnTo>
                    <a:pt x="22407" y="30394"/>
                  </a:lnTo>
                  <a:cubicBezTo>
                    <a:pt x="22407" y="30394"/>
                    <a:pt x="21688" y="25765"/>
                    <a:pt x="20987" y="22223"/>
                  </a:cubicBezTo>
                  <a:cubicBezTo>
                    <a:pt x="20469" y="19683"/>
                    <a:pt x="20485" y="17060"/>
                    <a:pt x="21020" y="14521"/>
                  </a:cubicBezTo>
                  <a:cubicBezTo>
                    <a:pt x="21972" y="9976"/>
                    <a:pt x="22908" y="4612"/>
                    <a:pt x="21822" y="2774"/>
                  </a:cubicBezTo>
                  <a:cubicBezTo>
                    <a:pt x="20552" y="602"/>
                    <a:pt x="18163" y="536"/>
                    <a:pt x="16058" y="185"/>
                  </a:cubicBezTo>
                  <a:cubicBezTo>
                    <a:pt x="15757" y="135"/>
                    <a:pt x="15456" y="68"/>
                    <a:pt x="1517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8"/>
            <p:cNvSpPr/>
            <p:nvPr/>
          </p:nvSpPr>
          <p:spPr>
            <a:xfrm>
              <a:off x="7747665" y="2758886"/>
              <a:ext cx="139802" cy="160699"/>
            </a:xfrm>
            <a:custGeom>
              <a:avLst/>
              <a:gdLst/>
              <a:ahLst/>
              <a:cxnLst/>
              <a:rect l="l" t="t" r="r" b="b"/>
              <a:pathLst>
                <a:path w="4362" h="5014" extrusionOk="0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100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8"/>
            <p:cNvSpPr/>
            <p:nvPr/>
          </p:nvSpPr>
          <p:spPr>
            <a:xfrm>
              <a:off x="7424217" y="2758886"/>
              <a:ext cx="139802" cy="160699"/>
            </a:xfrm>
            <a:custGeom>
              <a:avLst/>
              <a:gdLst/>
              <a:ahLst/>
              <a:cxnLst/>
              <a:rect l="l" t="t" r="r" b="b"/>
              <a:pathLst>
                <a:path w="4362" h="5014" extrusionOk="0">
                  <a:moveTo>
                    <a:pt x="0" y="0"/>
                  </a:moveTo>
                  <a:lnTo>
                    <a:pt x="0" y="3493"/>
                  </a:lnTo>
                  <a:cubicBezTo>
                    <a:pt x="0" y="3493"/>
                    <a:pt x="84" y="4512"/>
                    <a:pt x="1454" y="4896"/>
                  </a:cubicBezTo>
                  <a:cubicBezTo>
                    <a:pt x="1729" y="4977"/>
                    <a:pt x="2000" y="5013"/>
                    <a:pt x="2259" y="5013"/>
                  </a:cubicBezTo>
                  <a:cubicBezTo>
                    <a:pt x="3276" y="5013"/>
                    <a:pt x="4104" y="4460"/>
                    <a:pt x="4211" y="3927"/>
                  </a:cubicBezTo>
                  <a:cubicBezTo>
                    <a:pt x="4361" y="3208"/>
                    <a:pt x="4278" y="168"/>
                    <a:pt x="4261" y="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8"/>
            <p:cNvSpPr/>
            <p:nvPr/>
          </p:nvSpPr>
          <p:spPr>
            <a:xfrm>
              <a:off x="7524341" y="2043434"/>
              <a:ext cx="292424" cy="207812"/>
            </a:xfrm>
            <a:custGeom>
              <a:avLst/>
              <a:gdLst/>
              <a:ahLst/>
              <a:cxnLst/>
              <a:rect l="l" t="t" r="r" b="b"/>
              <a:pathLst>
                <a:path w="9124" h="6484" extrusionOk="0">
                  <a:moveTo>
                    <a:pt x="8238" y="1"/>
                  </a:moveTo>
                  <a:cubicBezTo>
                    <a:pt x="5899" y="1"/>
                    <a:pt x="1103" y="118"/>
                    <a:pt x="970" y="118"/>
                  </a:cubicBezTo>
                  <a:cubicBezTo>
                    <a:pt x="970" y="118"/>
                    <a:pt x="552" y="168"/>
                    <a:pt x="1" y="268"/>
                  </a:cubicBezTo>
                  <a:cubicBezTo>
                    <a:pt x="519" y="2190"/>
                    <a:pt x="1638" y="5982"/>
                    <a:pt x="2774" y="6484"/>
                  </a:cubicBezTo>
                  <a:cubicBezTo>
                    <a:pt x="4629" y="6283"/>
                    <a:pt x="7887" y="2691"/>
                    <a:pt x="9124" y="185"/>
                  </a:cubicBezTo>
                  <a:cubicBezTo>
                    <a:pt x="8823" y="135"/>
                    <a:pt x="8522" y="68"/>
                    <a:pt x="823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8"/>
            <p:cNvSpPr/>
            <p:nvPr/>
          </p:nvSpPr>
          <p:spPr>
            <a:xfrm>
              <a:off x="7451523" y="1572940"/>
              <a:ext cx="424695" cy="431457"/>
            </a:xfrm>
            <a:custGeom>
              <a:avLst/>
              <a:gdLst/>
              <a:ahLst/>
              <a:cxnLst/>
              <a:rect l="l" t="t" r="r" b="b"/>
              <a:pathLst>
                <a:path w="13251" h="13462" extrusionOk="0">
                  <a:moveTo>
                    <a:pt x="5495" y="0"/>
                  </a:moveTo>
                  <a:cubicBezTo>
                    <a:pt x="3163" y="0"/>
                    <a:pt x="950" y="1046"/>
                    <a:pt x="301" y="3603"/>
                  </a:cubicBezTo>
                  <a:cubicBezTo>
                    <a:pt x="0" y="4773"/>
                    <a:pt x="84" y="6009"/>
                    <a:pt x="167" y="7212"/>
                  </a:cubicBezTo>
                  <a:cubicBezTo>
                    <a:pt x="268" y="8833"/>
                    <a:pt x="435" y="10571"/>
                    <a:pt x="1487" y="11807"/>
                  </a:cubicBezTo>
                  <a:cubicBezTo>
                    <a:pt x="2599" y="13082"/>
                    <a:pt x="4415" y="13462"/>
                    <a:pt x="6105" y="13462"/>
                  </a:cubicBezTo>
                  <a:cubicBezTo>
                    <a:pt x="6142" y="13462"/>
                    <a:pt x="6179" y="13461"/>
                    <a:pt x="6216" y="13461"/>
                  </a:cubicBezTo>
                  <a:cubicBezTo>
                    <a:pt x="7502" y="13444"/>
                    <a:pt x="8822" y="13244"/>
                    <a:pt x="9959" y="12642"/>
                  </a:cubicBezTo>
                  <a:cubicBezTo>
                    <a:pt x="11980" y="11590"/>
                    <a:pt x="13250" y="9284"/>
                    <a:pt x="13200" y="6995"/>
                  </a:cubicBezTo>
                  <a:cubicBezTo>
                    <a:pt x="13133" y="4723"/>
                    <a:pt x="11830" y="2534"/>
                    <a:pt x="9925" y="1281"/>
                  </a:cubicBezTo>
                  <a:cubicBezTo>
                    <a:pt x="8688" y="474"/>
                    <a:pt x="7065" y="0"/>
                    <a:pt x="549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8"/>
            <p:cNvSpPr/>
            <p:nvPr/>
          </p:nvSpPr>
          <p:spPr>
            <a:xfrm>
              <a:off x="7500175" y="1755625"/>
              <a:ext cx="286591" cy="228420"/>
            </a:xfrm>
            <a:custGeom>
              <a:avLst/>
              <a:gdLst/>
              <a:ahLst/>
              <a:cxnLst/>
              <a:rect l="l" t="t" r="r" b="b"/>
              <a:pathLst>
                <a:path w="8942" h="7127" extrusionOk="0">
                  <a:moveTo>
                    <a:pt x="4286" y="1"/>
                  </a:moveTo>
                  <a:cubicBezTo>
                    <a:pt x="1835" y="1"/>
                    <a:pt x="0" y="1783"/>
                    <a:pt x="136" y="3768"/>
                  </a:cubicBezTo>
                  <a:cubicBezTo>
                    <a:pt x="320" y="6441"/>
                    <a:pt x="2609" y="7093"/>
                    <a:pt x="4915" y="7126"/>
                  </a:cubicBezTo>
                  <a:cubicBezTo>
                    <a:pt x="4928" y="7126"/>
                    <a:pt x="4941" y="7126"/>
                    <a:pt x="4954" y="7126"/>
                  </a:cubicBezTo>
                  <a:cubicBezTo>
                    <a:pt x="7257" y="7126"/>
                    <a:pt x="8941" y="5662"/>
                    <a:pt x="8808" y="3851"/>
                  </a:cubicBezTo>
                  <a:cubicBezTo>
                    <a:pt x="8675" y="2013"/>
                    <a:pt x="7004" y="710"/>
                    <a:pt x="7004" y="710"/>
                  </a:cubicBezTo>
                  <a:cubicBezTo>
                    <a:pt x="6061" y="215"/>
                    <a:pt x="5137" y="1"/>
                    <a:pt x="428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8"/>
            <p:cNvSpPr/>
            <p:nvPr/>
          </p:nvSpPr>
          <p:spPr>
            <a:xfrm>
              <a:off x="7486875" y="1710210"/>
              <a:ext cx="308481" cy="507319"/>
            </a:xfrm>
            <a:custGeom>
              <a:avLst/>
              <a:gdLst/>
              <a:ahLst/>
              <a:cxnLst/>
              <a:rect l="l" t="t" r="r" b="b"/>
              <a:pathLst>
                <a:path w="9625" h="15829" extrusionOk="0">
                  <a:moveTo>
                    <a:pt x="2710" y="0"/>
                  </a:moveTo>
                  <a:cubicBezTo>
                    <a:pt x="2301" y="0"/>
                    <a:pt x="1900" y="85"/>
                    <a:pt x="1537" y="289"/>
                  </a:cubicBezTo>
                  <a:cubicBezTo>
                    <a:pt x="1370" y="373"/>
                    <a:pt x="1237" y="490"/>
                    <a:pt x="1103" y="623"/>
                  </a:cubicBezTo>
                  <a:cubicBezTo>
                    <a:pt x="401" y="1375"/>
                    <a:pt x="886" y="2361"/>
                    <a:pt x="501" y="3230"/>
                  </a:cubicBezTo>
                  <a:cubicBezTo>
                    <a:pt x="384" y="3481"/>
                    <a:pt x="0" y="3648"/>
                    <a:pt x="0" y="3915"/>
                  </a:cubicBezTo>
                  <a:cubicBezTo>
                    <a:pt x="17" y="4132"/>
                    <a:pt x="585" y="4182"/>
                    <a:pt x="602" y="4800"/>
                  </a:cubicBezTo>
                  <a:cubicBezTo>
                    <a:pt x="618" y="5452"/>
                    <a:pt x="719" y="6438"/>
                    <a:pt x="952" y="6622"/>
                  </a:cubicBezTo>
                  <a:cubicBezTo>
                    <a:pt x="1167" y="6815"/>
                    <a:pt x="1541" y="6912"/>
                    <a:pt x="2029" y="6912"/>
                  </a:cubicBezTo>
                  <a:cubicBezTo>
                    <a:pt x="2300" y="6912"/>
                    <a:pt x="2607" y="6882"/>
                    <a:pt x="2941" y="6822"/>
                  </a:cubicBezTo>
                  <a:cubicBezTo>
                    <a:pt x="3041" y="6806"/>
                    <a:pt x="3125" y="6789"/>
                    <a:pt x="3208" y="6789"/>
                  </a:cubicBezTo>
                  <a:cubicBezTo>
                    <a:pt x="3219" y="6788"/>
                    <a:pt x="3230" y="6788"/>
                    <a:pt x="3241" y="6788"/>
                  </a:cubicBezTo>
                  <a:cubicBezTo>
                    <a:pt x="3878" y="6788"/>
                    <a:pt x="3927" y="8213"/>
                    <a:pt x="3943" y="8460"/>
                  </a:cubicBezTo>
                  <a:cubicBezTo>
                    <a:pt x="3993" y="9011"/>
                    <a:pt x="3810" y="9562"/>
                    <a:pt x="3442" y="9980"/>
                  </a:cubicBezTo>
                  <a:cubicBezTo>
                    <a:pt x="3091" y="10364"/>
                    <a:pt x="2139" y="10515"/>
                    <a:pt x="2139" y="10515"/>
                  </a:cubicBezTo>
                  <a:cubicBezTo>
                    <a:pt x="2139" y="10515"/>
                    <a:pt x="3225" y="15577"/>
                    <a:pt x="4244" y="15828"/>
                  </a:cubicBezTo>
                  <a:cubicBezTo>
                    <a:pt x="5631" y="15260"/>
                    <a:pt x="8705" y="12169"/>
                    <a:pt x="9624" y="10465"/>
                  </a:cubicBezTo>
                  <a:cubicBezTo>
                    <a:pt x="8588" y="10131"/>
                    <a:pt x="7569" y="9562"/>
                    <a:pt x="7218" y="8577"/>
                  </a:cubicBezTo>
                  <a:cubicBezTo>
                    <a:pt x="6884" y="7591"/>
                    <a:pt x="7168" y="3915"/>
                    <a:pt x="7168" y="3915"/>
                  </a:cubicBezTo>
                  <a:lnTo>
                    <a:pt x="7168" y="3915"/>
                  </a:lnTo>
                  <a:cubicBezTo>
                    <a:pt x="7168" y="3915"/>
                    <a:pt x="7248" y="3960"/>
                    <a:pt x="7396" y="3960"/>
                  </a:cubicBezTo>
                  <a:cubicBezTo>
                    <a:pt x="7519" y="3960"/>
                    <a:pt x="7691" y="3929"/>
                    <a:pt x="7903" y="3815"/>
                  </a:cubicBezTo>
                  <a:cubicBezTo>
                    <a:pt x="8371" y="3581"/>
                    <a:pt x="8755" y="1409"/>
                    <a:pt x="8004" y="1225"/>
                  </a:cubicBezTo>
                  <a:cubicBezTo>
                    <a:pt x="7927" y="1204"/>
                    <a:pt x="7850" y="1194"/>
                    <a:pt x="7773" y="1194"/>
                  </a:cubicBezTo>
                  <a:cubicBezTo>
                    <a:pt x="7478" y="1194"/>
                    <a:pt x="7190" y="1341"/>
                    <a:pt x="7018" y="1592"/>
                  </a:cubicBezTo>
                  <a:cubicBezTo>
                    <a:pt x="6951" y="1726"/>
                    <a:pt x="6834" y="1826"/>
                    <a:pt x="6784" y="1960"/>
                  </a:cubicBezTo>
                  <a:cubicBezTo>
                    <a:pt x="6700" y="2144"/>
                    <a:pt x="6633" y="2328"/>
                    <a:pt x="6583" y="2511"/>
                  </a:cubicBezTo>
                  <a:cubicBezTo>
                    <a:pt x="6132" y="1643"/>
                    <a:pt x="5414" y="924"/>
                    <a:pt x="4528" y="473"/>
                  </a:cubicBezTo>
                  <a:cubicBezTo>
                    <a:pt x="3982" y="200"/>
                    <a:pt x="3337" y="0"/>
                    <a:pt x="27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8"/>
            <p:cNvSpPr/>
            <p:nvPr/>
          </p:nvSpPr>
          <p:spPr>
            <a:xfrm>
              <a:off x="7555397" y="1814790"/>
              <a:ext cx="239958" cy="402740"/>
            </a:xfrm>
            <a:custGeom>
              <a:avLst/>
              <a:gdLst/>
              <a:ahLst/>
              <a:cxnLst/>
              <a:rect l="l" t="t" r="r" b="b"/>
              <a:pathLst>
                <a:path w="7487" h="12566" extrusionOk="0">
                  <a:moveTo>
                    <a:pt x="4579" y="0"/>
                  </a:moveTo>
                  <a:cubicBezTo>
                    <a:pt x="4512" y="318"/>
                    <a:pt x="4445" y="535"/>
                    <a:pt x="4412" y="685"/>
                  </a:cubicBezTo>
                  <a:cubicBezTo>
                    <a:pt x="3727" y="2857"/>
                    <a:pt x="1789" y="3392"/>
                    <a:pt x="1070" y="3526"/>
                  </a:cubicBezTo>
                  <a:cubicBezTo>
                    <a:pt x="1081" y="3525"/>
                    <a:pt x="1092" y="3525"/>
                    <a:pt x="1103" y="3525"/>
                  </a:cubicBezTo>
                  <a:cubicBezTo>
                    <a:pt x="1740" y="3525"/>
                    <a:pt x="1789" y="4950"/>
                    <a:pt x="1805" y="5197"/>
                  </a:cubicBezTo>
                  <a:cubicBezTo>
                    <a:pt x="1855" y="5748"/>
                    <a:pt x="1672" y="6299"/>
                    <a:pt x="1304" y="6717"/>
                  </a:cubicBezTo>
                  <a:cubicBezTo>
                    <a:pt x="953" y="7101"/>
                    <a:pt x="1" y="7252"/>
                    <a:pt x="1" y="7252"/>
                  </a:cubicBezTo>
                  <a:cubicBezTo>
                    <a:pt x="1" y="7252"/>
                    <a:pt x="1087" y="12314"/>
                    <a:pt x="2106" y="12565"/>
                  </a:cubicBezTo>
                  <a:cubicBezTo>
                    <a:pt x="3493" y="11997"/>
                    <a:pt x="6567" y="8906"/>
                    <a:pt x="7486" y="7202"/>
                  </a:cubicBezTo>
                  <a:cubicBezTo>
                    <a:pt x="6450" y="6868"/>
                    <a:pt x="5431" y="6299"/>
                    <a:pt x="5080" y="5314"/>
                  </a:cubicBezTo>
                  <a:cubicBezTo>
                    <a:pt x="4746" y="4311"/>
                    <a:pt x="5030" y="652"/>
                    <a:pt x="5030" y="652"/>
                  </a:cubicBezTo>
                  <a:cubicBezTo>
                    <a:pt x="5030" y="652"/>
                    <a:pt x="4679" y="552"/>
                    <a:pt x="457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8"/>
            <p:cNvSpPr/>
            <p:nvPr/>
          </p:nvSpPr>
          <p:spPr>
            <a:xfrm>
              <a:off x="7709622" y="1763798"/>
              <a:ext cx="33236" cy="54773"/>
            </a:xfrm>
            <a:custGeom>
              <a:avLst/>
              <a:gdLst/>
              <a:ahLst/>
              <a:cxnLst/>
              <a:rect l="l" t="t" r="r" b="b"/>
              <a:pathLst>
                <a:path w="1037" h="1709" extrusionOk="0">
                  <a:moveTo>
                    <a:pt x="819" y="0"/>
                  </a:moveTo>
                  <a:cubicBezTo>
                    <a:pt x="736" y="0"/>
                    <a:pt x="630" y="29"/>
                    <a:pt x="502" y="121"/>
                  </a:cubicBezTo>
                  <a:cubicBezTo>
                    <a:pt x="68" y="438"/>
                    <a:pt x="1" y="1708"/>
                    <a:pt x="469" y="1708"/>
                  </a:cubicBezTo>
                  <a:cubicBezTo>
                    <a:pt x="937" y="1708"/>
                    <a:pt x="953" y="923"/>
                    <a:pt x="636" y="839"/>
                  </a:cubicBezTo>
                  <a:cubicBezTo>
                    <a:pt x="569" y="823"/>
                    <a:pt x="502" y="806"/>
                    <a:pt x="435" y="806"/>
                  </a:cubicBezTo>
                  <a:cubicBezTo>
                    <a:pt x="435" y="806"/>
                    <a:pt x="501" y="87"/>
                    <a:pt x="1019" y="87"/>
                  </a:cubicBezTo>
                  <a:cubicBezTo>
                    <a:pt x="1025" y="87"/>
                    <a:pt x="1031" y="87"/>
                    <a:pt x="1037" y="88"/>
                  </a:cubicBezTo>
                  <a:cubicBezTo>
                    <a:pt x="1037" y="88"/>
                    <a:pt x="963" y="0"/>
                    <a:pt x="8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8"/>
            <p:cNvSpPr/>
            <p:nvPr/>
          </p:nvSpPr>
          <p:spPr>
            <a:xfrm>
              <a:off x="7529693" y="1749440"/>
              <a:ext cx="41280" cy="20384"/>
            </a:xfrm>
            <a:custGeom>
              <a:avLst/>
              <a:gdLst/>
              <a:ahLst/>
              <a:cxnLst/>
              <a:rect l="l" t="t" r="r" b="b"/>
              <a:pathLst>
                <a:path w="1288" h="636" extrusionOk="0">
                  <a:moveTo>
                    <a:pt x="657" y="1"/>
                  </a:moveTo>
                  <a:cubicBezTo>
                    <a:pt x="385" y="1"/>
                    <a:pt x="109" y="176"/>
                    <a:pt x="1" y="419"/>
                  </a:cubicBezTo>
                  <a:cubicBezTo>
                    <a:pt x="112" y="397"/>
                    <a:pt x="226" y="387"/>
                    <a:pt x="340" y="387"/>
                  </a:cubicBezTo>
                  <a:cubicBezTo>
                    <a:pt x="670" y="387"/>
                    <a:pt x="1002" y="474"/>
                    <a:pt x="1287" y="636"/>
                  </a:cubicBezTo>
                  <a:cubicBezTo>
                    <a:pt x="1195" y="176"/>
                    <a:pt x="928" y="1"/>
                    <a:pt x="65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8"/>
            <p:cNvSpPr/>
            <p:nvPr/>
          </p:nvSpPr>
          <p:spPr>
            <a:xfrm>
              <a:off x="7536135" y="1782964"/>
              <a:ext cx="24134" cy="24358"/>
            </a:xfrm>
            <a:custGeom>
              <a:avLst/>
              <a:gdLst/>
              <a:ahLst/>
              <a:cxnLst/>
              <a:rect l="l" t="t" r="r" b="b"/>
              <a:pathLst>
                <a:path w="753" h="760" extrusionOk="0">
                  <a:moveTo>
                    <a:pt x="328" y="1"/>
                  </a:moveTo>
                  <a:cubicBezTo>
                    <a:pt x="292" y="1"/>
                    <a:pt x="259" y="16"/>
                    <a:pt x="234" y="41"/>
                  </a:cubicBezTo>
                  <a:cubicBezTo>
                    <a:pt x="184" y="58"/>
                    <a:pt x="134" y="74"/>
                    <a:pt x="101" y="124"/>
                  </a:cubicBezTo>
                  <a:cubicBezTo>
                    <a:pt x="67" y="158"/>
                    <a:pt x="50" y="191"/>
                    <a:pt x="34" y="241"/>
                  </a:cubicBezTo>
                  <a:cubicBezTo>
                    <a:pt x="17" y="292"/>
                    <a:pt x="0" y="342"/>
                    <a:pt x="0" y="392"/>
                  </a:cubicBezTo>
                  <a:cubicBezTo>
                    <a:pt x="0" y="409"/>
                    <a:pt x="17" y="442"/>
                    <a:pt x="17" y="475"/>
                  </a:cubicBezTo>
                  <a:cubicBezTo>
                    <a:pt x="34" y="542"/>
                    <a:pt x="67" y="609"/>
                    <a:pt x="117" y="642"/>
                  </a:cubicBezTo>
                  <a:lnTo>
                    <a:pt x="201" y="709"/>
                  </a:lnTo>
                  <a:cubicBezTo>
                    <a:pt x="251" y="743"/>
                    <a:pt x="318" y="759"/>
                    <a:pt x="385" y="759"/>
                  </a:cubicBezTo>
                  <a:cubicBezTo>
                    <a:pt x="485" y="743"/>
                    <a:pt x="585" y="709"/>
                    <a:pt x="652" y="642"/>
                  </a:cubicBezTo>
                  <a:cubicBezTo>
                    <a:pt x="685" y="609"/>
                    <a:pt x="719" y="559"/>
                    <a:pt x="735" y="509"/>
                  </a:cubicBezTo>
                  <a:cubicBezTo>
                    <a:pt x="752" y="459"/>
                    <a:pt x="752" y="425"/>
                    <a:pt x="752" y="375"/>
                  </a:cubicBezTo>
                  <a:lnTo>
                    <a:pt x="735" y="275"/>
                  </a:lnTo>
                  <a:cubicBezTo>
                    <a:pt x="719" y="208"/>
                    <a:pt x="685" y="158"/>
                    <a:pt x="635" y="108"/>
                  </a:cubicBezTo>
                  <a:cubicBezTo>
                    <a:pt x="619" y="91"/>
                    <a:pt x="585" y="58"/>
                    <a:pt x="552" y="41"/>
                  </a:cubicBezTo>
                  <a:cubicBezTo>
                    <a:pt x="515" y="16"/>
                    <a:pt x="469" y="1"/>
                    <a:pt x="421" y="1"/>
                  </a:cubicBezTo>
                  <a:cubicBezTo>
                    <a:pt x="404" y="1"/>
                    <a:pt x="386" y="3"/>
                    <a:pt x="368" y="7"/>
                  </a:cubicBezTo>
                  <a:cubicBezTo>
                    <a:pt x="354" y="3"/>
                    <a:pt x="341" y="1"/>
                    <a:pt x="32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8"/>
            <p:cNvSpPr/>
            <p:nvPr/>
          </p:nvSpPr>
          <p:spPr>
            <a:xfrm>
              <a:off x="7486875" y="1835654"/>
              <a:ext cx="171916" cy="107912"/>
            </a:xfrm>
            <a:custGeom>
              <a:avLst/>
              <a:gdLst/>
              <a:ahLst/>
              <a:cxnLst/>
              <a:rect l="l" t="t" r="r" b="b"/>
              <a:pathLst>
                <a:path w="5364" h="3367" extrusionOk="0">
                  <a:moveTo>
                    <a:pt x="0" y="1"/>
                  </a:moveTo>
                  <a:cubicBezTo>
                    <a:pt x="0" y="1"/>
                    <a:pt x="318" y="2691"/>
                    <a:pt x="936" y="3109"/>
                  </a:cubicBezTo>
                  <a:cubicBezTo>
                    <a:pt x="1219" y="3295"/>
                    <a:pt x="1613" y="3367"/>
                    <a:pt x="2045" y="3367"/>
                  </a:cubicBezTo>
                  <a:cubicBezTo>
                    <a:pt x="3244" y="3367"/>
                    <a:pt x="4738" y="2812"/>
                    <a:pt x="4996" y="2591"/>
                  </a:cubicBezTo>
                  <a:cubicBezTo>
                    <a:pt x="5364" y="2290"/>
                    <a:pt x="5313" y="870"/>
                    <a:pt x="5146" y="502"/>
                  </a:cubicBezTo>
                  <a:cubicBezTo>
                    <a:pt x="4996" y="15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8"/>
            <p:cNvSpPr/>
            <p:nvPr/>
          </p:nvSpPr>
          <p:spPr>
            <a:xfrm>
              <a:off x="7502387" y="1705499"/>
              <a:ext cx="205665" cy="85221"/>
            </a:xfrm>
            <a:custGeom>
              <a:avLst/>
              <a:gdLst/>
              <a:ahLst/>
              <a:cxnLst/>
              <a:rect l="l" t="t" r="r" b="b"/>
              <a:pathLst>
                <a:path w="6417" h="2659" extrusionOk="0">
                  <a:moveTo>
                    <a:pt x="2488" y="1"/>
                  </a:moveTo>
                  <a:cubicBezTo>
                    <a:pt x="1462" y="1"/>
                    <a:pt x="823" y="243"/>
                    <a:pt x="435" y="470"/>
                  </a:cubicBezTo>
                  <a:cubicBezTo>
                    <a:pt x="101" y="670"/>
                    <a:pt x="1" y="1088"/>
                    <a:pt x="218" y="1422"/>
                  </a:cubicBezTo>
                  <a:cubicBezTo>
                    <a:pt x="218" y="1422"/>
                    <a:pt x="664" y="752"/>
                    <a:pt x="1931" y="752"/>
                  </a:cubicBezTo>
                  <a:cubicBezTo>
                    <a:pt x="1961" y="752"/>
                    <a:pt x="1991" y="753"/>
                    <a:pt x="2022" y="754"/>
                  </a:cubicBezTo>
                  <a:cubicBezTo>
                    <a:pt x="3359" y="787"/>
                    <a:pt x="4846" y="1422"/>
                    <a:pt x="6099" y="2658"/>
                  </a:cubicBezTo>
                  <a:cubicBezTo>
                    <a:pt x="6250" y="2424"/>
                    <a:pt x="6367" y="2157"/>
                    <a:pt x="6417" y="1873"/>
                  </a:cubicBezTo>
                  <a:cubicBezTo>
                    <a:pt x="6417" y="1873"/>
                    <a:pt x="4746" y="52"/>
                    <a:pt x="2590" y="2"/>
                  </a:cubicBezTo>
                  <a:cubicBezTo>
                    <a:pt x="2556" y="1"/>
                    <a:pt x="2522" y="1"/>
                    <a:pt x="2488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8"/>
            <p:cNvSpPr/>
            <p:nvPr/>
          </p:nvSpPr>
          <p:spPr>
            <a:xfrm>
              <a:off x="6637005" y="2859011"/>
              <a:ext cx="462706" cy="1007332"/>
            </a:xfrm>
            <a:custGeom>
              <a:avLst/>
              <a:gdLst/>
              <a:ahLst/>
              <a:cxnLst/>
              <a:rect l="l" t="t" r="r" b="b"/>
              <a:pathLst>
                <a:path w="14437" h="31430" extrusionOk="0">
                  <a:moveTo>
                    <a:pt x="2774" y="1"/>
                  </a:moveTo>
                  <a:cubicBezTo>
                    <a:pt x="1237" y="1"/>
                    <a:pt x="1" y="1237"/>
                    <a:pt x="1" y="2758"/>
                  </a:cubicBezTo>
                  <a:lnTo>
                    <a:pt x="1" y="31430"/>
                  </a:lnTo>
                  <a:lnTo>
                    <a:pt x="1839" y="31430"/>
                  </a:lnTo>
                  <a:lnTo>
                    <a:pt x="1839" y="2340"/>
                  </a:lnTo>
                  <a:cubicBezTo>
                    <a:pt x="1839" y="2056"/>
                    <a:pt x="2056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8"/>
            <p:cNvSpPr/>
            <p:nvPr/>
          </p:nvSpPr>
          <p:spPr>
            <a:xfrm>
              <a:off x="7131825" y="2859011"/>
              <a:ext cx="462706" cy="1007332"/>
            </a:xfrm>
            <a:custGeom>
              <a:avLst/>
              <a:gdLst/>
              <a:ahLst/>
              <a:cxnLst/>
              <a:rect l="l" t="t" r="r" b="b"/>
              <a:pathLst>
                <a:path w="14437" h="31430" extrusionOk="0">
                  <a:moveTo>
                    <a:pt x="2774" y="1"/>
                  </a:moveTo>
                  <a:cubicBezTo>
                    <a:pt x="1237" y="1"/>
                    <a:pt x="0" y="1237"/>
                    <a:pt x="0" y="2758"/>
                  </a:cubicBezTo>
                  <a:lnTo>
                    <a:pt x="0" y="31430"/>
                  </a:lnTo>
                  <a:lnTo>
                    <a:pt x="1838" y="31430"/>
                  </a:lnTo>
                  <a:lnTo>
                    <a:pt x="1838" y="2340"/>
                  </a:lnTo>
                  <a:cubicBezTo>
                    <a:pt x="1838" y="2056"/>
                    <a:pt x="2055" y="1822"/>
                    <a:pt x="2340" y="1822"/>
                  </a:cubicBezTo>
                  <a:lnTo>
                    <a:pt x="13234" y="1822"/>
                  </a:lnTo>
                  <a:cubicBezTo>
                    <a:pt x="14437" y="1805"/>
                    <a:pt x="14437" y="18"/>
                    <a:pt x="132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8"/>
            <p:cNvSpPr/>
            <p:nvPr/>
          </p:nvSpPr>
          <p:spPr>
            <a:xfrm>
              <a:off x="6446371" y="3026632"/>
              <a:ext cx="698882" cy="762598"/>
            </a:xfrm>
            <a:custGeom>
              <a:avLst/>
              <a:gdLst/>
              <a:ahLst/>
              <a:cxnLst/>
              <a:rect l="l" t="t" r="r" b="b"/>
              <a:pathLst>
                <a:path w="21806" h="23794" extrusionOk="0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8"/>
            <p:cNvSpPr/>
            <p:nvPr/>
          </p:nvSpPr>
          <p:spPr>
            <a:xfrm>
              <a:off x="5917290" y="3877015"/>
              <a:ext cx="67497" cy="551613"/>
            </a:xfrm>
            <a:custGeom>
              <a:avLst/>
              <a:gdLst/>
              <a:ahLst/>
              <a:cxnLst/>
              <a:rect l="l" t="t" r="r" b="b"/>
              <a:pathLst>
                <a:path w="2106" h="17211" extrusionOk="0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8"/>
            <p:cNvSpPr/>
            <p:nvPr/>
          </p:nvSpPr>
          <p:spPr>
            <a:xfrm>
              <a:off x="5620603" y="4264724"/>
              <a:ext cx="306366" cy="262489"/>
            </a:xfrm>
            <a:custGeom>
              <a:avLst/>
              <a:gdLst/>
              <a:ahLst/>
              <a:cxnLst/>
              <a:rect l="l" t="t" r="r" b="b"/>
              <a:pathLst>
                <a:path w="9559" h="8190" extrusionOk="0">
                  <a:moveTo>
                    <a:pt x="4094" y="1"/>
                  </a:moveTo>
                  <a:cubicBezTo>
                    <a:pt x="1822" y="1"/>
                    <a:pt x="1" y="1822"/>
                    <a:pt x="1" y="4094"/>
                  </a:cubicBezTo>
                  <a:cubicBezTo>
                    <a:pt x="1" y="6559"/>
                    <a:pt x="2012" y="8190"/>
                    <a:pt x="4116" y="8190"/>
                  </a:cubicBezTo>
                  <a:cubicBezTo>
                    <a:pt x="5121" y="8190"/>
                    <a:pt x="6147" y="7817"/>
                    <a:pt x="6985" y="6985"/>
                  </a:cubicBezTo>
                  <a:cubicBezTo>
                    <a:pt x="9558" y="4395"/>
                    <a:pt x="7737" y="1"/>
                    <a:pt x="409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8"/>
            <p:cNvSpPr/>
            <p:nvPr/>
          </p:nvSpPr>
          <p:spPr>
            <a:xfrm>
              <a:off x="5695568" y="4339689"/>
              <a:ext cx="130700" cy="111919"/>
            </a:xfrm>
            <a:custGeom>
              <a:avLst/>
              <a:gdLst/>
              <a:ahLst/>
              <a:cxnLst/>
              <a:rect l="l" t="t" r="r" b="b"/>
              <a:pathLst>
                <a:path w="4078" h="3492" extrusionOk="0">
                  <a:moveTo>
                    <a:pt x="1755" y="1"/>
                  </a:moveTo>
                  <a:cubicBezTo>
                    <a:pt x="786" y="1"/>
                    <a:pt x="1" y="786"/>
                    <a:pt x="1" y="1755"/>
                  </a:cubicBezTo>
                  <a:cubicBezTo>
                    <a:pt x="1" y="2795"/>
                    <a:pt x="865" y="3491"/>
                    <a:pt x="1760" y="3491"/>
                  </a:cubicBezTo>
                  <a:cubicBezTo>
                    <a:pt x="2188" y="3491"/>
                    <a:pt x="2624" y="3332"/>
                    <a:pt x="2975" y="2975"/>
                  </a:cubicBezTo>
                  <a:cubicBezTo>
                    <a:pt x="4078" y="1889"/>
                    <a:pt x="3293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8"/>
            <p:cNvSpPr/>
            <p:nvPr/>
          </p:nvSpPr>
          <p:spPr>
            <a:xfrm>
              <a:off x="5706305" y="4360585"/>
              <a:ext cx="278482" cy="67497"/>
            </a:xfrm>
            <a:custGeom>
              <a:avLst/>
              <a:gdLst/>
              <a:ahLst/>
              <a:cxnLst/>
              <a:rect l="l" t="t" r="r" b="b"/>
              <a:pathLst>
                <a:path w="8689" h="2106" extrusionOk="0">
                  <a:moveTo>
                    <a:pt x="1420" y="1"/>
                  </a:moveTo>
                  <a:cubicBezTo>
                    <a:pt x="0" y="1"/>
                    <a:pt x="0" y="2106"/>
                    <a:pt x="1420" y="2106"/>
                  </a:cubicBezTo>
                  <a:lnTo>
                    <a:pt x="7636" y="2106"/>
                  </a:lnTo>
                  <a:cubicBezTo>
                    <a:pt x="8221" y="2106"/>
                    <a:pt x="8689" y="1638"/>
                    <a:pt x="8689" y="1053"/>
                  </a:cubicBezTo>
                  <a:cubicBezTo>
                    <a:pt x="8689" y="468"/>
                    <a:pt x="8221" y="1"/>
                    <a:pt x="7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8"/>
            <p:cNvSpPr/>
            <p:nvPr/>
          </p:nvSpPr>
          <p:spPr>
            <a:xfrm>
              <a:off x="6315703" y="3877015"/>
              <a:ext cx="67497" cy="551613"/>
            </a:xfrm>
            <a:custGeom>
              <a:avLst/>
              <a:gdLst/>
              <a:ahLst/>
              <a:cxnLst/>
              <a:rect l="l" t="t" r="r" b="b"/>
              <a:pathLst>
                <a:path w="2106" h="17211" extrusionOk="0">
                  <a:moveTo>
                    <a:pt x="1053" y="1"/>
                  </a:moveTo>
                  <a:cubicBezTo>
                    <a:pt x="527" y="1"/>
                    <a:pt x="0" y="352"/>
                    <a:pt x="0" y="1053"/>
                  </a:cubicBezTo>
                  <a:lnTo>
                    <a:pt x="0" y="16158"/>
                  </a:lnTo>
                  <a:cubicBezTo>
                    <a:pt x="0" y="16743"/>
                    <a:pt x="468" y="17211"/>
                    <a:pt x="1053" y="17211"/>
                  </a:cubicBezTo>
                  <a:cubicBezTo>
                    <a:pt x="1638" y="17211"/>
                    <a:pt x="2106" y="16743"/>
                    <a:pt x="2106" y="16158"/>
                  </a:cubicBezTo>
                  <a:lnTo>
                    <a:pt x="2106" y="1053"/>
                  </a:lnTo>
                  <a:cubicBezTo>
                    <a:pt x="2106" y="352"/>
                    <a:pt x="1579" y="1"/>
                    <a:pt x="1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8"/>
            <p:cNvSpPr/>
            <p:nvPr/>
          </p:nvSpPr>
          <p:spPr>
            <a:xfrm>
              <a:off x="6019017" y="4264724"/>
              <a:ext cx="306366" cy="262489"/>
            </a:xfrm>
            <a:custGeom>
              <a:avLst/>
              <a:gdLst/>
              <a:ahLst/>
              <a:cxnLst/>
              <a:rect l="l" t="t" r="r" b="b"/>
              <a:pathLst>
                <a:path w="9559" h="8190" extrusionOk="0">
                  <a:moveTo>
                    <a:pt x="4095" y="1"/>
                  </a:moveTo>
                  <a:cubicBezTo>
                    <a:pt x="1839" y="1"/>
                    <a:pt x="1" y="1822"/>
                    <a:pt x="1" y="4094"/>
                  </a:cubicBezTo>
                  <a:cubicBezTo>
                    <a:pt x="1" y="6559"/>
                    <a:pt x="2020" y="8190"/>
                    <a:pt x="4123" y="8190"/>
                  </a:cubicBezTo>
                  <a:cubicBezTo>
                    <a:pt x="5129" y="8190"/>
                    <a:pt x="6153" y="7817"/>
                    <a:pt x="6985" y="6985"/>
                  </a:cubicBezTo>
                  <a:cubicBezTo>
                    <a:pt x="9558" y="4395"/>
                    <a:pt x="7737" y="1"/>
                    <a:pt x="40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8"/>
            <p:cNvSpPr/>
            <p:nvPr/>
          </p:nvSpPr>
          <p:spPr>
            <a:xfrm>
              <a:off x="6094526" y="4339689"/>
              <a:ext cx="130155" cy="111919"/>
            </a:xfrm>
            <a:custGeom>
              <a:avLst/>
              <a:gdLst/>
              <a:ahLst/>
              <a:cxnLst/>
              <a:rect l="l" t="t" r="r" b="b"/>
              <a:pathLst>
                <a:path w="4061" h="3492" extrusionOk="0">
                  <a:moveTo>
                    <a:pt x="1739" y="1"/>
                  </a:moveTo>
                  <a:cubicBezTo>
                    <a:pt x="769" y="1"/>
                    <a:pt x="1" y="786"/>
                    <a:pt x="1" y="1755"/>
                  </a:cubicBezTo>
                  <a:cubicBezTo>
                    <a:pt x="1" y="2795"/>
                    <a:pt x="857" y="3491"/>
                    <a:pt x="1747" y="3491"/>
                  </a:cubicBezTo>
                  <a:cubicBezTo>
                    <a:pt x="2173" y="3491"/>
                    <a:pt x="2607" y="3332"/>
                    <a:pt x="2958" y="2975"/>
                  </a:cubicBezTo>
                  <a:cubicBezTo>
                    <a:pt x="4061" y="1889"/>
                    <a:pt x="3292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8"/>
            <p:cNvSpPr/>
            <p:nvPr/>
          </p:nvSpPr>
          <p:spPr>
            <a:xfrm>
              <a:off x="6105231" y="4360585"/>
              <a:ext cx="277970" cy="67497"/>
            </a:xfrm>
            <a:custGeom>
              <a:avLst/>
              <a:gdLst/>
              <a:ahLst/>
              <a:cxnLst/>
              <a:rect l="l" t="t" r="r" b="b"/>
              <a:pathLst>
                <a:path w="8673" h="2106" extrusionOk="0">
                  <a:moveTo>
                    <a:pt x="1405" y="1"/>
                  </a:moveTo>
                  <a:cubicBezTo>
                    <a:pt x="1" y="1"/>
                    <a:pt x="1" y="2106"/>
                    <a:pt x="1405" y="2106"/>
                  </a:cubicBezTo>
                  <a:lnTo>
                    <a:pt x="7620" y="2106"/>
                  </a:lnTo>
                  <a:cubicBezTo>
                    <a:pt x="8205" y="2106"/>
                    <a:pt x="8673" y="1638"/>
                    <a:pt x="8673" y="1053"/>
                  </a:cubicBezTo>
                  <a:cubicBezTo>
                    <a:pt x="8673" y="468"/>
                    <a:pt x="8205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8"/>
            <p:cNvSpPr/>
            <p:nvPr/>
          </p:nvSpPr>
          <p:spPr>
            <a:xfrm>
              <a:off x="5816621" y="3853458"/>
              <a:ext cx="1401450" cy="136052"/>
            </a:xfrm>
            <a:custGeom>
              <a:avLst/>
              <a:gdLst/>
              <a:ahLst/>
              <a:cxnLst/>
              <a:rect l="l" t="t" r="r" b="b"/>
              <a:pathLst>
                <a:path w="43727" h="4245" extrusionOk="0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8"/>
            <p:cNvSpPr/>
            <p:nvPr/>
          </p:nvSpPr>
          <p:spPr>
            <a:xfrm>
              <a:off x="7094326" y="3026632"/>
              <a:ext cx="98041" cy="768238"/>
            </a:xfrm>
            <a:custGeom>
              <a:avLst/>
              <a:gdLst/>
              <a:ahLst/>
              <a:cxnLst/>
              <a:rect l="l" t="t" r="r" b="b"/>
              <a:pathLst>
                <a:path w="3059" h="23970" extrusionOk="0">
                  <a:moveTo>
                    <a:pt x="1" y="1"/>
                  </a:moveTo>
                  <a:lnTo>
                    <a:pt x="218" y="22557"/>
                  </a:lnTo>
                  <a:cubicBezTo>
                    <a:pt x="226" y="23583"/>
                    <a:pt x="892" y="23970"/>
                    <a:pt x="1572" y="23970"/>
                  </a:cubicBezTo>
                  <a:cubicBezTo>
                    <a:pt x="2287" y="23970"/>
                    <a:pt x="3017" y="23541"/>
                    <a:pt x="3008" y="22975"/>
                  </a:cubicBezTo>
                  <a:cubicBezTo>
                    <a:pt x="3008" y="21855"/>
                    <a:pt x="3058" y="3810"/>
                    <a:pt x="2791" y="2022"/>
                  </a:cubicBezTo>
                  <a:cubicBezTo>
                    <a:pt x="2557" y="418"/>
                    <a:pt x="1204" y="51"/>
                    <a:pt x="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8"/>
            <p:cNvSpPr/>
            <p:nvPr/>
          </p:nvSpPr>
          <p:spPr>
            <a:xfrm>
              <a:off x="6916000" y="2866735"/>
              <a:ext cx="143552" cy="99515"/>
            </a:xfrm>
            <a:custGeom>
              <a:avLst/>
              <a:gdLst/>
              <a:ahLst/>
              <a:cxnLst/>
              <a:rect l="l" t="t" r="r" b="b"/>
              <a:pathLst>
                <a:path w="4479" h="3105" extrusionOk="0">
                  <a:moveTo>
                    <a:pt x="1418" y="0"/>
                  </a:moveTo>
                  <a:cubicBezTo>
                    <a:pt x="1297" y="0"/>
                    <a:pt x="1176" y="38"/>
                    <a:pt x="1070" y="111"/>
                  </a:cubicBezTo>
                  <a:cubicBezTo>
                    <a:pt x="903" y="261"/>
                    <a:pt x="1" y="2534"/>
                    <a:pt x="51" y="2584"/>
                  </a:cubicBezTo>
                  <a:cubicBezTo>
                    <a:pt x="167" y="2731"/>
                    <a:pt x="427" y="2770"/>
                    <a:pt x="672" y="2770"/>
                  </a:cubicBezTo>
                  <a:cubicBezTo>
                    <a:pt x="956" y="2770"/>
                    <a:pt x="1220" y="2717"/>
                    <a:pt x="1220" y="2717"/>
                  </a:cubicBezTo>
                  <a:cubicBezTo>
                    <a:pt x="1220" y="2717"/>
                    <a:pt x="1638" y="2985"/>
                    <a:pt x="1839" y="3085"/>
                  </a:cubicBezTo>
                  <a:cubicBezTo>
                    <a:pt x="1866" y="3099"/>
                    <a:pt x="1895" y="3104"/>
                    <a:pt x="1924" y="3104"/>
                  </a:cubicBezTo>
                  <a:cubicBezTo>
                    <a:pt x="2111" y="3104"/>
                    <a:pt x="2323" y="2868"/>
                    <a:pt x="2323" y="2868"/>
                  </a:cubicBezTo>
                  <a:cubicBezTo>
                    <a:pt x="2540" y="2935"/>
                    <a:pt x="2741" y="2985"/>
                    <a:pt x="2958" y="3001"/>
                  </a:cubicBezTo>
                  <a:cubicBezTo>
                    <a:pt x="3075" y="2985"/>
                    <a:pt x="3242" y="2650"/>
                    <a:pt x="3242" y="2650"/>
                  </a:cubicBezTo>
                  <a:lnTo>
                    <a:pt x="3526" y="2701"/>
                  </a:lnTo>
                  <a:lnTo>
                    <a:pt x="3977" y="2784"/>
                  </a:lnTo>
                  <a:cubicBezTo>
                    <a:pt x="4094" y="2584"/>
                    <a:pt x="4195" y="2366"/>
                    <a:pt x="4261" y="2149"/>
                  </a:cubicBezTo>
                  <a:cubicBezTo>
                    <a:pt x="4312" y="1915"/>
                    <a:pt x="4479" y="846"/>
                    <a:pt x="4362" y="662"/>
                  </a:cubicBezTo>
                  <a:cubicBezTo>
                    <a:pt x="4289" y="589"/>
                    <a:pt x="4178" y="542"/>
                    <a:pt x="4074" y="542"/>
                  </a:cubicBezTo>
                  <a:cubicBezTo>
                    <a:pt x="4058" y="542"/>
                    <a:pt x="4043" y="543"/>
                    <a:pt x="4028" y="545"/>
                  </a:cubicBezTo>
                  <a:cubicBezTo>
                    <a:pt x="4007" y="542"/>
                    <a:pt x="3986" y="541"/>
                    <a:pt x="3964" y="541"/>
                  </a:cubicBezTo>
                  <a:cubicBezTo>
                    <a:pt x="3864" y="541"/>
                    <a:pt x="3756" y="571"/>
                    <a:pt x="3660" y="612"/>
                  </a:cubicBezTo>
                  <a:cubicBezTo>
                    <a:pt x="3593" y="696"/>
                    <a:pt x="3576" y="1331"/>
                    <a:pt x="3576" y="1397"/>
                  </a:cubicBezTo>
                  <a:cubicBezTo>
                    <a:pt x="3576" y="1397"/>
                    <a:pt x="3476" y="1197"/>
                    <a:pt x="3393" y="1046"/>
                  </a:cubicBezTo>
                  <a:cubicBezTo>
                    <a:pt x="3292" y="913"/>
                    <a:pt x="3142" y="829"/>
                    <a:pt x="2975" y="829"/>
                  </a:cubicBezTo>
                  <a:cubicBezTo>
                    <a:pt x="2908" y="813"/>
                    <a:pt x="2841" y="796"/>
                    <a:pt x="2774" y="796"/>
                  </a:cubicBezTo>
                  <a:cubicBezTo>
                    <a:pt x="2708" y="645"/>
                    <a:pt x="1872" y="645"/>
                    <a:pt x="1872" y="645"/>
                  </a:cubicBezTo>
                  <a:cubicBezTo>
                    <a:pt x="1889" y="495"/>
                    <a:pt x="1872" y="345"/>
                    <a:pt x="1822" y="194"/>
                  </a:cubicBezTo>
                  <a:cubicBezTo>
                    <a:pt x="1805" y="178"/>
                    <a:pt x="1789" y="144"/>
                    <a:pt x="1772" y="128"/>
                  </a:cubicBezTo>
                  <a:cubicBezTo>
                    <a:pt x="1669" y="42"/>
                    <a:pt x="1544" y="0"/>
                    <a:pt x="14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8"/>
            <p:cNvSpPr/>
            <p:nvPr/>
          </p:nvSpPr>
          <p:spPr>
            <a:xfrm>
              <a:off x="6958306" y="2872952"/>
              <a:ext cx="18236" cy="59998"/>
            </a:xfrm>
            <a:custGeom>
              <a:avLst/>
              <a:gdLst/>
              <a:ahLst/>
              <a:cxnLst/>
              <a:rect l="l" t="t" r="r" b="b"/>
              <a:pathLst>
                <a:path w="569" h="1872" extrusionOk="0">
                  <a:moveTo>
                    <a:pt x="502" y="0"/>
                  </a:moveTo>
                  <a:cubicBezTo>
                    <a:pt x="435" y="201"/>
                    <a:pt x="268" y="451"/>
                    <a:pt x="168" y="802"/>
                  </a:cubicBezTo>
                  <a:cubicBezTo>
                    <a:pt x="34" y="1153"/>
                    <a:pt x="1" y="1521"/>
                    <a:pt x="68" y="1872"/>
                  </a:cubicBezTo>
                  <a:lnTo>
                    <a:pt x="552" y="451"/>
                  </a:lnTo>
                  <a:cubicBezTo>
                    <a:pt x="569" y="301"/>
                    <a:pt x="552" y="151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8"/>
            <p:cNvSpPr/>
            <p:nvPr/>
          </p:nvSpPr>
          <p:spPr>
            <a:xfrm>
              <a:off x="6993657" y="2892214"/>
              <a:ext cx="21986" cy="49325"/>
            </a:xfrm>
            <a:custGeom>
              <a:avLst/>
              <a:gdLst/>
              <a:ahLst/>
              <a:cxnLst/>
              <a:rect l="l" t="t" r="r" b="b"/>
              <a:pathLst>
                <a:path w="686" h="1539" extrusionOk="0">
                  <a:moveTo>
                    <a:pt x="351" y="1"/>
                  </a:moveTo>
                  <a:cubicBezTo>
                    <a:pt x="351" y="1"/>
                    <a:pt x="151" y="1003"/>
                    <a:pt x="1" y="1538"/>
                  </a:cubicBezTo>
                  <a:cubicBezTo>
                    <a:pt x="335" y="1087"/>
                    <a:pt x="686" y="853"/>
                    <a:pt x="552" y="34"/>
                  </a:cubicBezTo>
                  <a:cubicBezTo>
                    <a:pt x="485" y="18"/>
                    <a:pt x="418" y="1"/>
                    <a:pt x="3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8"/>
            <p:cNvSpPr/>
            <p:nvPr/>
          </p:nvSpPr>
          <p:spPr>
            <a:xfrm>
              <a:off x="7019906" y="2886317"/>
              <a:ext cx="23012" cy="66985"/>
            </a:xfrm>
            <a:custGeom>
              <a:avLst/>
              <a:gdLst/>
              <a:ahLst/>
              <a:cxnLst/>
              <a:rect l="l" t="t" r="r" b="b"/>
              <a:pathLst>
                <a:path w="718" h="2090" extrusionOk="0">
                  <a:moveTo>
                    <a:pt x="420" y="0"/>
                  </a:moveTo>
                  <a:cubicBezTo>
                    <a:pt x="419" y="0"/>
                    <a:pt x="419" y="1"/>
                    <a:pt x="418" y="1"/>
                  </a:cubicBezTo>
                  <a:cubicBezTo>
                    <a:pt x="351" y="85"/>
                    <a:pt x="334" y="720"/>
                    <a:pt x="334" y="770"/>
                  </a:cubicBezTo>
                  <a:lnTo>
                    <a:pt x="334" y="786"/>
                  </a:lnTo>
                  <a:cubicBezTo>
                    <a:pt x="368" y="937"/>
                    <a:pt x="385" y="1087"/>
                    <a:pt x="385" y="1254"/>
                  </a:cubicBezTo>
                  <a:cubicBezTo>
                    <a:pt x="368" y="1505"/>
                    <a:pt x="0" y="2039"/>
                    <a:pt x="0" y="2039"/>
                  </a:cubicBezTo>
                  <a:lnTo>
                    <a:pt x="284" y="2090"/>
                  </a:lnTo>
                  <a:cubicBezTo>
                    <a:pt x="435" y="1889"/>
                    <a:pt x="552" y="1689"/>
                    <a:pt x="652" y="1471"/>
                  </a:cubicBezTo>
                  <a:cubicBezTo>
                    <a:pt x="718" y="1339"/>
                    <a:pt x="474" y="0"/>
                    <a:pt x="42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8"/>
            <p:cNvSpPr/>
            <p:nvPr/>
          </p:nvSpPr>
          <p:spPr>
            <a:xfrm>
              <a:off x="7450979" y="2445085"/>
              <a:ext cx="615328" cy="490557"/>
            </a:xfrm>
            <a:custGeom>
              <a:avLst/>
              <a:gdLst/>
              <a:ahLst/>
              <a:cxnLst/>
              <a:rect l="l" t="t" r="r" b="b"/>
              <a:pathLst>
                <a:path w="19199" h="15306" extrusionOk="0">
                  <a:moveTo>
                    <a:pt x="12916" y="0"/>
                  </a:moveTo>
                  <a:lnTo>
                    <a:pt x="12365" y="6283"/>
                  </a:lnTo>
                  <a:cubicBezTo>
                    <a:pt x="12365" y="6283"/>
                    <a:pt x="6517" y="10226"/>
                    <a:pt x="4646" y="11345"/>
                  </a:cubicBezTo>
                  <a:cubicBezTo>
                    <a:pt x="4423" y="11470"/>
                    <a:pt x="4190" y="11538"/>
                    <a:pt x="3945" y="11538"/>
                  </a:cubicBezTo>
                  <a:cubicBezTo>
                    <a:pt x="3895" y="11538"/>
                    <a:pt x="3844" y="11535"/>
                    <a:pt x="3793" y="11529"/>
                  </a:cubicBezTo>
                  <a:cubicBezTo>
                    <a:pt x="3175" y="11503"/>
                    <a:pt x="2669" y="11439"/>
                    <a:pt x="2257" y="11439"/>
                  </a:cubicBezTo>
                  <a:cubicBezTo>
                    <a:pt x="1891" y="11439"/>
                    <a:pt x="1599" y="11490"/>
                    <a:pt x="1371" y="11663"/>
                  </a:cubicBezTo>
                  <a:cubicBezTo>
                    <a:pt x="986" y="11980"/>
                    <a:pt x="652" y="12381"/>
                    <a:pt x="385" y="12799"/>
                  </a:cubicBezTo>
                  <a:cubicBezTo>
                    <a:pt x="1" y="13317"/>
                    <a:pt x="67" y="13952"/>
                    <a:pt x="17" y="14553"/>
                  </a:cubicBezTo>
                  <a:cubicBezTo>
                    <a:pt x="1" y="14804"/>
                    <a:pt x="17" y="15238"/>
                    <a:pt x="352" y="15238"/>
                  </a:cubicBezTo>
                  <a:cubicBezTo>
                    <a:pt x="385" y="15238"/>
                    <a:pt x="402" y="15222"/>
                    <a:pt x="435" y="15222"/>
                  </a:cubicBezTo>
                  <a:cubicBezTo>
                    <a:pt x="636" y="15155"/>
                    <a:pt x="719" y="14837"/>
                    <a:pt x="786" y="14654"/>
                  </a:cubicBezTo>
                  <a:cubicBezTo>
                    <a:pt x="903" y="14888"/>
                    <a:pt x="1103" y="15222"/>
                    <a:pt x="1371" y="15289"/>
                  </a:cubicBezTo>
                  <a:cubicBezTo>
                    <a:pt x="1438" y="15305"/>
                    <a:pt x="1504" y="15305"/>
                    <a:pt x="1555" y="15305"/>
                  </a:cubicBezTo>
                  <a:cubicBezTo>
                    <a:pt x="1671" y="15289"/>
                    <a:pt x="1788" y="15238"/>
                    <a:pt x="1855" y="15172"/>
                  </a:cubicBezTo>
                  <a:cubicBezTo>
                    <a:pt x="1956" y="15205"/>
                    <a:pt x="2056" y="15238"/>
                    <a:pt x="2139" y="15272"/>
                  </a:cubicBezTo>
                  <a:lnTo>
                    <a:pt x="2290" y="15272"/>
                  </a:lnTo>
                  <a:cubicBezTo>
                    <a:pt x="2457" y="15238"/>
                    <a:pt x="2473" y="15038"/>
                    <a:pt x="2473" y="15021"/>
                  </a:cubicBezTo>
                  <a:cubicBezTo>
                    <a:pt x="2624" y="15038"/>
                    <a:pt x="2758" y="15038"/>
                    <a:pt x="2908" y="15038"/>
                  </a:cubicBezTo>
                  <a:cubicBezTo>
                    <a:pt x="3025" y="15038"/>
                    <a:pt x="3159" y="15004"/>
                    <a:pt x="3259" y="14938"/>
                  </a:cubicBezTo>
                  <a:cubicBezTo>
                    <a:pt x="3409" y="14804"/>
                    <a:pt x="3877" y="14002"/>
                    <a:pt x="3827" y="13785"/>
                  </a:cubicBezTo>
                  <a:lnTo>
                    <a:pt x="3827" y="13785"/>
                  </a:lnTo>
                  <a:cubicBezTo>
                    <a:pt x="3827" y="13785"/>
                    <a:pt x="4147" y="13896"/>
                    <a:pt x="4864" y="13896"/>
                  </a:cubicBezTo>
                  <a:cubicBezTo>
                    <a:pt x="6557" y="13896"/>
                    <a:pt x="10464" y="13278"/>
                    <a:pt x="17611" y="9123"/>
                  </a:cubicBezTo>
                  <a:cubicBezTo>
                    <a:pt x="19199" y="8588"/>
                    <a:pt x="18530" y="284"/>
                    <a:pt x="18530" y="284"/>
                  </a:cubicBezTo>
                  <a:lnTo>
                    <a:pt x="129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7483670" y="2876702"/>
              <a:ext cx="27307" cy="57145"/>
            </a:xfrm>
            <a:custGeom>
              <a:avLst/>
              <a:gdLst/>
              <a:ahLst/>
              <a:cxnLst/>
              <a:rect l="l" t="t" r="r" b="b"/>
              <a:pathLst>
                <a:path w="852" h="1783" extrusionOk="0">
                  <a:moveTo>
                    <a:pt x="317" y="0"/>
                  </a:moveTo>
                  <a:cubicBezTo>
                    <a:pt x="317" y="1"/>
                    <a:pt x="317" y="1"/>
                    <a:pt x="317" y="1"/>
                  </a:cubicBezTo>
                  <a:lnTo>
                    <a:pt x="317" y="1"/>
                  </a:lnTo>
                  <a:cubicBezTo>
                    <a:pt x="317" y="1"/>
                    <a:pt x="317" y="0"/>
                    <a:pt x="317" y="0"/>
                  </a:cubicBezTo>
                  <a:close/>
                  <a:moveTo>
                    <a:pt x="317" y="1"/>
                  </a:moveTo>
                  <a:lnTo>
                    <a:pt x="317" y="1"/>
                  </a:lnTo>
                  <a:cubicBezTo>
                    <a:pt x="311" y="29"/>
                    <a:pt x="0" y="622"/>
                    <a:pt x="50" y="969"/>
                  </a:cubicBezTo>
                  <a:cubicBezTo>
                    <a:pt x="117" y="1237"/>
                    <a:pt x="234" y="1471"/>
                    <a:pt x="401" y="1671"/>
                  </a:cubicBezTo>
                  <a:cubicBezTo>
                    <a:pt x="456" y="1745"/>
                    <a:pt x="541" y="1783"/>
                    <a:pt x="629" y="1783"/>
                  </a:cubicBezTo>
                  <a:cubicBezTo>
                    <a:pt x="701" y="1783"/>
                    <a:pt x="775" y="1757"/>
                    <a:pt x="835" y="1705"/>
                  </a:cubicBezTo>
                  <a:lnTo>
                    <a:pt x="852" y="1705"/>
                  </a:lnTo>
                  <a:cubicBezTo>
                    <a:pt x="618" y="1521"/>
                    <a:pt x="451" y="1304"/>
                    <a:pt x="351" y="1036"/>
                  </a:cubicBezTo>
                  <a:cubicBezTo>
                    <a:pt x="284" y="702"/>
                    <a:pt x="267" y="352"/>
                    <a:pt x="3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7544148" y="2870805"/>
              <a:ext cx="31088" cy="56248"/>
            </a:xfrm>
            <a:custGeom>
              <a:avLst/>
              <a:gdLst/>
              <a:ahLst/>
              <a:cxnLst/>
              <a:rect l="l" t="t" r="r" b="b"/>
              <a:pathLst>
                <a:path w="970" h="1755" extrusionOk="0">
                  <a:moveTo>
                    <a:pt x="636" y="1"/>
                  </a:moveTo>
                  <a:lnTo>
                    <a:pt x="385" y="335"/>
                  </a:lnTo>
                  <a:cubicBezTo>
                    <a:pt x="151" y="619"/>
                    <a:pt x="18" y="986"/>
                    <a:pt x="1" y="1354"/>
                  </a:cubicBezTo>
                  <a:cubicBezTo>
                    <a:pt x="1" y="1488"/>
                    <a:pt x="1" y="1638"/>
                    <a:pt x="1" y="1755"/>
                  </a:cubicBezTo>
                  <a:cubicBezTo>
                    <a:pt x="118" y="1755"/>
                    <a:pt x="252" y="1721"/>
                    <a:pt x="352" y="1655"/>
                  </a:cubicBezTo>
                  <a:cubicBezTo>
                    <a:pt x="502" y="1521"/>
                    <a:pt x="970" y="719"/>
                    <a:pt x="920" y="502"/>
                  </a:cubicBezTo>
                  <a:cubicBezTo>
                    <a:pt x="853" y="318"/>
                    <a:pt x="753" y="151"/>
                    <a:pt x="63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7462773" y="2868658"/>
              <a:ext cx="14487" cy="64292"/>
            </a:xfrm>
            <a:custGeom>
              <a:avLst/>
              <a:gdLst/>
              <a:ahLst/>
              <a:cxnLst/>
              <a:rect l="l" t="t" r="r" b="b"/>
              <a:pathLst>
                <a:path w="452" h="2006" extrusionOk="0">
                  <a:moveTo>
                    <a:pt x="451" y="1"/>
                  </a:moveTo>
                  <a:cubicBezTo>
                    <a:pt x="451" y="1"/>
                    <a:pt x="50" y="569"/>
                    <a:pt x="34" y="736"/>
                  </a:cubicBezTo>
                  <a:cubicBezTo>
                    <a:pt x="0" y="1037"/>
                    <a:pt x="17" y="1337"/>
                    <a:pt x="50" y="1621"/>
                  </a:cubicBezTo>
                  <a:cubicBezTo>
                    <a:pt x="67" y="1755"/>
                    <a:pt x="67" y="1872"/>
                    <a:pt x="67" y="2006"/>
                  </a:cubicBezTo>
                  <a:cubicBezTo>
                    <a:pt x="268" y="1939"/>
                    <a:pt x="351" y="1621"/>
                    <a:pt x="418" y="1438"/>
                  </a:cubicBezTo>
                  <a:cubicBezTo>
                    <a:pt x="418" y="1438"/>
                    <a:pt x="201" y="803"/>
                    <a:pt x="234" y="585"/>
                  </a:cubicBezTo>
                  <a:cubicBezTo>
                    <a:pt x="284" y="385"/>
                    <a:pt x="368" y="184"/>
                    <a:pt x="4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7510431" y="2878850"/>
              <a:ext cx="19839" cy="55703"/>
            </a:xfrm>
            <a:custGeom>
              <a:avLst/>
              <a:gdLst/>
              <a:ahLst/>
              <a:cxnLst/>
              <a:rect l="l" t="t" r="r" b="b"/>
              <a:pathLst>
                <a:path w="619" h="1738" extrusionOk="0">
                  <a:moveTo>
                    <a:pt x="535" y="0"/>
                  </a:moveTo>
                  <a:lnTo>
                    <a:pt x="535" y="0"/>
                  </a:lnTo>
                  <a:cubicBezTo>
                    <a:pt x="84" y="468"/>
                    <a:pt x="0" y="1170"/>
                    <a:pt x="284" y="1738"/>
                  </a:cubicBezTo>
                  <a:lnTo>
                    <a:pt x="435" y="1738"/>
                  </a:lnTo>
                  <a:cubicBezTo>
                    <a:pt x="602" y="1704"/>
                    <a:pt x="618" y="1504"/>
                    <a:pt x="618" y="1487"/>
                  </a:cubicBezTo>
                  <a:cubicBezTo>
                    <a:pt x="435" y="1019"/>
                    <a:pt x="418" y="501"/>
                    <a:pt x="5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7811381" y="2082343"/>
              <a:ext cx="264989" cy="380433"/>
            </a:xfrm>
            <a:custGeom>
              <a:avLst/>
              <a:gdLst/>
              <a:ahLst/>
              <a:cxnLst/>
              <a:rect l="l" t="t" r="r" b="b"/>
              <a:pathLst>
                <a:path w="8268" h="11870" extrusionOk="0">
                  <a:moveTo>
                    <a:pt x="3708" y="1"/>
                  </a:moveTo>
                  <a:cubicBezTo>
                    <a:pt x="3653" y="1"/>
                    <a:pt x="3598" y="3"/>
                    <a:pt x="3543" y="7"/>
                  </a:cubicBezTo>
                  <a:cubicBezTo>
                    <a:pt x="0" y="240"/>
                    <a:pt x="719" y="11435"/>
                    <a:pt x="736" y="11669"/>
                  </a:cubicBezTo>
                  <a:lnTo>
                    <a:pt x="8104" y="11870"/>
                  </a:lnTo>
                  <a:cubicBezTo>
                    <a:pt x="8267" y="3557"/>
                    <a:pt x="6100" y="1"/>
                    <a:pt x="370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6446371" y="3026632"/>
              <a:ext cx="698882" cy="762598"/>
            </a:xfrm>
            <a:custGeom>
              <a:avLst/>
              <a:gdLst/>
              <a:ahLst/>
              <a:cxnLst/>
              <a:rect l="l" t="t" r="r" b="b"/>
              <a:pathLst>
                <a:path w="21806" h="23794" extrusionOk="0">
                  <a:moveTo>
                    <a:pt x="20218" y="1"/>
                  </a:moveTo>
                  <a:lnTo>
                    <a:pt x="17193" y="17"/>
                  </a:lnTo>
                  <a:lnTo>
                    <a:pt x="3242" y="101"/>
                  </a:lnTo>
                  <a:cubicBezTo>
                    <a:pt x="1437" y="118"/>
                    <a:pt x="0" y="1588"/>
                    <a:pt x="17" y="3376"/>
                  </a:cubicBezTo>
                  <a:lnTo>
                    <a:pt x="218" y="23794"/>
                  </a:lnTo>
                  <a:lnTo>
                    <a:pt x="21805" y="23660"/>
                  </a:lnTo>
                  <a:lnTo>
                    <a:pt x="21772" y="18280"/>
                  </a:lnTo>
                  <a:lnTo>
                    <a:pt x="21588" y="2707"/>
                  </a:lnTo>
                  <a:cubicBezTo>
                    <a:pt x="21571" y="418"/>
                    <a:pt x="20368" y="1"/>
                    <a:pt x="20218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5816621" y="3853458"/>
              <a:ext cx="1401450" cy="136052"/>
            </a:xfrm>
            <a:custGeom>
              <a:avLst/>
              <a:gdLst/>
              <a:ahLst/>
              <a:cxnLst/>
              <a:rect l="l" t="t" r="r" b="b"/>
              <a:pathLst>
                <a:path w="43727" h="4245" extrusionOk="0">
                  <a:moveTo>
                    <a:pt x="1370" y="1"/>
                  </a:moveTo>
                  <a:cubicBezTo>
                    <a:pt x="551" y="1"/>
                    <a:pt x="0" y="819"/>
                    <a:pt x="301" y="1588"/>
                  </a:cubicBezTo>
                  <a:cubicBezTo>
                    <a:pt x="952" y="3192"/>
                    <a:pt x="2506" y="4245"/>
                    <a:pt x="4244" y="4245"/>
                  </a:cubicBezTo>
                  <a:lnTo>
                    <a:pt x="39482" y="4245"/>
                  </a:lnTo>
                  <a:cubicBezTo>
                    <a:pt x="41220" y="4245"/>
                    <a:pt x="42774" y="3192"/>
                    <a:pt x="43426" y="1588"/>
                  </a:cubicBezTo>
                  <a:cubicBezTo>
                    <a:pt x="43726" y="819"/>
                    <a:pt x="43175" y="1"/>
                    <a:pt x="42356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8"/>
            <p:cNvSpPr/>
            <p:nvPr/>
          </p:nvSpPr>
          <p:spPr>
            <a:xfrm>
              <a:off x="6531528" y="3367772"/>
              <a:ext cx="732599" cy="1003550"/>
            </a:xfrm>
            <a:custGeom>
              <a:avLst/>
              <a:gdLst/>
              <a:ahLst/>
              <a:cxnLst/>
              <a:rect l="l" t="t" r="r" b="b"/>
              <a:pathLst>
                <a:path w="22858" h="31312" extrusionOk="0">
                  <a:moveTo>
                    <a:pt x="2974" y="0"/>
                  </a:moveTo>
                  <a:cubicBezTo>
                    <a:pt x="2423" y="0"/>
                    <a:pt x="1955" y="401"/>
                    <a:pt x="1855" y="952"/>
                  </a:cubicBezTo>
                  <a:lnTo>
                    <a:pt x="1236" y="4662"/>
                  </a:lnTo>
                  <a:cubicBezTo>
                    <a:pt x="401" y="9507"/>
                    <a:pt x="0" y="14436"/>
                    <a:pt x="0" y="19365"/>
                  </a:cubicBezTo>
                  <a:lnTo>
                    <a:pt x="0" y="20936"/>
                  </a:lnTo>
                  <a:cubicBezTo>
                    <a:pt x="0" y="26667"/>
                    <a:pt x="4645" y="31312"/>
                    <a:pt x="10359" y="31312"/>
                  </a:cubicBezTo>
                  <a:lnTo>
                    <a:pt x="12481" y="31312"/>
                  </a:lnTo>
                  <a:cubicBezTo>
                    <a:pt x="18212" y="31312"/>
                    <a:pt x="22857" y="26667"/>
                    <a:pt x="22857" y="20936"/>
                  </a:cubicBezTo>
                  <a:lnTo>
                    <a:pt x="22857" y="2556"/>
                  </a:lnTo>
                  <a:cubicBezTo>
                    <a:pt x="22857" y="1136"/>
                    <a:pt x="21704" y="0"/>
                    <a:pt x="2028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8"/>
            <p:cNvSpPr/>
            <p:nvPr/>
          </p:nvSpPr>
          <p:spPr>
            <a:xfrm>
              <a:off x="6868342" y="3519850"/>
              <a:ext cx="48235" cy="988037"/>
            </a:xfrm>
            <a:custGeom>
              <a:avLst/>
              <a:gdLst/>
              <a:ahLst/>
              <a:cxnLst/>
              <a:rect l="l" t="t" r="r" b="b"/>
              <a:pathLst>
                <a:path w="1505" h="30828" extrusionOk="0">
                  <a:moveTo>
                    <a:pt x="686" y="0"/>
                  </a:moveTo>
                  <a:cubicBezTo>
                    <a:pt x="301" y="0"/>
                    <a:pt x="1" y="318"/>
                    <a:pt x="1" y="702"/>
                  </a:cubicBezTo>
                  <a:lnTo>
                    <a:pt x="101" y="30142"/>
                  </a:lnTo>
                  <a:cubicBezTo>
                    <a:pt x="101" y="30527"/>
                    <a:pt x="418" y="30827"/>
                    <a:pt x="803" y="30827"/>
                  </a:cubicBezTo>
                  <a:cubicBezTo>
                    <a:pt x="1187" y="30827"/>
                    <a:pt x="1504" y="30510"/>
                    <a:pt x="1504" y="30126"/>
                  </a:cubicBezTo>
                  <a:lnTo>
                    <a:pt x="1388" y="702"/>
                  </a:lnTo>
                  <a:cubicBezTo>
                    <a:pt x="1388" y="318"/>
                    <a:pt x="1070" y="0"/>
                    <a:pt x="6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6530438" y="3656511"/>
              <a:ext cx="726189" cy="714811"/>
            </a:xfrm>
            <a:custGeom>
              <a:avLst/>
              <a:gdLst/>
              <a:ahLst/>
              <a:cxnLst/>
              <a:rect l="l" t="t" r="r" b="b"/>
              <a:pathLst>
                <a:path w="22658" h="22303" extrusionOk="0">
                  <a:moveTo>
                    <a:pt x="21644" y="0"/>
                  </a:moveTo>
                  <a:cubicBezTo>
                    <a:pt x="21480" y="0"/>
                    <a:pt x="21308" y="63"/>
                    <a:pt x="21154" y="214"/>
                  </a:cubicBezTo>
                  <a:lnTo>
                    <a:pt x="435" y="21100"/>
                  </a:lnTo>
                  <a:cubicBezTo>
                    <a:pt x="1" y="21551"/>
                    <a:pt x="301" y="22303"/>
                    <a:pt x="920" y="22303"/>
                  </a:cubicBezTo>
                  <a:cubicBezTo>
                    <a:pt x="1120" y="22303"/>
                    <a:pt x="1287" y="22219"/>
                    <a:pt x="1421" y="22086"/>
                  </a:cubicBezTo>
                  <a:lnTo>
                    <a:pt x="22156" y="1200"/>
                  </a:lnTo>
                  <a:cubicBezTo>
                    <a:pt x="22657" y="699"/>
                    <a:pt x="22190" y="0"/>
                    <a:pt x="2164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8"/>
            <p:cNvSpPr/>
            <p:nvPr/>
          </p:nvSpPr>
          <p:spPr>
            <a:xfrm>
              <a:off x="6390668" y="3990023"/>
              <a:ext cx="1003037" cy="48235"/>
            </a:xfrm>
            <a:custGeom>
              <a:avLst/>
              <a:gdLst/>
              <a:ahLst/>
              <a:cxnLst/>
              <a:rect l="l" t="t" r="r" b="b"/>
              <a:pathLst>
                <a:path w="31296" h="1505" extrusionOk="0">
                  <a:moveTo>
                    <a:pt x="30360" y="0"/>
                  </a:moveTo>
                  <a:lnTo>
                    <a:pt x="936" y="101"/>
                  </a:lnTo>
                  <a:cubicBezTo>
                    <a:pt x="1" y="101"/>
                    <a:pt x="1" y="1504"/>
                    <a:pt x="936" y="1504"/>
                  </a:cubicBezTo>
                  <a:lnTo>
                    <a:pt x="30377" y="1387"/>
                  </a:lnTo>
                  <a:cubicBezTo>
                    <a:pt x="31296" y="1387"/>
                    <a:pt x="31296" y="0"/>
                    <a:pt x="3036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8"/>
            <p:cNvSpPr/>
            <p:nvPr/>
          </p:nvSpPr>
          <p:spPr>
            <a:xfrm>
              <a:off x="6524125" y="3658306"/>
              <a:ext cx="733048" cy="710356"/>
            </a:xfrm>
            <a:custGeom>
              <a:avLst/>
              <a:gdLst/>
              <a:ahLst/>
              <a:cxnLst/>
              <a:rect l="l" t="t" r="r" b="b"/>
              <a:pathLst>
                <a:path w="22872" h="22164" extrusionOk="0">
                  <a:moveTo>
                    <a:pt x="1031" y="0"/>
                  </a:moveTo>
                  <a:cubicBezTo>
                    <a:pt x="483" y="0"/>
                    <a:pt x="1" y="731"/>
                    <a:pt x="548" y="1227"/>
                  </a:cubicBezTo>
                  <a:lnTo>
                    <a:pt x="21434" y="21963"/>
                  </a:lnTo>
                  <a:cubicBezTo>
                    <a:pt x="21568" y="22096"/>
                    <a:pt x="21752" y="22163"/>
                    <a:pt x="21935" y="22163"/>
                  </a:cubicBezTo>
                  <a:cubicBezTo>
                    <a:pt x="22554" y="22163"/>
                    <a:pt x="22871" y="21411"/>
                    <a:pt x="22420" y="20977"/>
                  </a:cubicBezTo>
                  <a:lnTo>
                    <a:pt x="1534" y="242"/>
                  </a:lnTo>
                  <a:cubicBezTo>
                    <a:pt x="1380" y="71"/>
                    <a:pt x="1202" y="0"/>
                    <a:pt x="10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8"/>
            <p:cNvSpPr/>
            <p:nvPr/>
          </p:nvSpPr>
          <p:spPr>
            <a:xfrm>
              <a:off x="6383714" y="3542317"/>
              <a:ext cx="980025" cy="943264"/>
            </a:xfrm>
            <a:custGeom>
              <a:avLst/>
              <a:gdLst/>
              <a:ahLst/>
              <a:cxnLst/>
              <a:rect l="l" t="t" r="r" b="b"/>
              <a:pathLst>
                <a:path w="30578" h="29431" extrusionOk="0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8"/>
            <p:cNvSpPr/>
            <p:nvPr/>
          </p:nvSpPr>
          <p:spPr>
            <a:xfrm>
              <a:off x="6739821" y="3899514"/>
              <a:ext cx="266720" cy="229061"/>
            </a:xfrm>
            <a:custGeom>
              <a:avLst/>
              <a:gdLst/>
              <a:ahLst/>
              <a:cxnLst/>
              <a:rect l="l" t="t" r="r" b="b"/>
              <a:pathLst>
                <a:path w="8322" h="7147" extrusionOk="0">
                  <a:moveTo>
                    <a:pt x="4763" y="1"/>
                  </a:moveTo>
                  <a:cubicBezTo>
                    <a:pt x="1588" y="1"/>
                    <a:pt x="1" y="3844"/>
                    <a:pt x="2240" y="6099"/>
                  </a:cubicBezTo>
                  <a:cubicBezTo>
                    <a:pt x="2963" y="6823"/>
                    <a:pt x="3854" y="7147"/>
                    <a:pt x="4729" y="7147"/>
                  </a:cubicBezTo>
                  <a:cubicBezTo>
                    <a:pt x="6561" y="7147"/>
                    <a:pt x="8322" y="5725"/>
                    <a:pt x="8322" y="3576"/>
                  </a:cubicBezTo>
                  <a:cubicBezTo>
                    <a:pt x="8322" y="1605"/>
                    <a:pt x="6717" y="1"/>
                    <a:pt x="4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8"/>
            <p:cNvSpPr/>
            <p:nvPr/>
          </p:nvSpPr>
          <p:spPr>
            <a:xfrm>
              <a:off x="6820683" y="3960569"/>
              <a:ext cx="124803" cy="106951"/>
            </a:xfrm>
            <a:custGeom>
              <a:avLst/>
              <a:gdLst/>
              <a:ahLst/>
              <a:cxnLst/>
              <a:rect l="l" t="t" r="r" b="b"/>
              <a:pathLst>
                <a:path w="3894" h="3337" extrusionOk="0">
                  <a:moveTo>
                    <a:pt x="2240" y="0"/>
                  </a:moveTo>
                  <a:cubicBezTo>
                    <a:pt x="753" y="0"/>
                    <a:pt x="1" y="1788"/>
                    <a:pt x="1053" y="2841"/>
                  </a:cubicBezTo>
                  <a:cubicBezTo>
                    <a:pt x="1395" y="3183"/>
                    <a:pt x="1815" y="3336"/>
                    <a:pt x="2226" y="3336"/>
                  </a:cubicBezTo>
                  <a:cubicBezTo>
                    <a:pt x="3079" y="3336"/>
                    <a:pt x="3894" y="2675"/>
                    <a:pt x="3894" y="1671"/>
                  </a:cubicBezTo>
                  <a:cubicBezTo>
                    <a:pt x="3894" y="752"/>
                    <a:pt x="3159" y="0"/>
                    <a:pt x="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8"/>
            <p:cNvSpPr/>
            <p:nvPr/>
          </p:nvSpPr>
          <p:spPr>
            <a:xfrm>
              <a:off x="6383714" y="3542317"/>
              <a:ext cx="980025" cy="943264"/>
            </a:xfrm>
            <a:custGeom>
              <a:avLst/>
              <a:gdLst/>
              <a:ahLst/>
              <a:cxnLst/>
              <a:rect l="l" t="t" r="r" b="b"/>
              <a:pathLst>
                <a:path w="30578" h="29431" extrusionOk="0">
                  <a:moveTo>
                    <a:pt x="15872" y="4542"/>
                  </a:moveTo>
                  <a:cubicBezTo>
                    <a:pt x="17183" y="4542"/>
                    <a:pt x="18506" y="4795"/>
                    <a:pt x="19767" y="5314"/>
                  </a:cubicBezTo>
                  <a:cubicBezTo>
                    <a:pt x="23560" y="6902"/>
                    <a:pt x="26032" y="10594"/>
                    <a:pt x="26032" y="14721"/>
                  </a:cubicBezTo>
                  <a:cubicBezTo>
                    <a:pt x="26032" y="20335"/>
                    <a:pt x="21488" y="24880"/>
                    <a:pt x="15874" y="24880"/>
                  </a:cubicBezTo>
                  <a:cubicBezTo>
                    <a:pt x="11747" y="24880"/>
                    <a:pt x="8054" y="22407"/>
                    <a:pt x="6467" y="18614"/>
                  </a:cubicBezTo>
                  <a:cubicBezTo>
                    <a:pt x="4896" y="14805"/>
                    <a:pt x="5765" y="10427"/>
                    <a:pt x="8672" y="7520"/>
                  </a:cubicBezTo>
                  <a:cubicBezTo>
                    <a:pt x="10617" y="5575"/>
                    <a:pt x="13221" y="4542"/>
                    <a:pt x="15872" y="4542"/>
                  </a:cubicBezTo>
                  <a:close/>
                  <a:moveTo>
                    <a:pt x="15874" y="1"/>
                  </a:moveTo>
                  <a:cubicBezTo>
                    <a:pt x="9909" y="1"/>
                    <a:pt x="4545" y="3593"/>
                    <a:pt x="2273" y="9090"/>
                  </a:cubicBezTo>
                  <a:cubicBezTo>
                    <a:pt x="0" y="14588"/>
                    <a:pt x="1254" y="20920"/>
                    <a:pt x="5464" y="25114"/>
                  </a:cubicBezTo>
                  <a:cubicBezTo>
                    <a:pt x="8281" y="27930"/>
                    <a:pt x="12046" y="29431"/>
                    <a:pt x="15876" y="29431"/>
                  </a:cubicBezTo>
                  <a:cubicBezTo>
                    <a:pt x="17772" y="29431"/>
                    <a:pt x="19684" y="29063"/>
                    <a:pt x="21504" y="28305"/>
                  </a:cubicBezTo>
                  <a:cubicBezTo>
                    <a:pt x="27001" y="26033"/>
                    <a:pt x="30577" y="20669"/>
                    <a:pt x="30577" y="14721"/>
                  </a:cubicBezTo>
                  <a:cubicBezTo>
                    <a:pt x="30577" y="6584"/>
                    <a:pt x="23994" y="1"/>
                    <a:pt x="15874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8"/>
            <p:cNvSpPr/>
            <p:nvPr/>
          </p:nvSpPr>
          <p:spPr>
            <a:xfrm>
              <a:off x="6361214" y="3507478"/>
              <a:ext cx="1094604" cy="1016466"/>
            </a:xfrm>
            <a:custGeom>
              <a:avLst/>
              <a:gdLst/>
              <a:ahLst/>
              <a:cxnLst/>
              <a:rect l="l" t="t" r="r" b="b"/>
              <a:pathLst>
                <a:path w="34153" h="31715" extrusionOk="0">
                  <a:moveTo>
                    <a:pt x="16576" y="2274"/>
                  </a:moveTo>
                  <a:cubicBezTo>
                    <a:pt x="18380" y="2274"/>
                    <a:pt x="20168" y="2642"/>
                    <a:pt x="21839" y="3344"/>
                  </a:cubicBezTo>
                  <a:cubicBezTo>
                    <a:pt x="28205" y="6034"/>
                    <a:pt x="31496" y="13118"/>
                    <a:pt x="29458" y="19718"/>
                  </a:cubicBezTo>
                  <a:cubicBezTo>
                    <a:pt x="27687" y="25466"/>
                    <a:pt x="22386" y="29221"/>
                    <a:pt x="16588" y="29221"/>
                  </a:cubicBezTo>
                  <a:cubicBezTo>
                    <a:pt x="15712" y="29221"/>
                    <a:pt x="14824" y="29136"/>
                    <a:pt x="13936" y="28958"/>
                  </a:cubicBezTo>
                  <a:cubicBezTo>
                    <a:pt x="7152" y="27588"/>
                    <a:pt x="2507" y="21305"/>
                    <a:pt x="3192" y="14421"/>
                  </a:cubicBezTo>
                  <a:cubicBezTo>
                    <a:pt x="3860" y="7537"/>
                    <a:pt x="9658" y="2291"/>
                    <a:pt x="16576" y="2274"/>
                  </a:cubicBezTo>
                  <a:close/>
                  <a:moveTo>
                    <a:pt x="16616" y="0"/>
                  </a:moveTo>
                  <a:cubicBezTo>
                    <a:pt x="15571" y="0"/>
                    <a:pt x="14512" y="104"/>
                    <a:pt x="13451" y="319"/>
                  </a:cubicBezTo>
                  <a:cubicBezTo>
                    <a:pt x="5464" y="1923"/>
                    <a:pt x="1" y="9325"/>
                    <a:pt x="803" y="17412"/>
                  </a:cubicBezTo>
                  <a:cubicBezTo>
                    <a:pt x="1605" y="25516"/>
                    <a:pt x="8422" y="31698"/>
                    <a:pt x="16576" y="31715"/>
                  </a:cubicBezTo>
                  <a:cubicBezTo>
                    <a:pt x="18698" y="31715"/>
                    <a:pt x="20803" y="31297"/>
                    <a:pt x="22758" y="30462"/>
                  </a:cubicBezTo>
                  <a:cubicBezTo>
                    <a:pt x="30260" y="27287"/>
                    <a:pt x="34153" y="18949"/>
                    <a:pt x="31747" y="11180"/>
                  </a:cubicBezTo>
                  <a:cubicBezTo>
                    <a:pt x="29660" y="4428"/>
                    <a:pt x="23440" y="0"/>
                    <a:pt x="166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2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329</Words>
  <Application>Microsoft Office PowerPoint</Application>
  <PresentationFormat>On-screen Show (16:9)</PresentationFormat>
  <Paragraphs>99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Pompiere</vt:lpstr>
      <vt:lpstr>Symbol</vt:lpstr>
      <vt:lpstr>Calibri</vt:lpstr>
      <vt:lpstr>Roboto Condensed Light</vt:lpstr>
      <vt:lpstr>Hind</vt:lpstr>
      <vt:lpstr>Arial</vt:lpstr>
      <vt:lpstr>Times New Roman</vt:lpstr>
      <vt:lpstr>Bahnschrift Light</vt:lpstr>
      <vt:lpstr>Clinical Case 06-2019</vt:lpstr>
      <vt:lpstr>       MAWLANA BHASHANI SCIENCE AND TECHNOLOGY UNIVERSITY​ ​                                DEPARTMENT OF COMPUTER SCIENCE AND ENGINEERING​</vt:lpstr>
      <vt:lpstr>     Welcome         to our    Presentation</vt:lpstr>
      <vt:lpstr>CSE-2112 Software Development Project-I and Industrial Tour </vt:lpstr>
      <vt:lpstr>Our Team</vt:lpstr>
      <vt:lpstr>Our Supervisor:</vt:lpstr>
      <vt:lpstr>Digital Appointment System</vt:lpstr>
      <vt:lpstr>Introduction:</vt:lpstr>
      <vt:lpstr>Key Features</vt:lpstr>
      <vt:lpstr>Detailed features analysis:</vt:lpstr>
      <vt:lpstr> PROJECT  OUTPUT             &amp;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 Patient Appointment</vt:lpstr>
      <vt:lpstr>Search Patient Appointment</vt:lpstr>
      <vt:lpstr> Patient Appointment Found</vt:lpstr>
      <vt:lpstr> Patient Appointment List</vt:lpstr>
      <vt:lpstr> Patient Appointment Delete</vt:lpstr>
      <vt:lpstr>PowerPoint Presentation</vt:lpstr>
      <vt:lpstr>Registration</vt:lpstr>
      <vt:lpstr>Modification</vt:lpstr>
      <vt:lpstr>Doctor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Resources</vt:lpstr>
      <vt:lpstr>Project  Timeline</vt:lpstr>
      <vt:lpstr>Limitations</vt:lpstr>
      <vt:lpstr>Future Work</vt:lpstr>
      <vt:lpstr>Work Distribution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MAWLANA BHASHANI SCIENCE AND TECHNOLOGY UNIVERSITY​ ​                                DEPARTMENT OF COMPUTER SCIENCE AND ENGINEERING</dc:title>
  <dc:creator>Wasif Bin Zahir</dc:creator>
  <cp:lastModifiedBy>Wasif Bin Zahir</cp:lastModifiedBy>
  <cp:revision>42</cp:revision>
  <dcterms:modified xsi:type="dcterms:W3CDTF">2022-10-12T04:11:26Z</dcterms:modified>
</cp:coreProperties>
</file>