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</p:sldIdLst>
  <p:sldSz cx="7589838" cy="106981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22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238" y="1750834"/>
            <a:ext cx="6451362" cy="3724546"/>
          </a:xfrm>
        </p:spPr>
        <p:txBody>
          <a:bodyPr anchor="b"/>
          <a:lstStyle>
            <a:lvl1pPr algn="ctr">
              <a:defRPr sz="49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730" y="5619013"/>
            <a:ext cx="5692379" cy="2582912"/>
          </a:xfrm>
        </p:spPr>
        <p:txBody>
          <a:bodyPr/>
          <a:lstStyle>
            <a:lvl1pPr marL="0" indent="0" algn="ctr">
              <a:buNone/>
              <a:defRPr sz="1992"/>
            </a:lvl1pPr>
            <a:lvl2pPr marL="379476" indent="0" algn="ctr">
              <a:buNone/>
              <a:defRPr sz="1660"/>
            </a:lvl2pPr>
            <a:lvl3pPr marL="758952" indent="0" algn="ctr">
              <a:buNone/>
              <a:defRPr sz="1494"/>
            </a:lvl3pPr>
            <a:lvl4pPr marL="1138428" indent="0" algn="ctr">
              <a:buNone/>
              <a:defRPr sz="1328"/>
            </a:lvl4pPr>
            <a:lvl5pPr marL="1517904" indent="0" algn="ctr">
              <a:buNone/>
              <a:defRPr sz="1328"/>
            </a:lvl5pPr>
            <a:lvl6pPr marL="1897380" indent="0" algn="ctr">
              <a:buNone/>
              <a:defRPr sz="1328"/>
            </a:lvl6pPr>
            <a:lvl7pPr marL="2276856" indent="0" algn="ctr">
              <a:buNone/>
              <a:defRPr sz="1328"/>
            </a:lvl7pPr>
            <a:lvl8pPr marL="2656332" indent="0" algn="ctr">
              <a:buNone/>
              <a:defRPr sz="1328"/>
            </a:lvl8pPr>
            <a:lvl9pPr marL="3035808" indent="0" algn="ctr">
              <a:buNone/>
              <a:defRPr sz="132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AE22-FF4C-4A49-B468-5E0F2EDEFE5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73F0-E542-41EE-9228-A4D1B2EC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8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AE22-FF4C-4A49-B468-5E0F2EDEFE5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73F0-E542-41EE-9228-A4D1B2EC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7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31478" y="569578"/>
            <a:ext cx="1636559" cy="9066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802" y="569578"/>
            <a:ext cx="4814803" cy="90661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AE22-FF4C-4A49-B468-5E0F2EDEFE5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73F0-E542-41EE-9228-A4D1B2EC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4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AE22-FF4C-4A49-B468-5E0F2EDEFE5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73F0-E542-41EE-9228-A4D1B2EC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8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49" y="2667115"/>
            <a:ext cx="6546235" cy="4450138"/>
          </a:xfrm>
        </p:spPr>
        <p:txBody>
          <a:bodyPr anchor="b"/>
          <a:lstStyle>
            <a:lvl1pPr>
              <a:defRPr sz="49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849" y="7159353"/>
            <a:ext cx="6546235" cy="2340222"/>
          </a:xfrm>
        </p:spPr>
        <p:txBody>
          <a:bodyPr/>
          <a:lstStyle>
            <a:lvl1pPr marL="0" indent="0">
              <a:buNone/>
              <a:defRPr sz="1992">
                <a:solidFill>
                  <a:schemeClr val="tx1"/>
                </a:solidFill>
              </a:defRPr>
            </a:lvl1pPr>
            <a:lvl2pPr marL="379476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758952" indent="0">
              <a:buNone/>
              <a:defRPr sz="1494">
                <a:solidFill>
                  <a:schemeClr val="tx1">
                    <a:tint val="75000"/>
                  </a:schemeClr>
                </a:solidFill>
              </a:defRPr>
            </a:lvl3pPr>
            <a:lvl4pPr marL="1138428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4pPr>
            <a:lvl5pPr marL="1517904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5pPr>
            <a:lvl6pPr marL="189738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6pPr>
            <a:lvl7pPr marL="2276856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7pPr>
            <a:lvl8pPr marL="2656332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8pPr>
            <a:lvl9pPr marL="3035808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AE22-FF4C-4A49-B468-5E0F2EDEFE5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73F0-E542-41EE-9228-A4D1B2EC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4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801" y="2847891"/>
            <a:ext cx="3225681" cy="67878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2356" y="2847891"/>
            <a:ext cx="3225681" cy="67878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AE22-FF4C-4A49-B468-5E0F2EDEFE5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73F0-E542-41EE-9228-A4D1B2EC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7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569580"/>
            <a:ext cx="6546235" cy="20678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791" y="2622536"/>
            <a:ext cx="3210857" cy="1285265"/>
          </a:xfrm>
        </p:spPr>
        <p:txBody>
          <a:bodyPr anchor="b"/>
          <a:lstStyle>
            <a:lvl1pPr marL="0" indent="0">
              <a:buNone/>
              <a:defRPr sz="1992" b="1"/>
            </a:lvl1pPr>
            <a:lvl2pPr marL="379476" indent="0">
              <a:buNone/>
              <a:defRPr sz="1660" b="1"/>
            </a:lvl2pPr>
            <a:lvl3pPr marL="758952" indent="0">
              <a:buNone/>
              <a:defRPr sz="1494" b="1"/>
            </a:lvl3pPr>
            <a:lvl4pPr marL="1138428" indent="0">
              <a:buNone/>
              <a:defRPr sz="1328" b="1"/>
            </a:lvl4pPr>
            <a:lvl5pPr marL="1517904" indent="0">
              <a:buNone/>
              <a:defRPr sz="1328" b="1"/>
            </a:lvl5pPr>
            <a:lvl6pPr marL="1897380" indent="0">
              <a:buNone/>
              <a:defRPr sz="1328" b="1"/>
            </a:lvl6pPr>
            <a:lvl7pPr marL="2276856" indent="0">
              <a:buNone/>
              <a:defRPr sz="1328" b="1"/>
            </a:lvl7pPr>
            <a:lvl8pPr marL="2656332" indent="0">
              <a:buNone/>
              <a:defRPr sz="1328" b="1"/>
            </a:lvl8pPr>
            <a:lvl9pPr marL="3035808" indent="0">
              <a:buNone/>
              <a:defRPr sz="132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791" y="3907801"/>
            <a:ext cx="3210857" cy="574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2356" y="2622536"/>
            <a:ext cx="3226670" cy="1285265"/>
          </a:xfrm>
        </p:spPr>
        <p:txBody>
          <a:bodyPr anchor="b"/>
          <a:lstStyle>
            <a:lvl1pPr marL="0" indent="0">
              <a:buNone/>
              <a:defRPr sz="1992" b="1"/>
            </a:lvl1pPr>
            <a:lvl2pPr marL="379476" indent="0">
              <a:buNone/>
              <a:defRPr sz="1660" b="1"/>
            </a:lvl2pPr>
            <a:lvl3pPr marL="758952" indent="0">
              <a:buNone/>
              <a:defRPr sz="1494" b="1"/>
            </a:lvl3pPr>
            <a:lvl4pPr marL="1138428" indent="0">
              <a:buNone/>
              <a:defRPr sz="1328" b="1"/>
            </a:lvl4pPr>
            <a:lvl5pPr marL="1517904" indent="0">
              <a:buNone/>
              <a:defRPr sz="1328" b="1"/>
            </a:lvl5pPr>
            <a:lvl6pPr marL="1897380" indent="0">
              <a:buNone/>
              <a:defRPr sz="1328" b="1"/>
            </a:lvl6pPr>
            <a:lvl7pPr marL="2276856" indent="0">
              <a:buNone/>
              <a:defRPr sz="1328" b="1"/>
            </a:lvl7pPr>
            <a:lvl8pPr marL="2656332" indent="0">
              <a:buNone/>
              <a:defRPr sz="1328" b="1"/>
            </a:lvl8pPr>
            <a:lvl9pPr marL="3035808" indent="0">
              <a:buNone/>
              <a:defRPr sz="132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2356" y="3907801"/>
            <a:ext cx="3226670" cy="574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AE22-FF4C-4A49-B468-5E0F2EDEFE5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73F0-E542-41EE-9228-A4D1B2EC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5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AE22-FF4C-4A49-B468-5E0F2EDEFE5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73F0-E542-41EE-9228-A4D1B2EC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0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AE22-FF4C-4A49-B468-5E0F2EDEFE5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73F0-E542-41EE-9228-A4D1B2EC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713211"/>
            <a:ext cx="2447920" cy="2496238"/>
          </a:xfrm>
        </p:spPr>
        <p:txBody>
          <a:bodyPr anchor="b"/>
          <a:lstStyle>
            <a:lvl1pPr>
              <a:defRPr sz="26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670" y="1540340"/>
            <a:ext cx="3842355" cy="7602630"/>
          </a:xfrm>
        </p:spPr>
        <p:txBody>
          <a:bodyPr/>
          <a:lstStyle>
            <a:lvl1pPr>
              <a:defRPr sz="2656"/>
            </a:lvl1pPr>
            <a:lvl2pPr>
              <a:defRPr sz="2324"/>
            </a:lvl2pPr>
            <a:lvl3pPr>
              <a:defRPr sz="1992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3209449"/>
            <a:ext cx="2447920" cy="5945901"/>
          </a:xfrm>
        </p:spPr>
        <p:txBody>
          <a:bodyPr/>
          <a:lstStyle>
            <a:lvl1pPr marL="0" indent="0">
              <a:buNone/>
              <a:defRPr sz="1328"/>
            </a:lvl1pPr>
            <a:lvl2pPr marL="379476" indent="0">
              <a:buNone/>
              <a:defRPr sz="1162"/>
            </a:lvl2pPr>
            <a:lvl3pPr marL="758952" indent="0">
              <a:buNone/>
              <a:defRPr sz="996"/>
            </a:lvl3pPr>
            <a:lvl4pPr marL="1138428" indent="0">
              <a:buNone/>
              <a:defRPr sz="830"/>
            </a:lvl4pPr>
            <a:lvl5pPr marL="1517904" indent="0">
              <a:buNone/>
              <a:defRPr sz="830"/>
            </a:lvl5pPr>
            <a:lvl6pPr marL="1897380" indent="0">
              <a:buNone/>
              <a:defRPr sz="830"/>
            </a:lvl6pPr>
            <a:lvl7pPr marL="2276856" indent="0">
              <a:buNone/>
              <a:defRPr sz="830"/>
            </a:lvl7pPr>
            <a:lvl8pPr marL="2656332" indent="0">
              <a:buNone/>
              <a:defRPr sz="830"/>
            </a:lvl8pPr>
            <a:lvl9pPr marL="3035808" indent="0">
              <a:buNone/>
              <a:defRPr sz="8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AE22-FF4C-4A49-B468-5E0F2EDEFE5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73F0-E542-41EE-9228-A4D1B2EC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8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713211"/>
            <a:ext cx="2447920" cy="2496238"/>
          </a:xfrm>
        </p:spPr>
        <p:txBody>
          <a:bodyPr anchor="b"/>
          <a:lstStyle>
            <a:lvl1pPr>
              <a:defRPr sz="26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26670" y="1540340"/>
            <a:ext cx="3842355" cy="7602630"/>
          </a:xfrm>
        </p:spPr>
        <p:txBody>
          <a:bodyPr anchor="t"/>
          <a:lstStyle>
            <a:lvl1pPr marL="0" indent="0">
              <a:buNone/>
              <a:defRPr sz="2656"/>
            </a:lvl1pPr>
            <a:lvl2pPr marL="379476" indent="0">
              <a:buNone/>
              <a:defRPr sz="2324"/>
            </a:lvl2pPr>
            <a:lvl3pPr marL="758952" indent="0">
              <a:buNone/>
              <a:defRPr sz="1992"/>
            </a:lvl3pPr>
            <a:lvl4pPr marL="1138428" indent="0">
              <a:buNone/>
              <a:defRPr sz="1660"/>
            </a:lvl4pPr>
            <a:lvl5pPr marL="1517904" indent="0">
              <a:buNone/>
              <a:defRPr sz="1660"/>
            </a:lvl5pPr>
            <a:lvl6pPr marL="1897380" indent="0">
              <a:buNone/>
              <a:defRPr sz="1660"/>
            </a:lvl6pPr>
            <a:lvl7pPr marL="2276856" indent="0">
              <a:buNone/>
              <a:defRPr sz="1660"/>
            </a:lvl7pPr>
            <a:lvl8pPr marL="2656332" indent="0">
              <a:buNone/>
              <a:defRPr sz="1660"/>
            </a:lvl8pPr>
            <a:lvl9pPr marL="3035808" indent="0">
              <a:buNone/>
              <a:defRPr sz="16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3209449"/>
            <a:ext cx="2447920" cy="5945901"/>
          </a:xfrm>
        </p:spPr>
        <p:txBody>
          <a:bodyPr/>
          <a:lstStyle>
            <a:lvl1pPr marL="0" indent="0">
              <a:buNone/>
              <a:defRPr sz="1328"/>
            </a:lvl1pPr>
            <a:lvl2pPr marL="379476" indent="0">
              <a:buNone/>
              <a:defRPr sz="1162"/>
            </a:lvl2pPr>
            <a:lvl3pPr marL="758952" indent="0">
              <a:buNone/>
              <a:defRPr sz="996"/>
            </a:lvl3pPr>
            <a:lvl4pPr marL="1138428" indent="0">
              <a:buNone/>
              <a:defRPr sz="830"/>
            </a:lvl4pPr>
            <a:lvl5pPr marL="1517904" indent="0">
              <a:buNone/>
              <a:defRPr sz="830"/>
            </a:lvl5pPr>
            <a:lvl6pPr marL="1897380" indent="0">
              <a:buNone/>
              <a:defRPr sz="830"/>
            </a:lvl6pPr>
            <a:lvl7pPr marL="2276856" indent="0">
              <a:buNone/>
              <a:defRPr sz="830"/>
            </a:lvl7pPr>
            <a:lvl8pPr marL="2656332" indent="0">
              <a:buNone/>
              <a:defRPr sz="830"/>
            </a:lvl8pPr>
            <a:lvl9pPr marL="3035808" indent="0">
              <a:buNone/>
              <a:defRPr sz="8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AE22-FF4C-4A49-B468-5E0F2EDEFE5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73F0-E542-41EE-9228-A4D1B2EC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802" y="569580"/>
            <a:ext cx="6546235" cy="2067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802" y="2847891"/>
            <a:ext cx="6546235" cy="678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01" y="9915615"/>
            <a:ext cx="1707714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FAE22-FF4C-4A49-B468-5E0F2EDEFE5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134" y="9915615"/>
            <a:ext cx="2561570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0323" y="9915615"/>
            <a:ext cx="1707714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973F0-E542-41EE-9228-A4D1B2EC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3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8952" rtl="0" eaLnBrk="1" latinLnBrk="0" hangingPunct="1">
        <a:lnSpc>
          <a:spcPct val="90000"/>
        </a:lnSpc>
        <a:spcBef>
          <a:spcPct val="0"/>
        </a:spcBef>
        <a:buNone/>
        <a:defRPr sz="36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738" indent="-189738" algn="l" defTabSz="758952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324" kern="1200">
          <a:solidFill>
            <a:schemeClr val="tx1"/>
          </a:solidFill>
          <a:latin typeface="+mn-lt"/>
          <a:ea typeface="+mn-ea"/>
          <a:cs typeface="+mn-cs"/>
        </a:defRPr>
      </a:lvl1pPr>
      <a:lvl2pPr marL="569214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2pPr>
      <a:lvl3pPr marL="948690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328166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4pPr>
      <a:lvl5pPr marL="1707642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5pPr>
      <a:lvl6pPr marL="2087118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6pPr>
      <a:lvl7pPr marL="2466594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7pPr>
      <a:lvl8pPr marL="2846070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8pPr>
      <a:lvl9pPr marL="3225546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1pPr>
      <a:lvl2pPr marL="379476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2pPr>
      <a:lvl3pPr marL="758952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3pPr>
      <a:lvl4pPr marL="1138428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4pPr>
      <a:lvl5pPr marL="1517904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5pPr>
      <a:lvl6pPr marL="1897380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6pPr>
      <a:lvl7pPr marL="2276856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7pPr>
      <a:lvl8pPr marL="2656332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8pPr>
      <a:lvl9pPr marL="3035808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wzf8801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800217"/>
              </p:ext>
            </p:extLst>
          </p:nvPr>
        </p:nvGraphicFramePr>
        <p:xfrm>
          <a:off x="0" y="0"/>
          <a:ext cx="7589838" cy="10698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409">
                  <a:extLst>
                    <a:ext uri="{9D8B030D-6E8A-4147-A177-3AD203B41FA5}">
                      <a16:colId xmlns:a16="http://schemas.microsoft.com/office/drawing/2014/main" val="259510953"/>
                    </a:ext>
                  </a:extLst>
                </a:gridCol>
                <a:gridCol w="2751429">
                  <a:extLst>
                    <a:ext uri="{9D8B030D-6E8A-4147-A177-3AD203B41FA5}">
                      <a16:colId xmlns:a16="http://schemas.microsoft.com/office/drawing/2014/main" val="2130193489"/>
                    </a:ext>
                  </a:extLst>
                </a:gridCol>
              </a:tblGrid>
              <a:tr h="3356478">
                <a:tc rowSpan="2">
                  <a:txBody>
                    <a:bodyPr/>
                    <a:lstStyle/>
                    <a:p>
                      <a:endParaRPr lang="en-US" sz="1494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Arial" panose="020B0604020202020204" pitchFamily="34" charset="0"/>
                        </a:rPr>
                        <a:t>WASIF</a:t>
                      </a:r>
                      <a:r>
                        <a:rPr lang="en-US" sz="3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ZAHIN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3600" b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b="1" u="sng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Summary                                     </a:t>
                      </a:r>
                      <a:r>
                        <a:rPr lang="en-US" sz="2000" b="1" u="sng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2000" b="1" u="sng" dirty="0" err="1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</a:t>
                      </a:r>
                      <a:endParaRPr lang="en-US" sz="2000" b="1" u="none" dirty="0" smtClean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I am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Wasif Zahin. I graduated from department of CSE, KUET. I am acknowledged in Data Science. I  am also expert in web development.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2000" b="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b="0" u="sng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Skill Highlights                            </a:t>
                      </a:r>
                      <a:r>
                        <a:rPr lang="en-US" sz="2000" b="0" u="sng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d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Data Analysis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Project Management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Project Supervision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Creative Design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Web Development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7589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b="1" u="sng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Experience                                  </a:t>
                      </a:r>
                      <a:r>
                        <a:rPr lang="en-US" sz="2000" b="1" u="sng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h</a:t>
                      </a:r>
                    </a:p>
                    <a:p>
                      <a:pPr marL="342900" indent="-34290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Web developer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in Tiger IT from 08/09/2022 to 09/09/2023.</a:t>
                      </a:r>
                    </a:p>
                    <a:p>
                      <a:pPr marL="342900" indent="-34290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Project manager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in Lara IT  08/11/2023 to 09/01/2024</a:t>
                      </a:r>
                    </a:p>
                    <a:p>
                      <a:pPr marL="0" marR="0" lvl="0" indent="0" algn="l" defTabSz="7589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000" b="0" u="non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l" defTabSz="7589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b="1" u="sng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Education</a:t>
                      </a:r>
                      <a:r>
                        <a:rPr lang="en-US" sz="2000" b="1" u="sng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  </a:t>
                      </a:r>
                      <a:r>
                        <a:rPr lang="en-US" sz="2000" b="1" u="sng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                                  </a:t>
                      </a:r>
                      <a:r>
                        <a:rPr lang="en-US" sz="2000" b="1" u="sng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h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BSc. In CSE, KUET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Intermediate in Notre Dame College, Dhaka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Ideal School &amp; College from Class 1 to 10                                                 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b="1" u="sng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Languages                                   </a:t>
                      </a:r>
                      <a:r>
                        <a:rPr lang="en-US" sz="2000" b="1" u="sng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h</a:t>
                      </a:r>
                      <a:r>
                        <a:rPr lang="en-US" sz="2000" b="1" u="sng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endParaRPr lang="en-US" sz="3600" b="0" u="none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English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Bangla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Arabic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8018724"/>
                  </a:ext>
                </a:extLst>
              </a:tr>
              <a:tr h="734168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US" sz="2000" b="1" u="sng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Contact</a:t>
                      </a:r>
                    </a:p>
                    <a:p>
                      <a:pPr algn="l"/>
                      <a:endParaRPr lang="en-US" sz="18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Address : </a:t>
                      </a:r>
                      <a:r>
                        <a:rPr lang="en-US" sz="1800" b="0" dirty="0" err="1" smtClean="0">
                          <a:solidFill>
                            <a:schemeClr val="bg1"/>
                          </a:solidFill>
                        </a:rPr>
                        <a:t>Kabirpur</a:t>
                      </a:r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sz="1800" b="0" dirty="0" err="1" smtClean="0">
                          <a:solidFill>
                            <a:schemeClr val="bg1"/>
                          </a:solidFill>
                        </a:rPr>
                        <a:t>Ashulia</a:t>
                      </a:r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,    </a:t>
                      </a:r>
                      <a:r>
                        <a:rPr lang="en-US" sz="1800" b="0" dirty="0" err="1" smtClean="0">
                          <a:solidFill>
                            <a:schemeClr val="bg1"/>
                          </a:solidFill>
                        </a:rPr>
                        <a:t>Savar</a:t>
                      </a:r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sz="18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Dhaka</a:t>
                      </a:r>
                    </a:p>
                    <a:p>
                      <a:pPr algn="l"/>
                      <a:endParaRPr lang="en-US" sz="18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7589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Phone  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 +8801902703327</a:t>
                      </a:r>
                    </a:p>
                    <a:p>
                      <a:pPr marL="0" marR="0" lvl="0" indent="0" algn="l" defTabSz="7589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Email     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hlinkClick r:id="rId2"/>
                        </a:rPr>
                        <a:t>wzf8801@gmail.com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894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r="4651" b="9527"/>
          <a:stretch/>
        </p:blipFill>
        <p:spPr>
          <a:xfrm>
            <a:off x="4836160" y="0"/>
            <a:ext cx="2753678" cy="337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1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-1"/>
            <a:ext cx="7589838" cy="106981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Hobbies                                                                        </a:t>
            </a:r>
            <a:r>
              <a:rPr lang="en-US" sz="2000" b="1" u="sng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</a:t>
            </a:r>
            <a:endParaRPr lang="en-US" sz="2000" b="1" u="sng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2000" dirty="0"/>
              <a:t>Cooking</a:t>
            </a:r>
          </a:p>
          <a:p>
            <a:r>
              <a:rPr lang="en-US" sz="2000" dirty="0"/>
              <a:t>Fishing</a:t>
            </a:r>
          </a:p>
          <a:p>
            <a:r>
              <a:rPr lang="en-US" sz="2000" dirty="0"/>
              <a:t>Coding</a:t>
            </a:r>
          </a:p>
          <a:p>
            <a:r>
              <a:rPr lang="en-US" sz="2000" dirty="0"/>
              <a:t>Program Management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b="1" u="sng" dirty="0" smtClean="0">
                <a:latin typeface="Arial Black" panose="020B0A04020102020204" pitchFamily="34" charset="0"/>
              </a:rPr>
              <a:t>Certificates                                                                 </a:t>
            </a:r>
            <a:r>
              <a:rPr lang="en-US" sz="2000" b="1" u="sng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</a:t>
            </a:r>
            <a:endParaRPr lang="en-US" sz="2000" b="1" u="sng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2000" dirty="0"/>
              <a:t>Regional </a:t>
            </a:r>
            <a:r>
              <a:rPr lang="en-US" sz="2000" dirty="0" smtClean="0"/>
              <a:t>Champion (Dhaka) </a:t>
            </a:r>
            <a:r>
              <a:rPr lang="en-US" sz="2000" dirty="0"/>
              <a:t>in Math Olympiad 2012</a:t>
            </a:r>
          </a:p>
          <a:p>
            <a:r>
              <a:rPr lang="en-US" sz="2000" dirty="0"/>
              <a:t>Project Manager of the month of December,2023  in Lara </a:t>
            </a:r>
            <a:r>
              <a:rPr lang="en-US" sz="2000" dirty="0" smtClean="0"/>
              <a:t>IT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10078278"/>
            <a:ext cx="7589838" cy="61988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3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140</Words>
  <Application>Microsoft Office PowerPoint</Application>
  <PresentationFormat>Custom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Wasif Zahin</dc:title>
  <dc:creator>Language Lab</dc:creator>
  <cp:lastModifiedBy>Wasif</cp:lastModifiedBy>
  <cp:revision>26</cp:revision>
  <dcterms:created xsi:type="dcterms:W3CDTF">2024-02-08T05:49:17Z</dcterms:created>
  <dcterms:modified xsi:type="dcterms:W3CDTF">2024-02-21T13:55:37Z</dcterms:modified>
</cp:coreProperties>
</file>