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26C9F3-62C4-4F39-8C40-D8AB6C5C16F1}">
  <a:tblStyle styleId="{E826C9F3-62C4-4F39-8C40-D8AB6C5C16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bf5e1f0cc_2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bf5e1f0cc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bf5e1f0cc_2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bf5e1f0cc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bf5e1f0cc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bf5e1f0cc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bf5e1f0cc_2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bf5e1f0cc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bf5e1f0cc_2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bf5e1f0cc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bf5e1f0cc_2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bf5e1f0cc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bf5e1f0cc_2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bf5e1f0c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c60a3cf43_4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c60a3cf43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c60a3cf43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c60a3cf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bf5e1f0cc_4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bf5e1f0cc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bf5e1f0cc_2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bf5e1f0cc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bf5e1f0cc_2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bf5e1f0cc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p:nvPr/>
        </p:nvSpPr>
        <p:spPr>
          <a:xfrm>
            <a:off x="1125200" y="1593775"/>
            <a:ext cx="4470900" cy="20868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061825" y="1530325"/>
            <a:ext cx="4470900" cy="208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303600" y="2049175"/>
            <a:ext cx="1216772" cy="1049100"/>
            <a:chOff x="304800" y="304800"/>
            <a:chExt cx="1216772" cy="1049100"/>
          </a:xfrm>
        </p:grpSpPr>
        <p:sp>
          <p:nvSpPr>
            <p:cNvPr id="13" name="Google Shape;13;p2"/>
            <p:cNvSpPr/>
            <p:nvPr/>
          </p:nvSpPr>
          <p:spPr>
            <a:xfrm>
              <a:off x="304800" y="304800"/>
              <a:ext cx="10491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274822" y="742350"/>
              <a:ext cx="319500" cy="1740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txBox="1"/>
          <p:nvPr>
            <p:ph type="ctrTitle"/>
          </p:nvPr>
        </p:nvSpPr>
        <p:spPr>
          <a:xfrm>
            <a:off x="1631500" y="2049175"/>
            <a:ext cx="3598200" cy="1049100"/>
          </a:xfrm>
          <a:prstGeom prst="rect">
            <a:avLst/>
          </a:prstGeom>
        </p:spPr>
        <p:txBody>
          <a:bodyPr anchorCtr="0" anchor="ctr" bIns="0" lIns="0" spcFirstLastPara="1" rIns="0" wrap="square" tIns="0">
            <a:noAutofit/>
          </a:bodyPr>
          <a:lstStyle>
            <a:lvl1pPr lvl="0" rtl="0">
              <a:spcBef>
                <a:spcPts val="0"/>
              </a:spcBef>
              <a:spcAft>
                <a:spcPts val="0"/>
              </a:spcAft>
              <a:buClr>
                <a:schemeClr val="accent1"/>
              </a:buClr>
              <a:buSzPts val="4400"/>
              <a:buNone/>
              <a:defRPr b="0" sz="4400">
                <a:solidFill>
                  <a:schemeClr val="accent1"/>
                </a:solidFill>
              </a:defRPr>
            </a:lvl1pPr>
            <a:lvl2pPr lvl="1" rtl="0">
              <a:spcBef>
                <a:spcPts val="0"/>
              </a:spcBef>
              <a:spcAft>
                <a:spcPts val="0"/>
              </a:spcAft>
              <a:buClr>
                <a:schemeClr val="accent1"/>
              </a:buClr>
              <a:buSzPts val="4400"/>
              <a:buNone/>
              <a:defRPr b="0" sz="4400">
                <a:solidFill>
                  <a:schemeClr val="accent1"/>
                </a:solidFill>
              </a:defRPr>
            </a:lvl2pPr>
            <a:lvl3pPr lvl="2" rtl="0">
              <a:spcBef>
                <a:spcPts val="0"/>
              </a:spcBef>
              <a:spcAft>
                <a:spcPts val="0"/>
              </a:spcAft>
              <a:buClr>
                <a:schemeClr val="accent1"/>
              </a:buClr>
              <a:buSzPts val="4400"/>
              <a:buNone/>
              <a:defRPr b="0" sz="4400">
                <a:solidFill>
                  <a:schemeClr val="accent1"/>
                </a:solidFill>
              </a:defRPr>
            </a:lvl3pPr>
            <a:lvl4pPr lvl="3" rtl="0">
              <a:spcBef>
                <a:spcPts val="0"/>
              </a:spcBef>
              <a:spcAft>
                <a:spcPts val="0"/>
              </a:spcAft>
              <a:buClr>
                <a:schemeClr val="accent1"/>
              </a:buClr>
              <a:buSzPts val="4400"/>
              <a:buNone/>
              <a:defRPr b="0" sz="4400">
                <a:solidFill>
                  <a:schemeClr val="accent1"/>
                </a:solidFill>
              </a:defRPr>
            </a:lvl4pPr>
            <a:lvl5pPr lvl="4" rtl="0">
              <a:spcBef>
                <a:spcPts val="0"/>
              </a:spcBef>
              <a:spcAft>
                <a:spcPts val="0"/>
              </a:spcAft>
              <a:buClr>
                <a:schemeClr val="accent1"/>
              </a:buClr>
              <a:buSzPts val="4400"/>
              <a:buNone/>
              <a:defRPr b="0" sz="4400">
                <a:solidFill>
                  <a:schemeClr val="accent1"/>
                </a:solidFill>
              </a:defRPr>
            </a:lvl5pPr>
            <a:lvl6pPr lvl="5" rtl="0">
              <a:spcBef>
                <a:spcPts val="0"/>
              </a:spcBef>
              <a:spcAft>
                <a:spcPts val="0"/>
              </a:spcAft>
              <a:buClr>
                <a:schemeClr val="accent1"/>
              </a:buClr>
              <a:buSzPts val="4400"/>
              <a:buNone/>
              <a:defRPr b="0" sz="4400">
                <a:solidFill>
                  <a:schemeClr val="accent1"/>
                </a:solidFill>
              </a:defRPr>
            </a:lvl6pPr>
            <a:lvl7pPr lvl="6" rtl="0">
              <a:spcBef>
                <a:spcPts val="0"/>
              </a:spcBef>
              <a:spcAft>
                <a:spcPts val="0"/>
              </a:spcAft>
              <a:buClr>
                <a:schemeClr val="accent1"/>
              </a:buClr>
              <a:buSzPts val="4400"/>
              <a:buNone/>
              <a:defRPr b="0" sz="4400">
                <a:solidFill>
                  <a:schemeClr val="accent1"/>
                </a:solidFill>
              </a:defRPr>
            </a:lvl7pPr>
            <a:lvl8pPr lvl="7" rtl="0">
              <a:spcBef>
                <a:spcPts val="0"/>
              </a:spcBef>
              <a:spcAft>
                <a:spcPts val="0"/>
              </a:spcAft>
              <a:buClr>
                <a:schemeClr val="accent1"/>
              </a:buClr>
              <a:buSzPts val="4400"/>
              <a:buNone/>
              <a:defRPr b="0" sz="4400">
                <a:solidFill>
                  <a:schemeClr val="accent1"/>
                </a:solidFill>
              </a:defRPr>
            </a:lvl8pPr>
            <a:lvl9pPr lvl="8" rtl="0">
              <a:spcBef>
                <a:spcPts val="0"/>
              </a:spcBef>
              <a:spcAft>
                <a:spcPts val="0"/>
              </a:spcAft>
              <a:buClr>
                <a:schemeClr val="accent1"/>
              </a:buClr>
              <a:buSzPts val="4400"/>
              <a:buNone/>
              <a:defRPr b="0" sz="44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1"/>
          <p:cNvSpPr/>
          <p:nvPr/>
        </p:nvSpPr>
        <p:spPr>
          <a:xfrm>
            <a:off x="0" y="-8175"/>
            <a:ext cx="9144000" cy="5151600"/>
          </a:xfrm>
          <a:prstGeom prst="frame">
            <a:avLst>
              <a:gd fmla="val 6032"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txBox="1"/>
          <p:nvPr>
            <p:ph idx="12" type="sldNum"/>
          </p:nvPr>
        </p:nvSpPr>
        <p:spPr>
          <a:xfrm>
            <a:off x="8833200" y="2262825"/>
            <a:ext cx="310800" cy="609600"/>
          </a:xfrm>
          <a:prstGeom prst="rect">
            <a:avLst/>
          </a:prstGeom>
        </p:spPr>
        <p:txBody>
          <a:bodyPr anchorCtr="0" anchor="ctr" bIns="0" lIns="0" spcFirstLastPara="1" rIns="0" wrap="square" tIns="0">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11"/>
          <p:cNvSpPr/>
          <p:nvPr/>
        </p:nvSpPr>
        <p:spPr>
          <a:xfrm rot="5400000">
            <a:off x="223871" y="2484750"/>
            <a:ext cx="319500" cy="1740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3"/>
          <p:cNvSpPr/>
          <p:nvPr/>
        </p:nvSpPr>
        <p:spPr>
          <a:xfrm>
            <a:off x="1125201" y="675025"/>
            <a:ext cx="3611400" cy="39243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1061825" y="607075"/>
            <a:ext cx="3611400" cy="3933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3"/>
          <p:cNvGrpSpPr/>
          <p:nvPr/>
        </p:nvGrpSpPr>
        <p:grpSpPr>
          <a:xfrm>
            <a:off x="303600" y="303600"/>
            <a:ext cx="1216772" cy="1353000"/>
            <a:chOff x="304800" y="900"/>
            <a:chExt cx="1216772" cy="1353000"/>
          </a:xfrm>
        </p:grpSpPr>
        <p:sp>
          <p:nvSpPr>
            <p:cNvPr id="20" name="Google Shape;20;p3"/>
            <p:cNvSpPr/>
            <p:nvPr/>
          </p:nvSpPr>
          <p:spPr>
            <a:xfrm>
              <a:off x="304800" y="900"/>
              <a:ext cx="1049100" cy="135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1" name="Google Shape;21;p3"/>
            <p:cNvSpPr/>
            <p:nvPr/>
          </p:nvSpPr>
          <p:spPr>
            <a:xfrm rot="5400000">
              <a:off x="1274822" y="947150"/>
              <a:ext cx="319500" cy="1740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22" name="Google Shape;22;p3"/>
          <p:cNvSpPr txBox="1"/>
          <p:nvPr>
            <p:ph type="ctrTitle"/>
          </p:nvPr>
        </p:nvSpPr>
        <p:spPr>
          <a:xfrm>
            <a:off x="1612525" y="1113501"/>
            <a:ext cx="2788800" cy="9669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4000"/>
              <a:buNone/>
              <a:defRPr b="0" sz="4000">
                <a:solidFill>
                  <a:schemeClr val="accent1"/>
                </a:solidFill>
              </a:defRPr>
            </a:lvl1pPr>
            <a:lvl2pPr lvl="1" rtl="0">
              <a:spcBef>
                <a:spcPts val="0"/>
              </a:spcBef>
              <a:spcAft>
                <a:spcPts val="0"/>
              </a:spcAft>
              <a:buClr>
                <a:schemeClr val="accent1"/>
              </a:buClr>
              <a:buSzPts val="4000"/>
              <a:buNone/>
              <a:defRPr b="0" sz="4000">
                <a:solidFill>
                  <a:schemeClr val="accent1"/>
                </a:solidFill>
              </a:defRPr>
            </a:lvl2pPr>
            <a:lvl3pPr lvl="2" rtl="0">
              <a:spcBef>
                <a:spcPts val="0"/>
              </a:spcBef>
              <a:spcAft>
                <a:spcPts val="0"/>
              </a:spcAft>
              <a:buClr>
                <a:schemeClr val="accent1"/>
              </a:buClr>
              <a:buSzPts val="4000"/>
              <a:buNone/>
              <a:defRPr b="0" sz="4000">
                <a:solidFill>
                  <a:schemeClr val="accent1"/>
                </a:solidFill>
              </a:defRPr>
            </a:lvl3pPr>
            <a:lvl4pPr lvl="3" rtl="0">
              <a:spcBef>
                <a:spcPts val="0"/>
              </a:spcBef>
              <a:spcAft>
                <a:spcPts val="0"/>
              </a:spcAft>
              <a:buClr>
                <a:schemeClr val="accent1"/>
              </a:buClr>
              <a:buSzPts val="4000"/>
              <a:buNone/>
              <a:defRPr b="0" sz="4000">
                <a:solidFill>
                  <a:schemeClr val="accent1"/>
                </a:solidFill>
              </a:defRPr>
            </a:lvl4pPr>
            <a:lvl5pPr lvl="4" rtl="0">
              <a:spcBef>
                <a:spcPts val="0"/>
              </a:spcBef>
              <a:spcAft>
                <a:spcPts val="0"/>
              </a:spcAft>
              <a:buClr>
                <a:schemeClr val="accent1"/>
              </a:buClr>
              <a:buSzPts val="4000"/>
              <a:buNone/>
              <a:defRPr b="0" sz="4000">
                <a:solidFill>
                  <a:schemeClr val="accent1"/>
                </a:solidFill>
              </a:defRPr>
            </a:lvl5pPr>
            <a:lvl6pPr lvl="5" rtl="0">
              <a:spcBef>
                <a:spcPts val="0"/>
              </a:spcBef>
              <a:spcAft>
                <a:spcPts val="0"/>
              </a:spcAft>
              <a:buClr>
                <a:schemeClr val="accent1"/>
              </a:buClr>
              <a:buSzPts val="4000"/>
              <a:buNone/>
              <a:defRPr b="0" sz="4000">
                <a:solidFill>
                  <a:schemeClr val="accent1"/>
                </a:solidFill>
              </a:defRPr>
            </a:lvl6pPr>
            <a:lvl7pPr lvl="6" rtl="0">
              <a:spcBef>
                <a:spcPts val="0"/>
              </a:spcBef>
              <a:spcAft>
                <a:spcPts val="0"/>
              </a:spcAft>
              <a:buClr>
                <a:schemeClr val="accent1"/>
              </a:buClr>
              <a:buSzPts val="4000"/>
              <a:buNone/>
              <a:defRPr b="0" sz="4000">
                <a:solidFill>
                  <a:schemeClr val="accent1"/>
                </a:solidFill>
              </a:defRPr>
            </a:lvl7pPr>
            <a:lvl8pPr lvl="7" rtl="0">
              <a:spcBef>
                <a:spcPts val="0"/>
              </a:spcBef>
              <a:spcAft>
                <a:spcPts val="0"/>
              </a:spcAft>
              <a:buClr>
                <a:schemeClr val="accent1"/>
              </a:buClr>
              <a:buSzPts val="4000"/>
              <a:buNone/>
              <a:defRPr b="0" sz="4000">
                <a:solidFill>
                  <a:schemeClr val="accent1"/>
                </a:solidFill>
              </a:defRPr>
            </a:lvl8pPr>
            <a:lvl9pPr lvl="8" rtl="0">
              <a:spcBef>
                <a:spcPts val="0"/>
              </a:spcBef>
              <a:spcAft>
                <a:spcPts val="0"/>
              </a:spcAft>
              <a:buClr>
                <a:schemeClr val="accent1"/>
              </a:buClr>
              <a:buSzPts val="4000"/>
              <a:buNone/>
              <a:defRPr b="0" sz="4000">
                <a:solidFill>
                  <a:schemeClr val="accent1"/>
                </a:solidFill>
              </a:defRPr>
            </a:lvl9pPr>
          </a:lstStyle>
          <a:p/>
        </p:txBody>
      </p:sp>
      <p:sp>
        <p:nvSpPr>
          <p:cNvPr id="23" name="Google Shape;23;p3"/>
          <p:cNvSpPr txBox="1"/>
          <p:nvPr>
            <p:ph idx="1" type="subTitle"/>
          </p:nvPr>
        </p:nvSpPr>
        <p:spPr>
          <a:xfrm>
            <a:off x="1612525" y="2141608"/>
            <a:ext cx="2788800" cy="784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2"/>
              </a:buClr>
              <a:buSzPts val="2000"/>
              <a:buNone/>
              <a:defRPr>
                <a:solidFill>
                  <a:schemeClr val="lt2"/>
                </a:solidFill>
              </a:defRPr>
            </a:lvl1pPr>
            <a:lvl2pPr lvl="1" rtl="0">
              <a:lnSpc>
                <a:spcPct val="100000"/>
              </a:lnSpc>
              <a:spcBef>
                <a:spcPts val="800"/>
              </a:spcBef>
              <a:spcAft>
                <a:spcPts val="0"/>
              </a:spcAft>
              <a:buClr>
                <a:schemeClr val="lt2"/>
              </a:buClr>
              <a:buSzPts val="3000"/>
              <a:buNone/>
              <a:defRPr sz="3000">
                <a:solidFill>
                  <a:schemeClr val="lt2"/>
                </a:solidFill>
              </a:defRPr>
            </a:lvl2pPr>
            <a:lvl3pPr lvl="2" rtl="0">
              <a:lnSpc>
                <a:spcPct val="100000"/>
              </a:lnSpc>
              <a:spcBef>
                <a:spcPts val="800"/>
              </a:spcBef>
              <a:spcAft>
                <a:spcPts val="0"/>
              </a:spcAft>
              <a:buClr>
                <a:schemeClr val="lt2"/>
              </a:buClr>
              <a:buSzPts val="3000"/>
              <a:buNone/>
              <a:defRPr sz="3000">
                <a:solidFill>
                  <a:schemeClr val="lt2"/>
                </a:solidFill>
              </a:defRPr>
            </a:lvl3pPr>
            <a:lvl4pPr lvl="3" rtl="0">
              <a:lnSpc>
                <a:spcPct val="100000"/>
              </a:lnSpc>
              <a:spcBef>
                <a:spcPts val="800"/>
              </a:spcBef>
              <a:spcAft>
                <a:spcPts val="0"/>
              </a:spcAft>
              <a:buClr>
                <a:schemeClr val="lt2"/>
              </a:buClr>
              <a:buSzPts val="3000"/>
              <a:buNone/>
              <a:defRPr sz="3000">
                <a:solidFill>
                  <a:schemeClr val="lt2"/>
                </a:solidFill>
              </a:defRPr>
            </a:lvl4pPr>
            <a:lvl5pPr lvl="4" rtl="0">
              <a:lnSpc>
                <a:spcPct val="100000"/>
              </a:lnSpc>
              <a:spcBef>
                <a:spcPts val="800"/>
              </a:spcBef>
              <a:spcAft>
                <a:spcPts val="0"/>
              </a:spcAft>
              <a:buClr>
                <a:schemeClr val="lt2"/>
              </a:buClr>
              <a:buSzPts val="3000"/>
              <a:buNone/>
              <a:defRPr sz="3000">
                <a:solidFill>
                  <a:schemeClr val="lt2"/>
                </a:solidFill>
              </a:defRPr>
            </a:lvl5pPr>
            <a:lvl6pPr lvl="5" rtl="0">
              <a:lnSpc>
                <a:spcPct val="100000"/>
              </a:lnSpc>
              <a:spcBef>
                <a:spcPts val="800"/>
              </a:spcBef>
              <a:spcAft>
                <a:spcPts val="0"/>
              </a:spcAft>
              <a:buClr>
                <a:schemeClr val="lt2"/>
              </a:buClr>
              <a:buSzPts val="3000"/>
              <a:buNone/>
              <a:defRPr sz="3000">
                <a:solidFill>
                  <a:schemeClr val="lt2"/>
                </a:solidFill>
              </a:defRPr>
            </a:lvl6pPr>
            <a:lvl7pPr lvl="6" rtl="0">
              <a:lnSpc>
                <a:spcPct val="100000"/>
              </a:lnSpc>
              <a:spcBef>
                <a:spcPts val="800"/>
              </a:spcBef>
              <a:spcAft>
                <a:spcPts val="0"/>
              </a:spcAft>
              <a:buClr>
                <a:schemeClr val="lt2"/>
              </a:buClr>
              <a:buSzPts val="3000"/>
              <a:buNone/>
              <a:defRPr sz="3000">
                <a:solidFill>
                  <a:schemeClr val="lt2"/>
                </a:solidFill>
              </a:defRPr>
            </a:lvl7pPr>
            <a:lvl8pPr lvl="7" rtl="0">
              <a:lnSpc>
                <a:spcPct val="100000"/>
              </a:lnSpc>
              <a:spcBef>
                <a:spcPts val="800"/>
              </a:spcBef>
              <a:spcAft>
                <a:spcPts val="0"/>
              </a:spcAft>
              <a:buClr>
                <a:schemeClr val="lt2"/>
              </a:buClr>
              <a:buSzPts val="3000"/>
              <a:buNone/>
              <a:defRPr sz="3000">
                <a:solidFill>
                  <a:schemeClr val="lt2"/>
                </a:solidFill>
              </a:defRPr>
            </a:lvl8pPr>
            <a:lvl9pPr lvl="8" rtl="0">
              <a:lnSpc>
                <a:spcPct val="100000"/>
              </a:lnSpc>
              <a:spcBef>
                <a:spcPts val="800"/>
              </a:spcBef>
              <a:spcAft>
                <a:spcPts val="800"/>
              </a:spcAft>
              <a:buClr>
                <a:schemeClr val="lt2"/>
              </a:buClr>
              <a:buSzPts val="3000"/>
              <a:buNone/>
              <a:defRPr sz="3000">
                <a:solidFill>
                  <a:schemeClr val="lt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4"/>
          <p:cNvSpPr/>
          <p:nvPr/>
        </p:nvSpPr>
        <p:spPr>
          <a:xfrm>
            <a:off x="1125201" y="675025"/>
            <a:ext cx="3611400" cy="39243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1061825" y="607075"/>
            <a:ext cx="3611400" cy="393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4"/>
          <p:cNvGrpSpPr/>
          <p:nvPr/>
        </p:nvGrpSpPr>
        <p:grpSpPr>
          <a:xfrm>
            <a:off x="303600" y="303900"/>
            <a:ext cx="1216772" cy="1049100"/>
            <a:chOff x="304800" y="304800"/>
            <a:chExt cx="1216772" cy="1049100"/>
          </a:xfrm>
        </p:grpSpPr>
        <p:sp>
          <p:nvSpPr>
            <p:cNvPr id="28" name="Google Shape;28;p4"/>
            <p:cNvSpPr/>
            <p:nvPr/>
          </p:nvSpPr>
          <p:spPr>
            <a:xfrm>
              <a:off x="304800" y="304800"/>
              <a:ext cx="1049100" cy="104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rot="5400000">
              <a:off x="1274822" y="947150"/>
              <a:ext cx="319500" cy="1740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4"/>
          <p:cNvSpPr txBox="1"/>
          <p:nvPr>
            <p:ph idx="1" type="body"/>
          </p:nvPr>
        </p:nvSpPr>
        <p:spPr>
          <a:xfrm>
            <a:off x="1612525" y="846925"/>
            <a:ext cx="2794500" cy="33606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sz="2400"/>
            </a:lvl1pPr>
            <a:lvl2pPr indent="-381000" lvl="1" marL="914400" rtl="0">
              <a:spcBef>
                <a:spcPts val="800"/>
              </a:spcBef>
              <a:spcAft>
                <a:spcPts val="0"/>
              </a:spcAft>
              <a:buSzPts val="2400"/>
              <a:buChar char="▫"/>
              <a:defRPr sz="2400"/>
            </a:lvl2pPr>
            <a:lvl3pPr indent="-381000" lvl="2" marL="1371600" rtl="0">
              <a:spcBef>
                <a:spcPts val="800"/>
              </a:spcBef>
              <a:spcAft>
                <a:spcPts val="0"/>
              </a:spcAft>
              <a:buSzPts val="2400"/>
              <a:buChar char="▫"/>
              <a:defRPr sz="2400"/>
            </a:lvl3pPr>
            <a:lvl4pPr indent="-381000" lvl="3" marL="1828800" rtl="0">
              <a:spcBef>
                <a:spcPts val="800"/>
              </a:spcBef>
              <a:spcAft>
                <a:spcPts val="0"/>
              </a:spcAft>
              <a:buSzPts val="2400"/>
              <a:buChar char="▫"/>
              <a:defRPr sz="2400"/>
            </a:lvl4pPr>
            <a:lvl5pPr indent="-381000" lvl="4" marL="2286000" rtl="0">
              <a:spcBef>
                <a:spcPts val="800"/>
              </a:spcBef>
              <a:spcAft>
                <a:spcPts val="0"/>
              </a:spcAft>
              <a:buSzPts val="2400"/>
              <a:buChar char="○"/>
              <a:defRPr sz="2400"/>
            </a:lvl5pPr>
            <a:lvl6pPr indent="-381000" lvl="5" marL="2743200" rtl="0">
              <a:spcBef>
                <a:spcPts val="800"/>
              </a:spcBef>
              <a:spcAft>
                <a:spcPts val="0"/>
              </a:spcAft>
              <a:buSzPts val="2400"/>
              <a:buChar char="■"/>
              <a:defRPr sz="2400"/>
            </a:lvl6pPr>
            <a:lvl7pPr indent="-381000" lvl="6" marL="3200400" rtl="0">
              <a:spcBef>
                <a:spcPts val="800"/>
              </a:spcBef>
              <a:spcAft>
                <a:spcPts val="0"/>
              </a:spcAft>
              <a:buSzPts val="2400"/>
              <a:buChar char="●"/>
              <a:defRPr sz="2400"/>
            </a:lvl7pPr>
            <a:lvl8pPr indent="-381000" lvl="7" marL="3657600" rtl="0">
              <a:spcBef>
                <a:spcPts val="800"/>
              </a:spcBef>
              <a:spcAft>
                <a:spcPts val="0"/>
              </a:spcAft>
              <a:buSzPts val="2400"/>
              <a:buChar char="○"/>
              <a:defRPr sz="2400"/>
            </a:lvl8pPr>
            <a:lvl9pPr indent="-381000" lvl="8" marL="4114800" rtl="0">
              <a:spcBef>
                <a:spcPts val="800"/>
              </a:spcBef>
              <a:spcAft>
                <a:spcPts val="800"/>
              </a:spcAft>
              <a:buSzPts val="2400"/>
              <a:buChar char="■"/>
              <a:defRPr sz="2400"/>
            </a:lvl9pPr>
          </a:lstStyle>
          <a:p/>
        </p:txBody>
      </p:sp>
      <p:sp>
        <p:nvSpPr>
          <p:cNvPr id="31" name="Google Shape;31;p4"/>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4"/>
          <p:cNvSpPr txBox="1"/>
          <p:nvPr/>
        </p:nvSpPr>
        <p:spPr>
          <a:xfrm>
            <a:off x="303600" y="393900"/>
            <a:ext cx="1043400" cy="869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dk1"/>
                </a:solidFill>
                <a:latin typeface="Nunito Sans"/>
                <a:ea typeface="Nunito Sans"/>
                <a:cs typeface="Nunito Sans"/>
                <a:sym typeface="Nunito Sans"/>
              </a:rPr>
              <a:t>“</a:t>
            </a:r>
            <a:endParaRPr b="1" sz="8600">
              <a:solidFill>
                <a:schemeClr val="dk1"/>
              </a:solidFill>
              <a:latin typeface="Nunito Sans"/>
              <a:ea typeface="Nunito Sans"/>
              <a:cs typeface="Nunito Sans"/>
              <a:sym typeface="Nunito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3" name="Shape 33"/>
        <p:cNvGrpSpPr/>
        <p:nvPr/>
      </p:nvGrpSpPr>
      <p:grpSpPr>
        <a:xfrm>
          <a:off x="0" y="0"/>
          <a:ext cx="0" cy="0"/>
          <a:chOff x="0" y="0"/>
          <a:chExt cx="0" cy="0"/>
        </a:xfrm>
      </p:grpSpPr>
      <p:sp>
        <p:nvSpPr>
          <p:cNvPr id="34" name="Google Shape;34;p5"/>
          <p:cNvSpPr/>
          <p:nvPr/>
        </p:nvSpPr>
        <p:spPr>
          <a:xfrm>
            <a:off x="300450" y="305400"/>
            <a:ext cx="1049625" cy="1047875"/>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35" name="Google Shape;35;p5"/>
          <p:cNvSpPr/>
          <p:nvPr/>
        </p:nvSpPr>
        <p:spPr>
          <a:xfrm>
            <a:off x="7045800" y="4094350"/>
            <a:ext cx="20982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5"/>
          <p:cNvGrpSpPr/>
          <p:nvPr/>
        </p:nvGrpSpPr>
        <p:grpSpPr>
          <a:xfrm>
            <a:off x="6501631" y="370231"/>
            <a:ext cx="2403000" cy="4229100"/>
            <a:chOff x="6501631" y="370231"/>
            <a:chExt cx="2403000" cy="4229100"/>
          </a:xfrm>
        </p:grpSpPr>
        <p:sp>
          <p:nvSpPr>
            <p:cNvPr id="37" name="Google Shape;37;p5"/>
            <p:cNvSpPr/>
            <p:nvPr/>
          </p:nvSpPr>
          <p:spPr>
            <a:xfrm>
              <a:off x="6501631" y="370231"/>
              <a:ext cx="2403000" cy="4229100"/>
            </a:xfrm>
            <a:prstGeom prst="rect">
              <a:avLst/>
            </a:prstGeom>
            <a:solidFill>
              <a:srgbClr val="5C002D">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7045800" y="4094350"/>
              <a:ext cx="1858800" cy="504900"/>
            </a:xfrm>
            <a:prstGeom prst="rect">
              <a:avLst/>
            </a:prstGeom>
            <a:solidFill>
              <a:srgbClr val="5C002D">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5"/>
          <p:cNvSpPr/>
          <p:nvPr/>
        </p:nvSpPr>
        <p:spPr>
          <a:xfrm>
            <a:off x="6436200" y="304800"/>
            <a:ext cx="2403000" cy="4229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 name="Google Shape;41;p5"/>
          <p:cNvSpPr txBox="1"/>
          <p:nvPr>
            <p:ph idx="1" type="body"/>
          </p:nvPr>
        </p:nvSpPr>
        <p:spPr>
          <a:xfrm>
            <a:off x="1007700" y="1582550"/>
            <a:ext cx="4824300" cy="29514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55600" lvl="1" marL="914400" rtl="0">
              <a:spcBef>
                <a:spcPts val="800"/>
              </a:spcBef>
              <a:spcAft>
                <a:spcPts val="0"/>
              </a:spcAft>
              <a:buSzPts val="2000"/>
              <a:buChar char="▫"/>
              <a:defRPr/>
            </a:lvl2pPr>
            <a:lvl3pPr indent="-355600" lvl="2" marL="1371600" rtl="0">
              <a:spcBef>
                <a:spcPts val="800"/>
              </a:spcBef>
              <a:spcAft>
                <a:spcPts val="0"/>
              </a:spcAft>
              <a:buSzPts val="2000"/>
              <a:buChar char="▫"/>
              <a:defRPr/>
            </a:lvl3pPr>
            <a:lvl4pPr indent="-355600" lvl="3" marL="1828800" rtl="0">
              <a:spcBef>
                <a:spcPts val="800"/>
              </a:spcBef>
              <a:spcAft>
                <a:spcPts val="0"/>
              </a:spcAft>
              <a:buSzPts val="2000"/>
              <a:buChar char="▫"/>
              <a:defRPr/>
            </a:lvl4pPr>
            <a:lvl5pPr indent="-355600" lvl="4" marL="2286000" rtl="0">
              <a:spcBef>
                <a:spcPts val="800"/>
              </a:spcBef>
              <a:spcAft>
                <a:spcPts val="0"/>
              </a:spcAft>
              <a:buSzPts val="2000"/>
              <a:buChar char="○"/>
              <a:defRPr/>
            </a:lvl5pPr>
            <a:lvl6pPr indent="-355600" lvl="5" marL="2743200" rtl="0">
              <a:spcBef>
                <a:spcPts val="800"/>
              </a:spcBef>
              <a:spcAft>
                <a:spcPts val="0"/>
              </a:spcAft>
              <a:buSzPts val="2000"/>
              <a:buChar char="■"/>
              <a:defRPr/>
            </a:lvl6pPr>
            <a:lvl7pPr indent="-355600" lvl="6" marL="3200400" rtl="0">
              <a:spcBef>
                <a:spcPts val="800"/>
              </a:spcBef>
              <a:spcAft>
                <a:spcPts val="0"/>
              </a:spcAft>
              <a:buSzPts val="2000"/>
              <a:buChar char="●"/>
              <a:defRPr/>
            </a:lvl7pPr>
            <a:lvl8pPr indent="-355600" lvl="7" marL="3657600" rtl="0">
              <a:spcBef>
                <a:spcPts val="800"/>
              </a:spcBef>
              <a:spcAft>
                <a:spcPts val="0"/>
              </a:spcAft>
              <a:buSzPts val="2000"/>
              <a:buChar char="○"/>
              <a:defRPr/>
            </a:lvl8pPr>
            <a:lvl9pPr indent="-355600" lvl="8" marL="4114800" rtl="0">
              <a:spcBef>
                <a:spcPts val="800"/>
              </a:spcBef>
              <a:spcAft>
                <a:spcPts val="800"/>
              </a:spcAft>
              <a:buSzPts val="2000"/>
              <a:buChar char="■"/>
              <a:defRPr/>
            </a:lvl9pPr>
          </a:lstStyle>
          <a:p/>
        </p:txBody>
      </p:sp>
      <p:sp>
        <p:nvSpPr>
          <p:cNvPr id="42" name="Google Shape;42;p5"/>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half">
  <p:cSld name="TITLE_AND_BODY_1">
    <p:spTree>
      <p:nvGrpSpPr>
        <p:cNvPr id="43" name="Shape 43"/>
        <p:cNvGrpSpPr/>
        <p:nvPr/>
      </p:nvGrpSpPr>
      <p:grpSpPr>
        <a:xfrm>
          <a:off x="0" y="0"/>
          <a:ext cx="0" cy="0"/>
          <a:chOff x="0" y="0"/>
          <a:chExt cx="0" cy="0"/>
        </a:xfrm>
      </p:grpSpPr>
      <p:sp>
        <p:nvSpPr>
          <p:cNvPr id="44" name="Google Shape;44;p6"/>
          <p:cNvSpPr/>
          <p:nvPr/>
        </p:nvSpPr>
        <p:spPr>
          <a:xfrm>
            <a:off x="300450" y="301275"/>
            <a:ext cx="1055325" cy="1662225"/>
          </a:xfrm>
          <a:custGeom>
            <a:rect b="b" l="l" r="r" t="t"/>
            <a:pathLst>
              <a:path extrusionOk="0" h="66489" w="42213">
                <a:moveTo>
                  <a:pt x="33" y="0"/>
                </a:moveTo>
                <a:lnTo>
                  <a:pt x="42213" y="0"/>
                </a:lnTo>
                <a:lnTo>
                  <a:pt x="41985" y="66489"/>
                </a:lnTo>
                <a:lnTo>
                  <a:pt x="0" y="66489"/>
                </a:lnTo>
                <a:lnTo>
                  <a:pt x="0" y="59758"/>
                </a:lnTo>
                <a:lnTo>
                  <a:pt x="6662" y="53790"/>
                </a:lnTo>
                <a:lnTo>
                  <a:pt x="70" y="47683"/>
                </a:lnTo>
                <a:close/>
              </a:path>
            </a:pathLst>
          </a:custGeom>
          <a:solidFill>
            <a:schemeClr val="accent1"/>
          </a:solidFill>
          <a:ln>
            <a:noFill/>
          </a:ln>
        </p:spPr>
      </p:sp>
      <p:sp>
        <p:nvSpPr>
          <p:cNvPr id="45" name="Google Shape;45;p6"/>
          <p:cNvSpPr/>
          <p:nvPr/>
        </p:nvSpPr>
        <p:spPr>
          <a:xfrm>
            <a:off x="7045800" y="4094350"/>
            <a:ext cx="20982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6"/>
          <p:cNvGrpSpPr/>
          <p:nvPr/>
        </p:nvGrpSpPr>
        <p:grpSpPr>
          <a:xfrm>
            <a:off x="5293222" y="370225"/>
            <a:ext cx="3611400" cy="4229100"/>
            <a:chOff x="5293222" y="370225"/>
            <a:chExt cx="3611400" cy="4229100"/>
          </a:xfrm>
        </p:grpSpPr>
        <p:sp>
          <p:nvSpPr>
            <p:cNvPr id="47" name="Google Shape;47;p6"/>
            <p:cNvSpPr/>
            <p:nvPr/>
          </p:nvSpPr>
          <p:spPr>
            <a:xfrm>
              <a:off x="5293222" y="370225"/>
              <a:ext cx="3611400" cy="4229100"/>
            </a:xfrm>
            <a:prstGeom prst="rect">
              <a:avLst/>
            </a:prstGeom>
            <a:solidFill>
              <a:srgbClr val="5C002D">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a:off x="7045800" y="4094350"/>
              <a:ext cx="1858800" cy="504900"/>
            </a:xfrm>
            <a:prstGeom prst="rect">
              <a:avLst/>
            </a:prstGeom>
            <a:solidFill>
              <a:srgbClr val="5C002D">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6"/>
          <p:cNvSpPr/>
          <p:nvPr/>
        </p:nvSpPr>
        <p:spPr>
          <a:xfrm>
            <a:off x="5227800" y="304800"/>
            <a:ext cx="3611400" cy="4229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txBox="1"/>
          <p:nvPr>
            <p:ph type="title"/>
          </p:nvPr>
        </p:nvSpPr>
        <p:spPr>
          <a:xfrm>
            <a:off x="702900" y="1445600"/>
            <a:ext cx="39153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1" name="Google Shape;51;p6"/>
          <p:cNvSpPr txBox="1"/>
          <p:nvPr>
            <p:ph idx="1" type="body"/>
          </p:nvPr>
        </p:nvSpPr>
        <p:spPr>
          <a:xfrm>
            <a:off x="1006800" y="2268300"/>
            <a:ext cx="3611400" cy="22656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55600" lvl="1" marL="914400" rtl="0">
              <a:spcBef>
                <a:spcPts val="800"/>
              </a:spcBef>
              <a:spcAft>
                <a:spcPts val="0"/>
              </a:spcAft>
              <a:buSzPts val="2000"/>
              <a:buChar char="▫"/>
              <a:defRPr/>
            </a:lvl2pPr>
            <a:lvl3pPr indent="-355600" lvl="2" marL="1371600" rtl="0">
              <a:spcBef>
                <a:spcPts val="800"/>
              </a:spcBef>
              <a:spcAft>
                <a:spcPts val="0"/>
              </a:spcAft>
              <a:buSzPts val="2000"/>
              <a:buChar char="▫"/>
              <a:defRPr/>
            </a:lvl3pPr>
            <a:lvl4pPr indent="-355600" lvl="3" marL="1828800" rtl="0">
              <a:spcBef>
                <a:spcPts val="800"/>
              </a:spcBef>
              <a:spcAft>
                <a:spcPts val="0"/>
              </a:spcAft>
              <a:buSzPts val="2000"/>
              <a:buChar char="▫"/>
              <a:defRPr/>
            </a:lvl4pPr>
            <a:lvl5pPr indent="-355600" lvl="4" marL="2286000" rtl="0">
              <a:spcBef>
                <a:spcPts val="800"/>
              </a:spcBef>
              <a:spcAft>
                <a:spcPts val="0"/>
              </a:spcAft>
              <a:buSzPts val="2000"/>
              <a:buChar char="○"/>
              <a:defRPr/>
            </a:lvl5pPr>
            <a:lvl6pPr indent="-355600" lvl="5" marL="2743200" rtl="0">
              <a:spcBef>
                <a:spcPts val="800"/>
              </a:spcBef>
              <a:spcAft>
                <a:spcPts val="0"/>
              </a:spcAft>
              <a:buSzPts val="2000"/>
              <a:buChar char="■"/>
              <a:defRPr/>
            </a:lvl6pPr>
            <a:lvl7pPr indent="-355600" lvl="6" marL="3200400" rtl="0">
              <a:spcBef>
                <a:spcPts val="800"/>
              </a:spcBef>
              <a:spcAft>
                <a:spcPts val="0"/>
              </a:spcAft>
              <a:buSzPts val="2000"/>
              <a:buChar char="●"/>
              <a:defRPr/>
            </a:lvl7pPr>
            <a:lvl8pPr indent="-355600" lvl="7" marL="3657600" rtl="0">
              <a:spcBef>
                <a:spcPts val="800"/>
              </a:spcBef>
              <a:spcAft>
                <a:spcPts val="0"/>
              </a:spcAft>
              <a:buSzPts val="2000"/>
              <a:buChar char="○"/>
              <a:defRPr/>
            </a:lvl8pPr>
            <a:lvl9pPr indent="-355600" lvl="8" marL="4114800" rtl="0">
              <a:spcBef>
                <a:spcPts val="800"/>
              </a:spcBef>
              <a:spcAft>
                <a:spcPts val="800"/>
              </a:spcAft>
              <a:buSzPts val="2000"/>
              <a:buChar char="■"/>
              <a:defRPr/>
            </a:lvl9pPr>
          </a:lstStyle>
          <a:p/>
        </p:txBody>
      </p:sp>
      <p:sp>
        <p:nvSpPr>
          <p:cNvPr id="52" name="Google Shape;52;p6"/>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3" name="Shape 53"/>
        <p:cNvGrpSpPr/>
        <p:nvPr/>
      </p:nvGrpSpPr>
      <p:grpSpPr>
        <a:xfrm>
          <a:off x="0" y="0"/>
          <a:ext cx="0" cy="0"/>
          <a:chOff x="0" y="0"/>
          <a:chExt cx="0" cy="0"/>
        </a:xfrm>
      </p:grpSpPr>
      <p:sp>
        <p:nvSpPr>
          <p:cNvPr id="54" name="Google Shape;54;p7"/>
          <p:cNvSpPr/>
          <p:nvPr/>
        </p:nvSpPr>
        <p:spPr>
          <a:xfrm>
            <a:off x="300450" y="305400"/>
            <a:ext cx="1049625" cy="1047875"/>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55" name="Google Shape;55;p7"/>
          <p:cNvSpPr/>
          <p:nvPr/>
        </p:nvSpPr>
        <p:spPr>
          <a:xfrm>
            <a:off x="7045800" y="4094350"/>
            <a:ext cx="20982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7"/>
          <p:cNvGrpSpPr/>
          <p:nvPr/>
        </p:nvGrpSpPr>
        <p:grpSpPr>
          <a:xfrm>
            <a:off x="6501631" y="370231"/>
            <a:ext cx="2403000" cy="4229100"/>
            <a:chOff x="6501631" y="370231"/>
            <a:chExt cx="2403000" cy="4229100"/>
          </a:xfrm>
        </p:grpSpPr>
        <p:sp>
          <p:nvSpPr>
            <p:cNvPr id="57" name="Google Shape;57;p7"/>
            <p:cNvSpPr/>
            <p:nvPr/>
          </p:nvSpPr>
          <p:spPr>
            <a:xfrm>
              <a:off x="6501631" y="370231"/>
              <a:ext cx="2403000" cy="4229100"/>
            </a:xfrm>
            <a:prstGeom prst="rect">
              <a:avLst/>
            </a:prstGeom>
            <a:solidFill>
              <a:srgbClr val="5C002D">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a:off x="7045800" y="4094350"/>
              <a:ext cx="1858800" cy="504900"/>
            </a:xfrm>
            <a:prstGeom prst="rect">
              <a:avLst/>
            </a:prstGeom>
            <a:solidFill>
              <a:srgbClr val="5C002D">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7"/>
          <p:cNvSpPr/>
          <p:nvPr/>
        </p:nvSpPr>
        <p:spPr>
          <a:xfrm>
            <a:off x="6436200" y="304800"/>
            <a:ext cx="2403000" cy="4229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1" name="Google Shape;61;p7"/>
          <p:cNvSpPr txBox="1"/>
          <p:nvPr>
            <p:ph idx="1" type="body"/>
          </p:nvPr>
        </p:nvSpPr>
        <p:spPr>
          <a:xfrm>
            <a:off x="1007700" y="1582550"/>
            <a:ext cx="2253900" cy="29514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62" name="Google Shape;62;p7"/>
          <p:cNvSpPr txBox="1"/>
          <p:nvPr>
            <p:ph idx="2" type="body"/>
          </p:nvPr>
        </p:nvSpPr>
        <p:spPr>
          <a:xfrm>
            <a:off x="3577989" y="1582550"/>
            <a:ext cx="2253900" cy="29514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63" name="Google Shape;63;p7"/>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4" name="Shape 64"/>
        <p:cNvGrpSpPr/>
        <p:nvPr/>
      </p:nvGrpSpPr>
      <p:grpSpPr>
        <a:xfrm>
          <a:off x="0" y="0"/>
          <a:ext cx="0" cy="0"/>
          <a:chOff x="0" y="0"/>
          <a:chExt cx="0" cy="0"/>
        </a:xfrm>
      </p:grpSpPr>
      <p:sp>
        <p:nvSpPr>
          <p:cNvPr id="65" name="Google Shape;65;p8"/>
          <p:cNvSpPr/>
          <p:nvPr/>
        </p:nvSpPr>
        <p:spPr>
          <a:xfrm>
            <a:off x="300450" y="305400"/>
            <a:ext cx="1049625" cy="1047875"/>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66" name="Google Shape;66;p8"/>
          <p:cNvSpPr/>
          <p:nvPr/>
        </p:nvSpPr>
        <p:spPr>
          <a:xfrm>
            <a:off x="7045800" y="4533850"/>
            <a:ext cx="2098200" cy="60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8"/>
          <p:cNvSpPr txBox="1"/>
          <p:nvPr>
            <p:ph idx="1" type="body"/>
          </p:nvPr>
        </p:nvSpPr>
        <p:spPr>
          <a:xfrm>
            <a:off x="1007700"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69" name="Google Shape;69;p8"/>
          <p:cNvSpPr txBox="1"/>
          <p:nvPr>
            <p:ph idx="2" type="body"/>
          </p:nvPr>
        </p:nvSpPr>
        <p:spPr>
          <a:xfrm>
            <a:off x="3459809"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70" name="Google Shape;70;p8"/>
          <p:cNvSpPr txBox="1"/>
          <p:nvPr>
            <p:ph idx="3" type="body"/>
          </p:nvPr>
        </p:nvSpPr>
        <p:spPr>
          <a:xfrm>
            <a:off x="5911918"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71" name="Google Shape;71;p8"/>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9"/>
          <p:cNvSpPr/>
          <p:nvPr/>
        </p:nvSpPr>
        <p:spPr>
          <a:xfrm>
            <a:off x="300450" y="305400"/>
            <a:ext cx="1049625" cy="1047875"/>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74" name="Google Shape;74;p9"/>
          <p:cNvSpPr/>
          <p:nvPr/>
        </p:nvSpPr>
        <p:spPr>
          <a:xfrm>
            <a:off x="7045800" y="4533850"/>
            <a:ext cx="2098200" cy="60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9"/>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10"/>
          <p:cNvSpPr txBox="1"/>
          <p:nvPr>
            <p:ph idx="12" type="sldNum"/>
          </p:nvPr>
        </p:nvSpPr>
        <p:spPr>
          <a:xfrm>
            <a:off x="8229600" y="4197875"/>
            <a:ext cx="609600" cy="640800"/>
          </a:xfrm>
          <a:prstGeom prst="rect">
            <a:avLst/>
          </a:prstGeom>
        </p:spPr>
        <p:txBody>
          <a:bodyPr anchorCtr="0" anchor="ctr" bIns="0" lIns="0" spcFirstLastPara="1" rIns="0" wrap="square" tIns="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grpSp>
        <p:nvGrpSpPr>
          <p:cNvPr id="79" name="Google Shape;79;p10"/>
          <p:cNvGrpSpPr/>
          <p:nvPr/>
        </p:nvGrpSpPr>
        <p:grpSpPr>
          <a:xfrm>
            <a:off x="296621" y="4197875"/>
            <a:ext cx="8103079" cy="640800"/>
            <a:chOff x="296621" y="713075"/>
            <a:chExt cx="8103079" cy="640800"/>
          </a:xfrm>
        </p:grpSpPr>
        <p:sp>
          <p:nvSpPr>
            <p:cNvPr id="80" name="Google Shape;80;p10"/>
            <p:cNvSpPr/>
            <p:nvPr/>
          </p:nvSpPr>
          <p:spPr>
            <a:xfrm>
              <a:off x="304800" y="713075"/>
              <a:ext cx="8094900" cy="64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p:nvPr/>
          </p:nvSpPr>
          <p:spPr>
            <a:xfrm rot="5400000">
              <a:off x="223871" y="947150"/>
              <a:ext cx="319500" cy="1740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0"/>
          <p:cNvSpPr txBox="1"/>
          <p:nvPr>
            <p:ph idx="1" type="body"/>
          </p:nvPr>
        </p:nvSpPr>
        <p:spPr>
          <a:xfrm>
            <a:off x="571050" y="4363600"/>
            <a:ext cx="7658400" cy="318300"/>
          </a:xfrm>
          <a:prstGeom prst="rect">
            <a:avLst/>
          </a:prstGeom>
        </p:spPr>
        <p:txBody>
          <a:bodyPr anchorCtr="0" anchor="ctr" bIns="0" lIns="0" spcFirstLastPara="1" rIns="0" wrap="square" tIns="0">
            <a:noAutofit/>
          </a:bodyPr>
          <a:lstStyle>
            <a:lvl1pPr indent="-228600" lvl="0" marL="457200" rtl="0">
              <a:spcBef>
                <a:spcPts val="0"/>
              </a:spcBef>
              <a:spcAft>
                <a:spcPts val="0"/>
              </a:spcAft>
              <a:buClr>
                <a:schemeClr val="lt1"/>
              </a:buClr>
              <a:buSzPts val="1800"/>
              <a:buNone/>
              <a:defRPr sz="1800">
                <a:solidFill>
                  <a:schemeClr val="lt1"/>
                </a:solidFill>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229600" y="4533850"/>
            <a:ext cx="609600" cy="609600"/>
          </a:xfrm>
          <a:prstGeom prst="rect">
            <a:avLst/>
          </a:prstGeom>
          <a:noFill/>
          <a:ln>
            <a:noFill/>
          </a:ln>
        </p:spPr>
        <p:txBody>
          <a:bodyPr anchorCtr="0" anchor="ctr" bIns="0" lIns="0" spcFirstLastPara="1" rIns="0" wrap="square" tIns="0">
            <a:noAutofit/>
          </a:bodyPr>
          <a:lstStyle>
            <a:lvl1pPr lvl="0" rtl="0" algn="r">
              <a:buNone/>
              <a:defRPr sz="1200">
                <a:solidFill>
                  <a:schemeClr val="lt1"/>
                </a:solidFill>
                <a:latin typeface="Lexend Deca"/>
                <a:ea typeface="Lexend Deca"/>
                <a:cs typeface="Lexend Deca"/>
                <a:sym typeface="Lexend Deca"/>
              </a:defRPr>
            </a:lvl1pPr>
            <a:lvl2pPr lvl="1" rtl="0" algn="r">
              <a:buNone/>
              <a:defRPr sz="1200">
                <a:solidFill>
                  <a:schemeClr val="lt1"/>
                </a:solidFill>
                <a:latin typeface="Lexend Deca"/>
                <a:ea typeface="Lexend Deca"/>
                <a:cs typeface="Lexend Deca"/>
                <a:sym typeface="Lexend Deca"/>
              </a:defRPr>
            </a:lvl2pPr>
            <a:lvl3pPr lvl="2" rtl="0" algn="r">
              <a:buNone/>
              <a:defRPr sz="1200">
                <a:solidFill>
                  <a:schemeClr val="lt1"/>
                </a:solidFill>
                <a:latin typeface="Lexend Deca"/>
                <a:ea typeface="Lexend Deca"/>
                <a:cs typeface="Lexend Deca"/>
                <a:sym typeface="Lexend Deca"/>
              </a:defRPr>
            </a:lvl3pPr>
            <a:lvl4pPr lvl="3" rtl="0" algn="r">
              <a:buNone/>
              <a:defRPr sz="1200">
                <a:solidFill>
                  <a:schemeClr val="lt1"/>
                </a:solidFill>
                <a:latin typeface="Lexend Deca"/>
                <a:ea typeface="Lexend Deca"/>
                <a:cs typeface="Lexend Deca"/>
                <a:sym typeface="Lexend Deca"/>
              </a:defRPr>
            </a:lvl4pPr>
            <a:lvl5pPr lvl="4" rtl="0" algn="r">
              <a:buNone/>
              <a:defRPr sz="1200">
                <a:solidFill>
                  <a:schemeClr val="lt1"/>
                </a:solidFill>
                <a:latin typeface="Lexend Deca"/>
                <a:ea typeface="Lexend Deca"/>
                <a:cs typeface="Lexend Deca"/>
                <a:sym typeface="Lexend Deca"/>
              </a:defRPr>
            </a:lvl5pPr>
            <a:lvl6pPr lvl="5" rtl="0" algn="r">
              <a:buNone/>
              <a:defRPr sz="1200">
                <a:solidFill>
                  <a:schemeClr val="lt1"/>
                </a:solidFill>
                <a:latin typeface="Lexend Deca"/>
                <a:ea typeface="Lexend Deca"/>
                <a:cs typeface="Lexend Deca"/>
                <a:sym typeface="Lexend Deca"/>
              </a:defRPr>
            </a:lvl6pPr>
            <a:lvl7pPr lvl="6" rtl="0" algn="r">
              <a:buNone/>
              <a:defRPr sz="1200">
                <a:solidFill>
                  <a:schemeClr val="lt1"/>
                </a:solidFill>
                <a:latin typeface="Lexend Deca"/>
                <a:ea typeface="Lexend Deca"/>
                <a:cs typeface="Lexend Deca"/>
                <a:sym typeface="Lexend Deca"/>
              </a:defRPr>
            </a:lvl7pPr>
            <a:lvl8pPr lvl="7" rtl="0" algn="r">
              <a:buNone/>
              <a:defRPr sz="1200">
                <a:solidFill>
                  <a:schemeClr val="lt1"/>
                </a:solidFill>
                <a:latin typeface="Lexend Deca"/>
                <a:ea typeface="Lexend Deca"/>
                <a:cs typeface="Lexend Deca"/>
                <a:sym typeface="Lexend Deca"/>
              </a:defRPr>
            </a:lvl8pPr>
            <a:lvl9pPr lvl="8" rtl="0" algn="r">
              <a:buNone/>
              <a:defRPr sz="12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702900" y="836000"/>
            <a:ext cx="5129100" cy="396300"/>
          </a:xfrm>
          <a:prstGeom prst="rect">
            <a:avLst/>
          </a:prstGeom>
          <a:noFill/>
          <a:ln>
            <a:noFill/>
          </a:ln>
        </p:spPr>
        <p:txBody>
          <a:bodyPr anchorCtr="0" anchor="b" bIns="0" lIns="0" spcFirstLastPara="1" rIns="0" wrap="square" tIns="0">
            <a:noAutofit/>
          </a:bodyPr>
          <a:lstStyle>
            <a:lvl1pPr lvl="0"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1pPr>
            <a:lvl2pPr lvl="1"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2pPr>
            <a:lvl3pPr lvl="2"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3pPr>
            <a:lvl4pPr lvl="3"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4pPr>
            <a:lvl5pPr lvl="4"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5pPr>
            <a:lvl6pPr lvl="5"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6pPr>
            <a:lvl7pPr lvl="6"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7pPr>
            <a:lvl8pPr lvl="7"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8pPr>
            <a:lvl9pPr lvl="8"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9pPr>
          </a:lstStyle>
          <a:p/>
        </p:txBody>
      </p:sp>
      <p:sp>
        <p:nvSpPr>
          <p:cNvPr id="8" name="Google Shape;8;p1"/>
          <p:cNvSpPr txBox="1"/>
          <p:nvPr>
            <p:ph idx="1" type="body"/>
          </p:nvPr>
        </p:nvSpPr>
        <p:spPr>
          <a:xfrm>
            <a:off x="1007700" y="1582550"/>
            <a:ext cx="4824300" cy="2951400"/>
          </a:xfrm>
          <a:prstGeom prst="rect">
            <a:avLst/>
          </a:prstGeom>
          <a:noFill/>
          <a:ln>
            <a:noFill/>
          </a:ln>
        </p:spPr>
        <p:txBody>
          <a:bodyPr anchorCtr="0" anchor="t" bIns="0" lIns="0" spcFirstLastPara="1" rIns="0" wrap="square" tIns="0">
            <a:noAutofit/>
          </a:bodyPr>
          <a:lstStyle>
            <a:lvl1pPr indent="-355600" lvl="0" marL="457200" rtl="0">
              <a:lnSpc>
                <a:spcPct val="115000"/>
              </a:lnSpc>
              <a:spcBef>
                <a:spcPts val="0"/>
              </a:spcBef>
              <a:spcAft>
                <a:spcPts val="0"/>
              </a:spcAft>
              <a:buClr>
                <a:schemeClr val="accent1"/>
              </a:buClr>
              <a:buSzPts val="2000"/>
              <a:buFont typeface="Nunito Sans Light"/>
              <a:buChar char="▪"/>
              <a:defRPr sz="2000">
                <a:solidFill>
                  <a:schemeClr val="dk1"/>
                </a:solidFill>
                <a:latin typeface="Nunito Sans Light"/>
                <a:ea typeface="Nunito Sans Light"/>
                <a:cs typeface="Nunito Sans Light"/>
                <a:sym typeface="Nunito Sans Light"/>
              </a:defRPr>
            </a:lvl1pPr>
            <a:lvl2pPr indent="-355600" lvl="1" marL="9144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2pPr>
            <a:lvl3pPr indent="-355600" lvl="2" marL="1371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3pPr>
            <a:lvl4pPr indent="-355600" lvl="3" marL="18288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4pPr>
            <a:lvl5pPr indent="-355600" lvl="4" marL="22860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5pPr>
            <a:lvl6pPr indent="-355600" lvl="5" marL="27432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6pPr>
            <a:lvl7pPr indent="-355600" lvl="6" marL="32004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7pPr>
            <a:lvl8pPr indent="-355600" lvl="7" marL="3657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8pPr>
            <a:lvl9pPr indent="-355600" lvl="8" marL="4114800" rtl="0">
              <a:lnSpc>
                <a:spcPct val="115000"/>
              </a:lnSpc>
              <a:spcBef>
                <a:spcPts val="800"/>
              </a:spcBef>
              <a:spcAft>
                <a:spcPts val="80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mc:AlternateContent>
    <mc:Choice Requires="p14">
      <p:transition spd="slow" p14:dur="20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drive.google.com/file/d/17qPo6zVBlend-ArUmEh94R0Y4Mty7RJd/view" TargetMode="Externa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hyperlink" Target="http://drive.google.com/file/d/1SwcAQUvGguT4NsmiGk4Gh_3KW1T7X9RL/view" TargetMode="Externa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2"/>
          <p:cNvSpPr txBox="1"/>
          <p:nvPr>
            <p:ph type="ctrTitle"/>
          </p:nvPr>
        </p:nvSpPr>
        <p:spPr>
          <a:xfrm>
            <a:off x="1677075" y="2047200"/>
            <a:ext cx="3529500" cy="1049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Reserve Tab</a:t>
            </a:r>
            <a:endParaRPr/>
          </a:p>
        </p:txBody>
      </p:sp>
      <p:pic>
        <p:nvPicPr>
          <p:cNvPr id="92" name="Google Shape;92;p12"/>
          <p:cNvPicPr preferRelativeResize="0"/>
          <p:nvPr/>
        </p:nvPicPr>
        <p:blipFill rotWithShape="1">
          <a:blip r:embed="rId3">
            <a:alphaModFix/>
          </a:blip>
          <a:srcRect b="-4025" l="10825" r="-130412" t="0"/>
          <a:stretch/>
        </p:blipFill>
        <p:spPr>
          <a:xfrm>
            <a:off x="290025" y="1857000"/>
            <a:ext cx="3415350" cy="1513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1"/>
          <p:cNvSpPr txBox="1"/>
          <p:nvPr/>
        </p:nvSpPr>
        <p:spPr>
          <a:xfrm>
            <a:off x="1031500" y="2378775"/>
            <a:ext cx="4806600" cy="233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Sans Light"/>
              <a:ea typeface="Nunito Sans Light"/>
              <a:cs typeface="Nunito Sans Light"/>
              <a:sym typeface="Nunito Sans Light"/>
            </a:endParaRPr>
          </a:p>
        </p:txBody>
      </p:sp>
      <p:sp>
        <p:nvSpPr>
          <p:cNvPr id="161" name="Google Shape;161;p21"/>
          <p:cNvSpPr txBox="1"/>
          <p:nvPr>
            <p:ph type="title"/>
          </p:nvPr>
        </p:nvSpPr>
        <p:spPr>
          <a:xfrm>
            <a:off x="6504800" y="1648625"/>
            <a:ext cx="2334600" cy="12870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b="0" lang="en" sz="1300">
                <a:solidFill>
                  <a:srgbClr val="000000"/>
                </a:solidFill>
                <a:latin typeface="Arial"/>
                <a:ea typeface="Arial"/>
                <a:cs typeface="Arial"/>
                <a:sym typeface="Arial"/>
              </a:rPr>
              <a:t>Our customers can view the previous reviews.</a:t>
            </a:r>
            <a:endParaRPr b="0" sz="1300">
              <a:solidFill>
                <a:srgbClr val="000000"/>
              </a:solidFill>
              <a:latin typeface="Arial"/>
              <a:ea typeface="Arial"/>
              <a:cs typeface="Arial"/>
              <a:sym typeface="Arial"/>
            </a:endParaRPr>
          </a:p>
          <a:p>
            <a:pPr indent="0" lvl="0" marL="0" rtl="0" algn="l">
              <a:spcBef>
                <a:spcPts val="0"/>
              </a:spcBef>
              <a:spcAft>
                <a:spcPts val="0"/>
              </a:spcAft>
              <a:buNone/>
            </a:pPr>
            <a:r>
              <a:t/>
            </a:r>
            <a:endParaRPr>
              <a:latin typeface="Lobster"/>
              <a:ea typeface="Lobster"/>
              <a:cs typeface="Lobster"/>
              <a:sym typeface="Lobster"/>
            </a:endParaRPr>
          </a:p>
        </p:txBody>
      </p:sp>
      <p:sp>
        <p:nvSpPr>
          <p:cNvPr id="162" name="Google Shape;162;p21"/>
          <p:cNvSpPr txBox="1"/>
          <p:nvPr/>
        </p:nvSpPr>
        <p:spPr>
          <a:xfrm>
            <a:off x="835025" y="498200"/>
            <a:ext cx="3312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300">
                <a:latin typeface="Lobster"/>
                <a:ea typeface="Lobster"/>
                <a:cs typeface="Lobster"/>
                <a:sym typeface="Lobster"/>
              </a:rPr>
              <a:t>Reviews </a:t>
            </a:r>
            <a:endParaRPr sz="3800">
              <a:latin typeface="Lobster"/>
              <a:ea typeface="Lobster"/>
              <a:cs typeface="Lobster"/>
              <a:sym typeface="Lobster"/>
            </a:endParaRPr>
          </a:p>
        </p:txBody>
      </p:sp>
      <p:pic>
        <p:nvPicPr>
          <p:cNvPr id="163" name="Google Shape;163;p21"/>
          <p:cNvPicPr preferRelativeResize="0"/>
          <p:nvPr/>
        </p:nvPicPr>
        <p:blipFill>
          <a:blip r:embed="rId3">
            <a:alphaModFix/>
          </a:blip>
          <a:stretch>
            <a:fillRect/>
          </a:stretch>
        </p:blipFill>
        <p:spPr>
          <a:xfrm>
            <a:off x="217525" y="1473575"/>
            <a:ext cx="6125899" cy="3522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2"/>
          <p:cNvSpPr txBox="1"/>
          <p:nvPr/>
        </p:nvSpPr>
        <p:spPr>
          <a:xfrm>
            <a:off x="1031500" y="2378775"/>
            <a:ext cx="4806600" cy="233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Sans Light"/>
              <a:ea typeface="Nunito Sans Light"/>
              <a:cs typeface="Nunito Sans Light"/>
              <a:sym typeface="Nunito Sans Light"/>
            </a:endParaRPr>
          </a:p>
        </p:txBody>
      </p:sp>
      <p:sp>
        <p:nvSpPr>
          <p:cNvPr id="170" name="Google Shape;170;p22"/>
          <p:cNvSpPr txBox="1"/>
          <p:nvPr>
            <p:ph type="title"/>
          </p:nvPr>
        </p:nvSpPr>
        <p:spPr>
          <a:xfrm>
            <a:off x="6491700" y="1648625"/>
            <a:ext cx="2347500" cy="12870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b="0" lang="en" sz="1300">
                <a:solidFill>
                  <a:srgbClr val="000000"/>
                </a:solidFill>
                <a:latin typeface="Arial"/>
                <a:ea typeface="Arial"/>
                <a:cs typeface="Arial"/>
                <a:sym typeface="Arial"/>
              </a:rPr>
              <a:t>Our customers can reserve tables and give feedback.</a:t>
            </a:r>
            <a:endParaRPr b="0" sz="1300">
              <a:solidFill>
                <a:srgbClr val="000000"/>
              </a:solidFill>
              <a:latin typeface="Arial"/>
              <a:ea typeface="Arial"/>
              <a:cs typeface="Arial"/>
              <a:sym typeface="Arial"/>
            </a:endParaRPr>
          </a:p>
          <a:p>
            <a:pPr indent="0" lvl="0" marL="0" rtl="0" algn="l">
              <a:spcBef>
                <a:spcPts val="0"/>
              </a:spcBef>
              <a:spcAft>
                <a:spcPts val="0"/>
              </a:spcAft>
              <a:buNone/>
            </a:pPr>
            <a:r>
              <a:t/>
            </a:r>
            <a:endParaRPr>
              <a:latin typeface="Lobster"/>
              <a:ea typeface="Lobster"/>
              <a:cs typeface="Lobster"/>
              <a:sym typeface="Lobster"/>
            </a:endParaRPr>
          </a:p>
        </p:txBody>
      </p:sp>
      <p:sp>
        <p:nvSpPr>
          <p:cNvPr id="171" name="Google Shape;171;p22"/>
          <p:cNvSpPr txBox="1"/>
          <p:nvPr/>
        </p:nvSpPr>
        <p:spPr>
          <a:xfrm>
            <a:off x="785925" y="554350"/>
            <a:ext cx="3396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Lobster"/>
                <a:ea typeface="Lobster"/>
                <a:cs typeface="Lobster"/>
                <a:sym typeface="Lobster"/>
              </a:rPr>
              <a:t>Reservation</a:t>
            </a:r>
            <a:endParaRPr sz="2700">
              <a:latin typeface="Lobster"/>
              <a:ea typeface="Lobster"/>
              <a:cs typeface="Lobster"/>
              <a:sym typeface="Lobster"/>
            </a:endParaRPr>
          </a:p>
        </p:txBody>
      </p:sp>
      <p:pic>
        <p:nvPicPr>
          <p:cNvPr id="172" name="Google Shape;172;p22"/>
          <p:cNvPicPr preferRelativeResize="0"/>
          <p:nvPr/>
        </p:nvPicPr>
        <p:blipFill>
          <a:blip r:embed="rId3">
            <a:alphaModFix/>
          </a:blip>
          <a:stretch>
            <a:fillRect/>
          </a:stretch>
        </p:blipFill>
        <p:spPr>
          <a:xfrm>
            <a:off x="252625" y="1452525"/>
            <a:ext cx="6153948" cy="3515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632725" y="821975"/>
            <a:ext cx="5129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700">
                <a:latin typeface="Lobster"/>
                <a:ea typeface="Lobster"/>
                <a:cs typeface="Lobster"/>
                <a:sym typeface="Lobster"/>
              </a:rPr>
              <a:t>Admin features</a:t>
            </a:r>
            <a:endParaRPr sz="2700">
              <a:latin typeface="Lobster"/>
              <a:ea typeface="Lobster"/>
              <a:cs typeface="Lobster"/>
              <a:sym typeface="Lobster"/>
            </a:endParaRPr>
          </a:p>
        </p:txBody>
      </p:sp>
      <p:sp>
        <p:nvSpPr>
          <p:cNvPr id="178" name="Google Shape;178;p23"/>
          <p:cNvSpPr txBox="1"/>
          <p:nvPr>
            <p:ph idx="1" type="body"/>
          </p:nvPr>
        </p:nvSpPr>
        <p:spPr>
          <a:xfrm>
            <a:off x="6483750" y="2063025"/>
            <a:ext cx="2456100" cy="8280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200">
                <a:solidFill>
                  <a:srgbClr val="000000"/>
                </a:solidFill>
                <a:latin typeface="Arial"/>
                <a:ea typeface="Arial"/>
                <a:cs typeface="Arial"/>
                <a:sym typeface="Arial"/>
              </a:rPr>
              <a:t>Admin needs to log in to perform actions.</a:t>
            </a:r>
            <a:endParaRPr sz="1900">
              <a:latin typeface="Arial"/>
              <a:ea typeface="Arial"/>
              <a:cs typeface="Arial"/>
              <a:sym typeface="Arial"/>
            </a:endParaRPr>
          </a:p>
        </p:txBody>
      </p:sp>
      <p:sp>
        <p:nvSpPr>
          <p:cNvPr id="179" name="Google Shape;179;p23"/>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3"/>
          <p:cNvSpPr txBox="1"/>
          <p:nvPr/>
        </p:nvSpPr>
        <p:spPr>
          <a:xfrm>
            <a:off x="785900" y="2027925"/>
            <a:ext cx="4834800" cy="26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Sans Light"/>
              <a:ea typeface="Nunito Sans Light"/>
              <a:cs typeface="Nunito Sans Light"/>
              <a:sym typeface="Nunito Sans Light"/>
            </a:endParaRPr>
          </a:p>
        </p:txBody>
      </p:sp>
      <p:pic>
        <p:nvPicPr>
          <p:cNvPr id="181" name="Google Shape;181;p23"/>
          <p:cNvPicPr preferRelativeResize="0"/>
          <p:nvPr/>
        </p:nvPicPr>
        <p:blipFill>
          <a:blip r:embed="rId3">
            <a:alphaModFix/>
          </a:blip>
          <a:stretch>
            <a:fillRect/>
          </a:stretch>
        </p:blipFill>
        <p:spPr>
          <a:xfrm>
            <a:off x="300175" y="1458875"/>
            <a:ext cx="5683124" cy="3253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632725" y="821975"/>
            <a:ext cx="5129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700">
                <a:latin typeface="Lobster"/>
                <a:ea typeface="Lobster"/>
                <a:cs typeface="Lobster"/>
                <a:sym typeface="Lobster"/>
              </a:rPr>
              <a:t>Admin features</a:t>
            </a:r>
            <a:endParaRPr sz="2700">
              <a:latin typeface="Lobster"/>
              <a:ea typeface="Lobster"/>
              <a:cs typeface="Lobster"/>
              <a:sym typeface="Lobster"/>
            </a:endParaRPr>
          </a:p>
        </p:txBody>
      </p:sp>
      <p:sp>
        <p:nvSpPr>
          <p:cNvPr id="187" name="Google Shape;187;p24"/>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24"/>
          <p:cNvSpPr txBox="1"/>
          <p:nvPr>
            <p:ph type="title"/>
          </p:nvPr>
        </p:nvSpPr>
        <p:spPr>
          <a:xfrm>
            <a:off x="6567600" y="1658675"/>
            <a:ext cx="2271600" cy="12447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b="0" lang="en" sz="1300">
                <a:solidFill>
                  <a:srgbClr val="000000"/>
                </a:solidFill>
                <a:latin typeface="Arial"/>
                <a:ea typeface="Arial"/>
                <a:cs typeface="Arial"/>
                <a:sym typeface="Arial"/>
              </a:rPr>
              <a:t>Admin can view previously added food categories and food items</a:t>
            </a:r>
            <a:endParaRPr b="0" sz="1300">
              <a:solidFill>
                <a:srgbClr val="000000"/>
              </a:solidFill>
              <a:latin typeface="Arial"/>
              <a:ea typeface="Arial"/>
              <a:cs typeface="Arial"/>
              <a:sym typeface="Arial"/>
            </a:endParaRPr>
          </a:p>
          <a:p>
            <a:pPr indent="0" lvl="0" marL="0" rtl="0" algn="l">
              <a:spcBef>
                <a:spcPts val="0"/>
              </a:spcBef>
              <a:spcAft>
                <a:spcPts val="0"/>
              </a:spcAft>
              <a:buNone/>
            </a:pPr>
            <a:r>
              <a:t/>
            </a:r>
            <a:endParaRPr>
              <a:latin typeface="Lobster"/>
              <a:ea typeface="Lobster"/>
              <a:cs typeface="Lobster"/>
              <a:sym typeface="Lobster"/>
            </a:endParaRPr>
          </a:p>
        </p:txBody>
      </p:sp>
      <p:pic>
        <p:nvPicPr>
          <p:cNvPr id="189" name="Google Shape;189;p24"/>
          <p:cNvPicPr preferRelativeResize="0"/>
          <p:nvPr/>
        </p:nvPicPr>
        <p:blipFill>
          <a:blip r:embed="rId3">
            <a:alphaModFix/>
          </a:blip>
          <a:stretch>
            <a:fillRect/>
          </a:stretch>
        </p:blipFill>
        <p:spPr>
          <a:xfrm>
            <a:off x="317350" y="1462850"/>
            <a:ext cx="5909302" cy="2844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632725" y="821975"/>
            <a:ext cx="5129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700">
                <a:latin typeface="Lobster"/>
                <a:ea typeface="Lobster"/>
                <a:cs typeface="Lobster"/>
                <a:sym typeface="Lobster"/>
              </a:rPr>
              <a:t>Admin features</a:t>
            </a:r>
            <a:endParaRPr sz="2700">
              <a:latin typeface="Lobster"/>
              <a:ea typeface="Lobster"/>
              <a:cs typeface="Lobster"/>
              <a:sym typeface="Lobster"/>
            </a:endParaRPr>
          </a:p>
        </p:txBody>
      </p:sp>
      <p:sp>
        <p:nvSpPr>
          <p:cNvPr id="195" name="Google Shape;195;p25"/>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25"/>
          <p:cNvSpPr txBox="1"/>
          <p:nvPr>
            <p:ph type="title"/>
          </p:nvPr>
        </p:nvSpPr>
        <p:spPr>
          <a:xfrm>
            <a:off x="6438175" y="1648625"/>
            <a:ext cx="2493600" cy="12870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b="0" lang="en" sz="1300">
                <a:solidFill>
                  <a:srgbClr val="000000"/>
                </a:solidFill>
                <a:latin typeface="Arial"/>
                <a:ea typeface="Arial"/>
                <a:cs typeface="Arial"/>
                <a:sym typeface="Arial"/>
              </a:rPr>
              <a:t>Admin can also add and delete food categories and food items</a:t>
            </a:r>
            <a:endParaRPr b="0" sz="1300">
              <a:solidFill>
                <a:srgbClr val="000000"/>
              </a:solidFill>
              <a:latin typeface="Arial"/>
              <a:ea typeface="Arial"/>
              <a:cs typeface="Arial"/>
              <a:sym typeface="Arial"/>
            </a:endParaRPr>
          </a:p>
          <a:p>
            <a:pPr indent="0" lvl="0" marL="0" rtl="0" algn="l">
              <a:spcBef>
                <a:spcPts val="0"/>
              </a:spcBef>
              <a:spcAft>
                <a:spcPts val="0"/>
              </a:spcAft>
              <a:buNone/>
            </a:pPr>
            <a:r>
              <a:t/>
            </a:r>
            <a:endParaRPr>
              <a:latin typeface="Lobster"/>
              <a:ea typeface="Lobster"/>
              <a:cs typeface="Lobster"/>
              <a:sym typeface="Lobster"/>
            </a:endParaRPr>
          </a:p>
        </p:txBody>
      </p:sp>
      <p:pic>
        <p:nvPicPr>
          <p:cNvPr id="197" name="Google Shape;197;p25"/>
          <p:cNvPicPr preferRelativeResize="0"/>
          <p:nvPr/>
        </p:nvPicPr>
        <p:blipFill>
          <a:blip r:embed="rId3">
            <a:alphaModFix/>
          </a:blip>
          <a:stretch>
            <a:fillRect/>
          </a:stretch>
        </p:blipFill>
        <p:spPr>
          <a:xfrm>
            <a:off x="257875" y="1476150"/>
            <a:ext cx="6133373" cy="29261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632725" y="821975"/>
            <a:ext cx="5129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700">
                <a:latin typeface="Lobster"/>
                <a:ea typeface="Lobster"/>
                <a:cs typeface="Lobster"/>
                <a:sym typeface="Lobster"/>
              </a:rPr>
              <a:t>Admin features</a:t>
            </a:r>
            <a:endParaRPr sz="2700">
              <a:latin typeface="Lobster"/>
              <a:ea typeface="Lobster"/>
              <a:cs typeface="Lobster"/>
              <a:sym typeface="Lobster"/>
            </a:endParaRPr>
          </a:p>
        </p:txBody>
      </p:sp>
      <p:sp>
        <p:nvSpPr>
          <p:cNvPr id="203" name="Google Shape;203;p26"/>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26"/>
          <p:cNvSpPr txBox="1"/>
          <p:nvPr/>
        </p:nvSpPr>
        <p:spPr>
          <a:xfrm>
            <a:off x="1038525" y="2308600"/>
            <a:ext cx="4806600" cy="22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Sans Light"/>
              <a:ea typeface="Nunito Sans Light"/>
              <a:cs typeface="Nunito Sans Light"/>
              <a:sym typeface="Nunito Sans Light"/>
            </a:endParaRPr>
          </a:p>
        </p:txBody>
      </p:sp>
      <p:sp>
        <p:nvSpPr>
          <p:cNvPr id="205" name="Google Shape;205;p26"/>
          <p:cNvSpPr txBox="1"/>
          <p:nvPr/>
        </p:nvSpPr>
        <p:spPr>
          <a:xfrm>
            <a:off x="6448600" y="2191825"/>
            <a:ext cx="2351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Admin can view reservation info.</a:t>
            </a:r>
            <a:endParaRPr/>
          </a:p>
        </p:txBody>
      </p:sp>
      <p:pic>
        <p:nvPicPr>
          <p:cNvPr id="206" name="Google Shape;206;p26"/>
          <p:cNvPicPr preferRelativeResize="0"/>
          <p:nvPr/>
        </p:nvPicPr>
        <p:blipFill>
          <a:blip r:embed="rId3">
            <a:alphaModFix/>
          </a:blip>
          <a:stretch>
            <a:fillRect/>
          </a:stretch>
        </p:blipFill>
        <p:spPr>
          <a:xfrm>
            <a:off x="137900" y="1442650"/>
            <a:ext cx="6243874" cy="320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2" name="Google Shape;212;p27"/>
          <p:cNvGraphicFramePr/>
          <p:nvPr/>
        </p:nvGraphicFramePr>
        <p:xfrm>
          <a:off x="283700" y="1338860"/>
          <a:ext cx="3000000" cy="3000000"/>
        </p:xfrm>
        <a:graphic>
          <a:graphicData uri="http://schemas.openxmlformats.org/drawingml/2006/table">
            <a:tbl>
              <a:tblPr>
                <a:noFill/>
                <a:tableStyleId>{E826C9F3-62C4-4F39-8C40-D8AB6C5C16F1}</a:tableStyleId>
              </a:tblPr>
              <a:tblGrid>
                <a:gridCol w="2016250"/>
                <a:gridCol w="2016250"/>
                <a:gridCol w="2016250"/>
                <a:gridCol w="2016250"/>
              </a:tblGrid>
              <a:tr h="438150">
                <a:tc>
                  <a:txBody>
                    <a:bodyPr/>
                    <a:lstStyle/>
                    <a:p>
                      <a:pPr indent="0" lvl="0" marL="0" rtl="0" algn="l">
                        <a:spcBef>
                          <a:spcPts val="0"/>
                        </a:spcBef>
                        <a:spcAft>
                          <a:spcPts val="0"/>
                        </a:spcAft>
                        <a:buNone/>
                      </a:pPr>
                      <a:r>
                        <a:rPr lang="en"/>
                        <a:t>Week 1-3</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Week 4-7</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Week 8-10</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Week 11-13</a:t>
                      </a:r>
                      <a:endParaRPr/>
                    </a:p>
                  </a:txBody>
                  <a:tcPr marT="91425" marB="91425" marR="91425" marL="91425">
                    <a:solidFill>
                      <a:srgbClr val="D9D9D9"/>
                    </a:solidFill>
                  </a:tcPr>
                </a:tc>
              </a:tr>
              <a:tr h="752150">
                <a:tc>
                  <a:txBody>
                    <a:bodyPr/>
                    <a:lstStyle/>
                    <a:p>
                      <a:pPr indent="0" lvl="0" marL="0" rtl="0" algn="l">
                        <a:spcBef>
                          <a:spcPts val="0"/>
                        </a:spcBef>
                        <a:spcAft>
                          <a:spcPts val="0"/>
                        </a:spcAft>
                        <a:buNone/>
                      </a:pPr>
                      <a:r>
                        <a:rPr lang="en"/>
                        <a:t>R</a:t>
                      </a:r>
                      <a:r>
                        <a:rPr lang="en"/>
                        <a:t>egistration, l</a:t>
                      </a:r>
                      <a:r>
                        <a:rPr lang="en"/>
                        <a:t>ogin and reservation for user</a:t>
                      </a:r>
                      <a:endParaRPr/>
                    </a:p>
                  </a:txBody>
                  <a:tcPr marT="91425" marB="91425" marR="91425" marL="91425">
                    <a:solidFill>
                      <a:srgbClr val="D9D9D9"/>
                    </a:solidFill>
                  </a:tcPr>
                </a:tc>
                <a:tc>
                  <a:txBody>
                    <a:bodyPr/>
                    <a:lstStyle/>
                    <a:p>
                      <a:pPr indent="0" lvl="0" marL="0" rtl="0" algn="l">
                        <a:spcBef>
                          <a:spcPts val="0"/>
                        </a:spcBef>
                        <a:spcAft>
                          <a:spcPts val="0"/>
                        </a:spcAft>
                        <a:buNone/>
                      </a:pPr>
                      <a:r>
                        <a:t/>
                      </a:r>
                      <a:endParaRPr/>
                    </a:p>
                  </a:txBody>
                  <a:tcPr marT="91425" marB="91425" marR="91425" marL="91425">
                    <a:solidFill>
                      <a:srgbClr val="D9D9D9"/>
                    </a:solidFill>
                  </a:tcPr>
                </a:tc>
                <a:tc>
                  <a:txBody>
                    <a:bodyPr/>
                    <a:lstStyle/>
                    <a:p>
                      <a:pPr indent="0" lvl="0" marL="0" rtl="0" algn="l">
                        <a:spcBef>
                          <a:spcPts val="0"/>
                        </a:spcBef>
                        <a:spcAft>
                          <a:spcPts val="0"/>
                        </a:spcAft>
                        <a:buNone/>
                      </a:pPr>
                      <a:r>
                        <a:t/>
                      </a:r>
                      <a:endParaRPr/>
                    </a:p>
                  </a:txBody>
                  <a:tcPr marT="91425" marB="91425" marR="91425" marL="91425">
                    <a:solidFill>
                      <a:srgbClr val="D9D9D9"/>
                    </a:solidFill>
                  </a:tcPr>
                </a:tc>
                <a:tc>
                  <a:txBody>
                    <a:bodyPr/>
                    <a:lstStyle/>
                    <a:p>
                      <a:pPr indent="0" lvl="0" marL="0" rtl="0" algn="l">
                        <a:spcBef>
                          <a:spcPts val="0"/>
                        </a:spcBef>
                        <a:spcAft>
                          <a:spcPts val="0"/>
                        </a:spcAft>
                        <a:buNone/>
                      </a:pPr>
                      <a:r>
                        <a:t/>
                      </a:r>
                      <a:endParaRPr/>
                    </a:p>
                  </a:txBody>
                  <a:tcPr marT="91425" marB="91425" marR="91425" marL="91425">
                    <a:solidFill>
                      <a:srgbClr val="D9D9D9"/>
                    </a:solidFill>
                  </a:tcPr>
                </a:tc>
              </a:tr>
              <a:tr h="1081400">
                <a:tc>
                  <a:txBody>
                    <a:bodyPr/>
                    <a:lstStyle/>
                    <a:p>
                      <a:pPr indent="0" lvl="0" marL="0" rtl="0" algn="l">
                        <a:spcBef>
                          <a:spcPts val="0"/>
                        </a:spcBef>
                        <a:spcAft>
                          <a:spcPts val="0"/>
                        </a:spcAft>
                        <a:buNone/>
                      </a:pPr>
                      <a:r>
                        <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Add Foods,  </a:t>
                      </a:r>
                      <a:r>
                        <a:rPr lang="en"/>
                        <a:t>Categories ,</a:t>
                      </a:r>
                      <a:endParaRPr/>
                    </a:p>
                    <a:p>
                      <a:pPr indent="0" lvl="0" marL="0" rtl="0" algn="l">
                        <a:spcBef>
                          <a:spcPts val="0"/>
                        </a:spcBef>
                        <a:spcAft>
                          <a:spcPts val="0"/>
                        </a:spcAft>
                        <a:buNone/>
                      </a:pPr>
                      <a:r>
                        <a:rPr lang="en"/>
                        <a:t>About us and some other features</a:t>
                      </a:r>
                      <a:endParaRPr/>
                    </a:p>
                  </a:txBody>
                  <a:tcPr marT="91425" marB="91425" marR="91425" marL="91425">
                    <a:solidFill>
                      <a:srgbClr val="D9D9D9"/>
                    </a:solidFill>
                  </a:tcPr>
                </a:tc>
                <a:tc>
                  <a:txBody>
                    <a:bodyPr/>
                    <a:lstStyle/>
                    <a:p>
                      <a:pPr indent="0" lvl="0" marL="0" rtl="0" algn="l">
                        <a:spcBef>
                          <a:spcPts val="0"/>
                        </a:spcBef>
                        <a:spcAft>
                          <a:spcPts val="0"/>
                        </a:spcAft>
                        <a:buNone/>
                      </a:pPr>
                      <a:r>
                        <a:t/>
                      </a:r>
                      <a:endParaRPr/>
                    </a:p>
                  </a:txBody>
                  <a:tcPr marT="91425" marB="91425" marR="91425" marL="91425">
                    <a:solidFill>
                      <a:srgbClr val="D9D9D9"/>
                    </a:solidFill>
                  </a:tcPr>
                </a:tc>
                <a:tc>
                  <a:txBody>
                    <a:bodyPr/>
                    <a:lstStyle/>
                    <a:p>
                      <a:pPr indent="0" lvl="0" marL="0" rtl="0" algn="l">
                        <a:spcBef>
                          <a:spcPts val="0"/>
                        </a:spcBef>
                        <a:spcAft>
                          <a:spcPts val="0"/>
                        </a:spcAft>
                        <a:buNone/>
                      </a:pPr>
                      <a:r>
                        <a:t/>
                      </a:r>
                      <a:endParaRPr/>
                    </a:p>
                  </a:txBody>
                  <a:tcPr marT="91425" marB="91425" marR="91425" marL="91425">
                    <a:solidFill>
                      <a:srgbClr val="D9D9D9"/>
                    </a:solidFill>
                  </a:tcPr>
                </a:tc>
              </a:tr>
              <a:tr h="862000">
                <a:tc>
                  <a:txBody>
                    <a:bodyPr/>
                    <a:lstStyle/>
                    <a:p>
                      <a:pPr indent="0" lvl="0" marL="0" rtl="0" algn="l">
                        <a:spcBef>
                          <a:spcPts val="0"/>
                        </a:spcBef>
                        <a:spcAft>
                          <a:spcPts val="0"/>
                        </a:spcAft>
                        <a:buNone/>
                      </a:pPr>
                      <a:r>
                        <a:t/>
                      </a:r>
                      <a:endParaRPr/>
                    </a:p>
                  </a:txBody>
                  <a:tcPr marT="91425" marB="91425" marR="91425" marL="91425">
                    <a:solidFill>
                      <a:srgbClr val="D9D9D9"/>
                    </a:solidFill>
                  </a:tcPr>
                </a:tc>
                <a:tc>
                  <a:txBody>
                    <a:bodyPr/>
                    <a:lstStyle/>
                    <a:p>
                      <a:pPr indent="0" lvl="0" marL="0" rtl="0" algn="l">
                        <a:spcBef>
                          <a:spcPts val="0"/>
                        </a:spcBef>
                        <a:spcAft>
                          <a:spcPts val="0"/>
                        </a:spcAft>
                        <a:buNone/>
                      </a:pPr>
                      <a:r>
                        <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Database designing,module implementation</a:t>
                      </a:r>
                      <a:endParaRPr/>
                    </a:p>
                  </a:txBody>
                  <a:tcPr marT="91425" marB="91425" marR="91425" marL="91425">
                    <a:solidFill>
                      <a:srgbClr val="D9D9D9"/>
                    </a:solidFill>
                  </a:tcPr>
                </a:tc>
                <a:tc>
                  <a:txBody>
                    <a:bodyPr/>
                    <a:lstStyle/>
                    <a:p>
                      <a:pPr indent="0" lvl="0" marL="0" rtl="0" algn="l">
                        <a:spcBef>
                          <a:spcPts val="0"/>
                        </a:spcBef>
                        <a:spcAft>
                          <a:spcPts val="0"/>
                        </a:spcAft>
                        <a:buNone/>
                      </a:pPr>
                      <a:r>
                        <a:t/>
                      </a:r>
                      <a:endParaRPr/>
                    </a:p>
                  </a:txBody>
                  <a:tcPr marT="91425" marB="91425" marR="91425" marL="91425">
                    <a:solidFill>
                      <a:srgbClr val="D9D9D9"/>
                    </a:solidFill>
                  </a:tcPr>
                </a:tc>
              </a:tr>
              <a:tr h="597875">
                <a:tc>
                  <a:txBody>
                    <a:bodyPr/>
                    <a:lstStyle/>
                    <a:p>
                      <a:pPr indent="0" lvl="0" marL="0" rtl="0" algn="l">
                        <a:spcBef>
                          <a:spcPts val="0"/>
                        </a:spcBef>
                        <a:spcAft>
                          <a:spcPts val="0"/>
                        </a:spcAft>
                        <a:buNone/>
                      </a:pPr>
                      <a:r>
                        <a:t/>
                      </a:r>
                      <a:endParaRPr/>
                    </a:p>
                  </a:txBody>
                  <a:tcPr marT="91425" marB="91425" marR="91425" marL="91425">
                    <a:solidFill>
                      <a:srgbClr val="D9D9D9"/>
                    </a:solidFill>
                  </a:tcPr>
                </a:tc>
                <a:tc>
                  <a:txBody>
                    <a:bodyPr/>
                    <a:lstStyle/>
                    <a:p>
                      <a:pPr indent="0" lvl="0" marL="0" rtl="0" algn="l">
                        <a:spcBef>
                          <a:spcPts val="0"/>
                        </a:spcBef>
                        <a:spcAft>
                          <a:spcPts val="0"/>
                        </a:spcAft>
                        <a:buNone/>
                      </a:pPr>
                      <a:r>
                        <a:t/>
                      </a:r>
                      <a:endParaRPr/>
                    </a:p>
                  </a:txBody>
                  <a:tcPr marT="91425" marB="91425" marR="91425" marL="91425">
                    <a:solidFill>
                      <a:srgbClr val="D9D9D9"/>
                    </a:solidFill>
                  </a:tcPr>
                </a:tc>
                <a:tc>
                  <a:txBody>
                    <a:bodyPr/>
                    <a:lstStyle/>
                    <a:p>
                      <a:pPr indent="0" lvl="0" marL="0" rtl="0" algn="l">
                        <a:spcBef>
                          <a:spcPts val="0"/>
                        </a:spcBef>
                        <a:spcAft>
                          <a:spcPts val="0"/>
                        </a:spcAft>
                        <a:buNone/>
                      </a:pPr>
                      <a:r>
                        <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Testing and other additional features.</a:t>
                      </a:r>
                      <a:endParaRPr/>
                    </a:p>
                  </a:txBody>
                  <a:tcPr marT="91425" marB="91425" marR="91425" marL="91425">
                    <a:solidFill>
                      <a:srgbClr val="D9D9D9"/>
                    </a:solidFill>
                  </a:tcPr>
                </a:tc>
              </a:tr>
            </a:tbl>
          </a:graphicData>
        </a:graphic>
      </p:graphicFrame>
      <p:sp>
        <p:nvSpPr>
          <p:cNvPr id="213" name="Google Shape;213;p27"/>
          <p:cNvSpPr txBox="1"/>
          <p:nvPr/>
        </p:nvSpPr>
        <p:spPr>
          <a:xfrm>
            <a:off x="1343275" y="800075"/>
            <a:ext cx="471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Lobster"/>
                <a:ea typeface="Lobster"/>
                <a:cs typeface="Lobster"/>
                <a:sym typeface="Lobster"/>
              </a:rPr>
              <a:t>Timeline</a:t>
            </a:r>
            <a:endParaRPr sz="2500">
              <a:latin typeface="Lobster"/>
              <a:ea typeface="Lobster"/>
              <a:cs typeface="Lobster"/>
              <a:sym typeface="Lobster"/>
            </a:endParaRPr>
          </a:p>
        </p:txBody>
      </p:sp>
      <p:pic>
        <p:nvPicPr>
          <p:cNvPr id="214" name="Google Shape;214;p27"/>
          <p:cNvPicPr preferRelativeResize="0"/>
          <p:nvPr/>
        </p:nvPicPr>
        <p:blipFill>
          <a:blip r:embed="rId3">
            <a:alphaModFix/>
          </a:blip>
          <a:stretch>
            <a:fillRect/>
          </a:stretch>
        </p:blipFill>
        <p:spPr>
          <a:xfrm>
            <a:off x="372775" y="0"/>
            <a:ext cx="893425" cy="12992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576600" y="836000"/>
            <a:ext cx="5129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Lobster"/>
                <a:ea typeface="Lobster"/>
                <a:cs typeface="Lobster"/>
                <a:sym typeface="Lobster"/>
              </a:rPr>
              <a:t>ERD:</a:t>
            </a:r>
            <a:endParaRPr>
              <a:latin typeface="Lobster"/>
              <a:ea typeface="Lobster"/>
              <a:cs typeface="Lobster"/>
              <a:sym typeface="Lobster"/>
            </a:endParaRPr>
          </a:p>
        </p:txBody>
      </p:sp>
      <p:sp>
        <p:nvSpPr>
          <p:cNvPr id="220" name="Google Shape;220;p28"/>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21" name="Google Shape;221;p28"/>
          <p:cNvPicPr preferRelativeResize="0"/>
          <p:nvPr/>
        </p:nvPicPr>
        <p:blipFill>
          <a:blip r:embed="rId3">
            <a:alphaModFix/>
          </a:blip>
          <a:stretch>
            <a:fillRect/>
          </a:stretch>
        </p:blipFill>
        <p:spPr>
          <a:xfrm>
            <a:off x="1344975" y="1189975"/>
            <a:ext cx="5702571" cy="36064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Google Shape;226;p29"/>
          <p:cNvSpPr txBox="1"/>
          <p:nvPr>
            <p:ph idx="4294967295" type="ctrTitle"/>
          </p:nvPr>
        </p:nvSpPr>
        <p:spPr>
          <a:xfrm>
            <a:off x="672850" y="865075"/>
            <a:ext cx="4092000" cy="813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400">
                <a:solidFill>
                  <a:schemeClr val="accent1"/>
                </a:solidFill>
                <a:latin typeface="Lobster"/>
                <a:ea typeface="Lobster"/>
                <a:cs typeface="Lobster"/>
                <a:sym typeface="Lobster"/>
              </a:rPr>
              <a:t>Technologies</a:t>
            </a:r>
            <a:endParaRPr sz="5400">
              <a:solidFill>
                <a:schemeClr val="accent1"/>
              </a:solidFill>
              <a:latin typeface="Lobster"/>
              <a:ea typeface="Lobster"/>
              <a:cs typeface="Lobster"/>
              <a:sym typeface="Lobster"/>
            </a:endParaRPr>
          </a:p>
        </p:txBody>
      </p:sp>
      <p:sp>
        <p:nvSpPr>
          <p:cNvPr id="227" name="Google Shape;227;p29"/>
          <p:cNvSpPr txBox="1"/>
          <p:nvPr>
            <p:ph idx="4294967295" type="subTitle"/>
          </p:nvPr>
        </p:nvSpPr>
        <p:spPr>
          <a:xfrm>
            <a:off x="715200" y="2123225"/>
            <a:ext cx="4232100" cy="135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FFFFFF"/>
                </a:solidFill>
                <a:latin typeface="Calibri"/>
                <a:ea typeface="Calibri"/>
                <a:cs typeface="Calibri"/>
                <a:sym typeface="Calibri"/>
              </a:rPr>
              <a:t>This System is built with HTML5</a:t>
            </a:r>
            <a:r>
              <a:rPr lang="en">
                <a:solidFill>
                  <a:schemeClr val="lt1"/>
                </a:solidFill>
                <a:latin typeface="Calibri"/>
                <a:ea typeface="Calibri"/>
                <a:cs typeface="Calibri"/>
                <a:sym typeface="Calibri"/>
              </a:rPr>
              <a:t>, CSS</a:t>
            </a:r>
            <a:r>
              <a:rPr lang="en">
                <a:solidFill>
                  <a:srgbClr val="FFFFFF"/>
                </a:solidFill>
                <a:latin typeface="Calibri"/>
                <a:ea typeface="Calibri"/>
                <a:cs typeface="Calibri"/>
                <a:sym typeface="Calibri"/>
              </a:rPr>
              <a:t>, PHP, JavaScript and the database is in Mysql.</a:t>
            </a:r>
            <a:endParaRPr>
              <a:solidFill>
                <a:srgbClr val="FFFFFF"/>
              </a:solidFill>
              <a:latin typeface="Calibri"/>
              <a:ea typeface="Calibri"/>
              <a:cs typeface="Calibri"/>
              <a:sym typeface="Calibri"/>
            </a:endParaRPr>
          </a:p>
          <a:p>
            <a:pPr indent="0" lvl="0" marL="0" rtl="0" algn="l">
              <a:spcBef>
                <a:spcPts val="0"/>
              </a:spcBef>
              <a:spcAft>
                <a:spcPts val="800"/>
              </a:spcAft>
              <a:buNone/>
            </a:pPr>
            <a:r>
              <a:t/>
            </a:r>
            <a:endParaRPr>
              <a:solidFill>
                <a:schemeClr val="lt2"/>
              </a:solidFill>
            </a:endParaRPr>
          </a:p>
        </p:txBody>
      </p:sp>
      <p:sp>
        <p:nvSpPr>
          <p:cNvPr id="228" name="Google Shape;228;p29"/>
          <p:cNvSpPr/>
          <p:nvPr/>
        </p:nvSpPr>
        <p:spPr>
          <a:xfrm>
            <a:off x="7119632" y="3347899"/>
            <a:ext cx="316396" cy="30210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29"/>
          <p:cNvGrpSpPr/>
          <p:nvPr/>
        </p:nvGrpSpPr>
        <p:grpSpPr>
          <a:xfrm>
            <a:off x="6726976" y="1651634"/>
            <a:ext cx="1355430" cy="1355799"/>
            <a:chOff x="6654650" y="3665275"/>
            <a:chExt cx="409100" cy="409125"/>
          </a:xfrm>
        </p:grpSpPr>
        <p:sp>
          <p:nvSpPr>
            <p:cNvPr id="230" name="Google Shape;230;p29"/>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29"/>
          <p:cNvGrpSpPr/>
          <p:nvPr/>
        </p:nvGrpSpPr>
        <p:grpSpPr>
          <a:xfrm rot="1056907">
            <a:off x="5420508" y="2717264"/>
            <a:ext cx="895473" cy="895595"/>
            <a:chOff x="570875" y="4322250"/>
            <a:chExt cx="443300" cy="443325"/>
          </a:xfrm>
        </p:grpSpPr>
        <p:sp>
          <p:nvSpPr>
            <p:cNvPr id="233" name="Google Shape;233;p29"/>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34" name="Google Shape;234;p29"/>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35" name="Google Shape;235;p29"/>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36" name="Google Shape;236;p29"/>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237" name="Google Shape;237;p29"/>
          <p:cNvSpPr/>
          <p:nvPr/>
        </p:nvSpPr>
        <p:spPr>
          <a:xfrm rot="2466588">
            <a:off x="5521170" y="1914241"/>
            <a:ext cx="439576" cy="41972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p:nvPr/>
        </p:nvSpPr>
        <p:spPr>
          <a:xfrm rot="-1609360">
            <a:off x="6164017" y="2178335"/>
            <a:ext cx="316318" cy="30203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p:nvPr/>
        </p:nvSpPr>
        <p:spPr>
          <a:xfrm rot="2926260">
            <a:off x="8082062" y="2417615"/>
            <a:ext cx="236901" cy="22620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rot="-1609447">
            <a:off x="7096239" y="902262"/>
            <a:ext cx="213441" cy="20380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txBox="1"/>
          <p:nvPr>
            <p:ph idx="12" type="sldNum"/>
          </p:nvPr>
        </p:nvSpPr>
        <p:spPr>
          <a:xfrm>
            <a:off x="8833200" y="4533900"/>
            <a:ext cx="310800" cy="60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506425" y="638550"/>
            <a:ext cx="5129100" cy="435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Lobster"/>
                <a:ea typeface="Lobster"/>
                <a:cs typeface="Lobster"/>
                <a:sym typeface="Lobster"/>
              </a:rPr>
              <a:t>Highlights</a:t>
            </a:r>
            <a:endParaRPr>
              <a:latin typeface="Lobster"/>
              <a:ea typeface="Lobster"/>
              <a:cs typeface="Lobster"/>
              <a:sym typeface="Lobster"/>
            </a:endParaRPr>
          </a:p>
        </p:txBody>
      </p:sp>
      <p:sp>
        <p:nvSpPr>
          <p:cNvPr id="247" name="Google Shape;247;p30"/>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48" name="Google Shape;248;p30"/>
          <p:cNvSpPr/>
          <p:nvPr/>
        </p:nvSpPr>
        <p:spPr>
          <a:xfrm>
            <a:off x="287675" y="1887600"/>
            <a:ext cx="1985700" cy="1606800"/>
          </a:xfrm>
          <a:prstGeom prst="diamond">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Impact"/>
                <a:ea typeface="Impact"/>
                <a:cs typeface="Impact"/>
                <a:sym typeface="Impact"/>
              </a:rPr>
              <a:t>    No more wasting your valuable time</a:t>
            </a:r>
            <a:endParaRPr/>
          </a:p>
        </p:txBody>
      </p:sp>
      <p:sp>
        <p:nvSpPr>
          <p:cNvPr id="249" name="Google Shape;249;p30"/>
          <p:cNvSpPr/>
          <p:nvPr/>
        </p:nvSpPr>
        <p:spPr>
          <a:xfrm>
            <a:off x="2221650" y="2687575"/>
            <a:ext cx="1796400" cy="1480500"/>
          </a:xfrm>
          <a:prstGeom prst="diamond">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Impact"/>
                <a:ea typeface="Impact"/>
                <a:cs typeface="Impact"/>
                <a:sym typeface="Impact"/>
              </a:rPr>
              <a:t>Just a few    steps from reserving your table.</a:t>
            </a:r>
            <a:endParaRPr sz="1100">
              <a:latin typeface="Impact"/>
              <a:ea typeface="Impact"/>
              <a:cs typeface="Impact"/>
              <a:sym typeface="Impact"/>
            </a:endParaRPr>
          </a:p>
        </p:txBody>
      </p:sp>
      <p:sp>
        <p:nvSpPr>
          <p:cNvPr id="250" name="Google Shape;250;p30"/>
          <p:cNvSpPr/>
          <p:nvPr/>
        </p:nvSpPr>
        <p:spPr>
          <a:xfrm>
            <a:off x="4018038" y="1952375"/>
            <a:ext cx="1796400" cy="1585800"/>
          </a:xfrm>
          <a:prstGeom prst="diamond">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Impact"/>
                <a:ea typeface="Impact"/>
                <a:cs typeface="Impact"/>
                <a:sym typeface="Impact"/>
              </a:rPr>
              <a:t>Choose the menu and enjoy your time.</a:t>
            </a:r>
            <a:endParaRPr sz="1200">
              <a:latin typeface="Impact"/>
              <a:ea typeface="Impact"/>
              <a:cs typeface="Impact"/>
              <a:sym typeface="Impact"/>
            </a:endParaRPr>
          </a:p>
        </p:txBody>
      </p:sp>
      <p:pic>
        <p:nvPicPr>
          <p:cNvPr id="251" name="Google Shape;251;p30"/>
          <p:cNvPicPr preferRelativeResize="0"/>
          <p:nvPr/>
        </p:nvPicPr>
        <p:blipFill rotWithShape="1">
          <a:blip r:embed="rId3">
            <a:alphaModFix/>
          </a:blip>
          <a:srcRect b="26090" l="0" r="0" t="0"/>
          <a:stretch/>
        </p:blipFill>
        <p:spPr>
          <a:xfrm>
            <a:off x="6458750" y="329800"/>
            <a:ext cx="2380450" cy="4238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3"/>
          <p:cNvSpPr txBox="1"/>
          <p:nvPr>
            <p:ph idx="4294967295" type="ctrTitle"/>
          </p:nvPr>
        </p:nvSpPr>
        <p:spPr>
          <a:xfrm>
            <a:off x="568425" y="2276474"/>
            <a:ext cx="3251400" cy="549600"/>
          </a:xfrm>
          <a:prstGeom prst="rect">
            <a:avLst/>
          </a:prstGeom>
          <a:noFill/>
        </p:spPr>
        <p:txBody>
          <a:bodyPr anchorCtr="0" anchor="b" bIns="0" lIns="0" spcFirstLastPara="1" rIns="0" wrap="square" tIns="0">
            <a:noAutofit/>
          </a:bodyPr>
          <a:lstStyle/>
          <a:p>
            <a:pPr indent="0" lvl="0" marL="0" rtl="0" algn="l">
              <a:spcBef>
                <a:spcPts val="0"/>
              </a:spcBef>
              <a:spcAft>
                <a:spcPts val="0"/>
              </a:spcAft>
              <a:buNone/>
            </a:pPr>
            <a:r>
              <a:rPr lang="en" sz="2900">
                <a:solidFill>
                  <a:srgbClr val="FFFFFF"/>
                </a:solidFill>
              </a:rPr>
              <a:t>Project members</a:t>
            </a:r>
            <a:endParaRPr sz="2900">
              <a:solidFill>
                <a:srgbClr val="FFFFFF"/>
              </a:solidFill>
            </a:endParaRPr>
          </a:p>
        </p:txBody>
      </p:sp>
      <p:sp>
        <p:nvSpPr>
          <p:cNvPr id="98" name="Google Shape;98;p13"/>
          <p:cNvSpPr txBox="1"/>
          <p:nvPr>
            <p:ph idx="4294967295" type="subTitle"/>
          </p:nvPr>
        </p:nvSpPr>
        <p:spPr>
          <a:xfrm>
            <a:off x="435050" y="3105400"/>
            <a:ext cx="5038200" cy="1347300"/>
          </a:xfrm>
          <a:prstGeom prst="rect">
            <a:avLst/>
          </a:prstGeom>
          <a:solidFill>
            <a:srgbClr val="E6B8AF"/>
          </a:solidFill>
          <a:effectLst>
            <a:outerShdw blurRad="42863" rotWithShape="0" algn="bl" dir="5400000" dist="9525">
              <a:schemeClr val="dk1">
                <a:alpha val="50000"/>
              </a:schemeClr>
            </a:outerShdw>
          </a:effectLst>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t/>
            </a:r>
            <a:endParaRPr sz="1800">
              <a:solidFill>
                <a:srgbClr val="000000"/>
              </a:solidFill>
              <a:latin typeface="Nunito Sans"/>
              <a:ea typeface="Nunito Sans"/>
              <a:cs typeface="Nunito Sans"/>
              <a:sym typeface="Nunito Sans"/>
            </a:endParaRPr>
          </a:p>
          <a:p>
            <a:pPr indent="457200" lvl="0" marL="0" rtl="0" algn="l">
              <a:lnSpc>
                <a:spcPct val="100000"/>
              </a:lnSpc>
              <a:spcBef>
                <a:spcPts val="0"/>
              </a:spcBef>
              <a:spcAft>
                <a:spcPts val="0"/>
              </a:spcAft>
              <a:buClr>
                <a:schemeClr val="dk1"/>
              </a:buClr>
              <a:buSzPts val="1100"/>
              <a:buFont typeface="Arial"/>
              <a:buNone/>
            </a:pPr>
            <a:r>
              <a:rPr lang="en" sz="1800">
                <a:solidFill>
                  <a:srgbClr val="000000"/>
                </a:solidFill>
                <a:latin typeface="Nunito Sans"/>
                <a:ea typeface="Nunito Sans"/>
                <a:cs typeface="Nunito Sans"/>
                <a:sym typeface="Nunito Sans"/>
              </a:rPr>
              <a:t>Md. Fahim Abrar				180042101</a:t>
            </a:r>
            <a:endParaRPr sz="1800">
              <a:solidFill>
                <a:srgbClr val="000000"/>
              </a:solidFill>
              <a:latin typeface="Nunito Sans"/>
              <a:ea typeface="Nunito Sans"/>
              <a:cs typeface="Nunito Sans"/>
              <a:sym typeface="Nunito Sans"/>
            </a:endParaRPr>
          </a:p>
          <a:p>
            <a:pPr indent="457200" lvl="0" marL="0" rtl="0" algn="l">
              <a:lnSpc>
                <a:spcPct val="100000"/>
              </a:lnSpc>
              <a:spcBef>
                <a:spcPts val="0"/>
              </a:spcBef>
              <a:spcAft>
                <a:spcPts val="0"/>
              </a:spcAft>
              <a:buClr>
                <a:schemeClr val="dk1"/>
              </a:buClr>
              <a:buSzPts val="1100"/>
              <a:buFont typeface="Arial"/>
              <a:buNone/>
            </a:pPr>
            <a:r>
              <a:rPr lang="en" sz="1800">
                <a:solidFill>
                  <a:srgbClr val="000000"/>
                </a:solidFill>
                <a:latin typeface="Nunito Sans"/>
                <a:ea typeface="Nunito Sans"/>
                <a:cs typeface="Nunito Sans"/>
                <a:sym typeface="Nunito Sans"/>
              </a:rPr>
              <a:t>Md. Adnan Rahman Robe		180042108</a:t>
            </a:r>
            <a:endParaRPr sz="1800">
              <a:solidFill>
                <a:srgbClr val="000000"/>
              </a:solidFill>
              <a:latin typeface="Nunito Sans"/>
              <a:ea typeface="Nunito Sans"/>
              <a:cs typeface="Nunito Sans"/>
              <a:sym typeface="Nunito Sans"/>
            </a:endParaRPr>
          </a:p>
          <a:p>
            <a:pPr indent="457200" lvl="0" marL="0" rtl="0" algn="l">
              <a:lnSpc>
                <a:spcPct val="100000"/>
              </a:lnSpc>
              <a:spcBef>
                <a:spcPts val="0"/>
              </a:spcBef>
              <a:spcAft>
                <a:spcPts val="0"/>
              </a:spcAft>
              <a:buClr>
                <a:schemeClr val="dk1"/>
              </a:buClr>
              <a:buSzPts val="1100"/>
              <a:buFont typeface="Arial"/>
              <a:buNone/>
            </a:pPr>
            <a:r>
              <a:rPr lang="en" sz="1800">
                <a:solidFill>
                  <a:srgbClr val="000000"/>
                </a:solidFill>
                <a:latin typeface="Nunito Sans"/>
                <a:ea typeface="Nunito Sans"/>
                <a:cs typeface="Nunito Sans"/>
                <a:sym typeface="Nunito Sans"/>
              </a:rPr>
              <a:t>Md. Wasif Kader				</a:t>
            </a:r>
            <a:r>
              <a:rPr lang="en" sz="1800">
                <a:solidFill>
                  <a:srgbClr val="000000"/>
                </a:solidFill>
                <a:latin typeface="Nunito Sans"/>
                <a:ea typeface="Nunito Sans"/>
                <a:cs typeface="Nunito Sans"/>
                <a:sym typeface="Nunito Sans"/>
              </a:rPr>
              <a:t>180042138</a:t>
            </a:r>
            <a:endParaRPr sz="1800">
              <a:solidFill>
                <a:srgbClr val="000000"/>
              </a:solidFill>
              <a:latin typeface="Nunito Sans"/>
              <a:ea typeface="Nunito Sans"/>
              <a:cs typeface="Nunito Sans"/>
              <a:sym typeface="Nunito Sans"/>
            </a:endParaRPr>
          </a:p>
        </p:txBody>
      </p:sp>
      <p:sp>
        <p:nvSpPr>
          <p:cNvPr id="99" name="Google Shape;99;p13"/>
          <p:cNvSpPr txBox="1"/>
          <p:nvPr>
            <p:ph idx="12" type="sldNum"/>
          </p:nvPr>
        </p:nvSpPr>
        <p:spPr>
          <a:xfrm>
            <a:off x="8862425" y="4695750"/>
            <a:ext cx="310800" cy="60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576600" y="836000"/>
            <a:ext cx="5129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Lobster"/>
                <a:ea typeface="Lobster"/>
                <a:cs typeface="Lobster"/>
                <a:sym typeface="Lobster"/>
              </a:rPr>
              <a:t>Demo for the User Section:</a:t>
            </a:r>
            <a:endParaRPr>
              <a:latin typeface="Lobster"/>
              <a:ea typeface="Lobster"/>
              <a:cs typeface="Lobster"/>
              <a:sym typeface="Lobster"/>
            </a:endParaRPr>
          </a:p>
        </p:txBody>
      </p:sp>
      <p:sp>
        <p:nvSpPr>
          <p:cNvPr id="257" name="Google Shape;257;p31"/>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58" name="Google Shape;258;p31" title="2021-02-10 03-07-29(0).mkv">
            <a:hlinkClick r:id="rId3"/>
          </p:cNvPr>
          <p:cNvPicPr preferRelativeResize="0"/>
          <p:nvPr/>
        </p:nvPicPr>
        <p:blipFill>
          <a:blip r:embed="rId4">
            <a:alphaModFix/>
          </a:blip>
          <a:stretch>
            <a:fillRect/>
          </a:stretch>
        </p:blipFill>
        <p:spPr>
          <a:xfrm>
            <a:off x="266650" y="1463875"/>
            <a:ext cx="6736375"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576600" y="836000"/>
            <a:ext cx="5129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Lobster"/>
                <a:ea typeface="Lobster"/>
                <a:cs typeface="Lobster"/>
                <a:sym typeface="Lobster"/>
              </a:rPr>
              <a:t>Demo for the Admin Section:</a:t>
            </a:r>
            <a:endParaRPr>
              <a:latin typeface="Lobster"/>
              <a:ea typeface="Lobster"/>
              <a:cs typeface="Lobster"/>
              <a:sym typeface="Lobster"/>
            </a:endParaRPr>
          </a:p>
        </p:txBody>
      </p:sp>
      <p:sp>
        <p:nvSpPr>
          <p:cNvPr id="264" name="Google Shape;264;p32"/>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65" name="Google Shape;265;p32" title="2021-02-10 03-25-25.mkv">
            <a:hlinkClick r:id="rId3"/>
          </p:cNvPr>
          <p:cNvPicPr preferRelativeResize="0"/>
          <p:nvPr/>
        </p:nvPicPr>
        <p:blipFill>
          <a:blip r:embed="rId4">
            <a:alphaModFix/>
          </a:blip>
          <a:stretch>
            <a:fillRect/>
          </a:stretch>
        </p:blipFill>
        <p:spPr>
          <a:xfrm>
            <a:off x="152400" y="1342600"/>
            <a:ext cx="6717300" cy="3688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702900" y="1298150"/>
            <a:ext cx="3915300" cy="372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Lobster"/>
                <a:ea typeface="Lobster"/>
                <a:cs typeface="Lobster"/>
                <a:sym typeface="Lobster"/>
              </a:rPr>
              <a:t>Thank you</a:t>
            </a:r>
            <a:endParaRPr>
              <a:latin typeface="Lobster"/>
              <a:ea typeface="Lobster"/>
              <a:cs typeface="Lobster"/>
              <a:sym typeface="Lobster"/>
            </a:endParaRPr>
          </a:p>
        </p:txBody>
      </p:sp>
      <p:sp>
        <p:nvSpPr>
          <p:cNvPr id="271" name="Google Shape;271;p33"/>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72" name="Google Shape;272;p33"/>
          <p:cNvPicPr preferRelativeResize="0"/>
          <p:nvPr/>
        </p:nvPicPr>
        <p:blipFill>
          <a:blip r:embed="rId3">
            <a:alphaModFix/>
          </a:blip>
          <a:stretch>
            <a:fillRect/>
          </a:stretch>
        </p:blipFill>
        <p:spPr>
          <a:xfrm>
            <a:off x="5343175" y="468875"/>
            <a:ext cx="3274550" cy="3855650"/>
          </a:xfrm>
          <a:prstGeom prst="rect">
            <a:avLst/>
          </a:prstGeom>
          <a:noFill/>
          <a:ln>
            <a:noFill/>
          </a:ln>
        </p:spPr>
      </p:pic>
      <p:sp>
        <p:nvSpPr>
          <p:cNvPr id="273" name="Google Shape;273;p33"/>
          <p:cNvSpPr txBox="1"/>
          <p:nvPr/>
        </p:nvSpPr>
        <p:spPr>
          <a:xfrm>
            <a:off x="891175" y="2392825"/>
            <a:ext cx="317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Sans Light"/>
                <a:ea typeface="Nunito Sans Light"/>
                <a:cs typeface="Nunito Sans Light"/>
                <a:sym typeface="Nunito Sans Light"/>
              </a:rPr>
              <a:t>Thank you for your precious time and now we invite you guys to ask questions.</a:t>
            </a:r>
            <a:endParaRPr>
              <a:latin typeface="Nunito Sans Light"/>
              <a:ea typeface="Nunito Sans Light"/>
              <a:cs typeface="Nunito Sans Light"/>
              <a:sym typeface="Nunito Sans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576600" y="836000"/>
            <a:ext cx="5129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Lobster"/>
                <a:ea typeface="Lobster"/>
                <a:cs typeface="Lobster"/>
                <a:sym typeface="Lobster"/>
              </a:rPr>
              <a:t>Contribution</a:t>
            </a:r>
            <a:r>
              <a:rPr lang="en">
                <a:latin typeface="Lobster"/>
                <a:ea typeface="Lobster"/>
                <a:cs typeface="Lobster"/>
                <a:sym typeface="Lobster"/>
              </a:rPr>
              <a:t>:</a:t>
            </a:r>
            <a:endParaRPr>
              <a:latin typeface="Lobster"/>
              <a:ea typeface="Lobster"/>
              <a:cs typeface="Lobster"/>
              <a:sym typeface="Lobster"/>
            </a:endParaRPr>
          </a:p>
        </p:txBody>
      </p:sp>
      <p:sp>
        <p:nvSpPr>
          <p:cNvPr id="105" name="Google Shape;105;p14"/>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4"/>
          <p:cNvSpPr txBox="1"/>
          <p:nvPr/>
        </p:nvSpPr>
        <p:spPr>
          <a:xfrm>
            <a:off x="933275" y="1741150"/>
            <a:ext cx="5775000" cy="27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 Database design : Wasif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UI design : Fahim, Robi</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Admin dashboard: Robi,Wasif</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Login module: Fahim, Robi</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Reservation module: Wasif</a:t>
            </a:r>
            <a:endParaRPr sz="1700"/>
          </a:p>
          <a:p>
            <a:pPr indent="0" lvl="0" marL="0" rtl="0" algn="l">
              <a:spcBef>
                <a:spcPts val="0"/>
              </a:spcBef>
              <a:spcAft>
                <a:spcPts val="0"/>
              </a:spcAft>
              <a:buNone/>
            </a:pPr>
            <a:r>
              <a:rPr lang="en" sz="1900"/>
              <a:t> </a:t>
            </a:r>
            <a:endParaRPr sz="1900"/>
          </a:p>
          <a:p>
            <a:pPr indent="0" lvl="0" marL="0" rtl="0" algn="l">
              <a:spcBef>
                <a:spcPts val="0"/>
              </a:spcBef>
              <a:spcAft>
                <a:spcPts val="0"/>
              </a:spcAft>
              <a:buNone/>
            </a:pPr>
            <a:r>
              <a:t/>
            </a:r>
            <a:endParaRPr>
              <a:latin typeface="Nunito Sans Light"/>
              <a:ea typeface="Nunito Sans Light"/>
              <a:cs typeface="Nunito Sans Light"/>
              <a:sym typeface="Nunito Sans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625700" y="793900"/>
            <a:ext cx="5129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Lobster"/>
                <a:ea typeface="Lobster"/>
                <a:cs typeface="Lobster"/>
                <a:sym typeface="Lobster"/>
              </a:rPr>
              <a:t>Motivation</a:t>
            </a:r>
            <a:endParaRPr>
              <a:latin typeface="Lobster"/>
              <a:ea typeface="Lobster"/>
              <a:cs typeface="Lobster"/>
              <a:sym typeface="Lobster"/>
            </a:endParaRPr>
          </a:p>
        </p:txBody>
      </p:sp>
      <p:sp>
        <p:nvSpPr>
          <p:cNvPr id="112" name="Google Shape;112;p15"/>
          <p:cNvSpPr txBox="1"/>
          <p:nvPr>
            <p:ph idx="2" type="body"/>
          </p:nvPr>
        </p:nvSpPr>
        <p:spPr>
          <a:xfrm>
            <a:off x="1199900" y="1747550"/>
            <a:ext cx="4224300" cy="124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200">
                <a:solidFill>
                  <a:srgbClr val="263248"/>
                </a:solidFill>
                <a:latin typeface="Arial"/>
                <a:ea typeface="Arial"/>
                <a:cs typeface="Arial"/>
                <a:sym typeface="Arial"/>
              </a:rPr>
              <a:t>ReserveTab is going to be used for reserving your seat in your favourite restaurant with some other additional features .You don’t have to worry about being there physically nor do you have to call someone and ask different questions which is a bit time consuming and frustrating sometimes.</a:t>
            </a:r>
            <a:endParaRPr sz="1200">
              <a:solidFill>
                <a:srgbClr val="263248"/>
              </a:solidFill>
              <a:latin typeface="Arial"/>
              <a:ea typeface="Arial"/>
              <a:cs typeface="Arial"/>
              <a:sym typeface="Arial"/>
            </a:endParaRPr>
          </a:p>
          <a:p>
            <a:pPr indent="0" lvl="0" marL="0" rtl="0" algn="l">
              <a:spcBef>
                <a:spcPts val="1000"/>
              </a:spcBef>
              <a:spcAft>
                <a:spcPts val="0"/>
              </a:spcAft>
              <a:buNone/>
            </a:pPr>
            <a:r>
              <a:t/>
            </a:r>
            <a:endParaRPr sz="1100"/>
          </a:p>
          <a:p>
            <a:pPr indent="0" lvl="0" marL="0" rtl="0" algn="l">
              <a:spcBef>
                <a:spcPts val="800"/>
              </a:spcBef>
              <a:spcAft>
                <a:spcPts val="800"/>
              </a:spcAft>
              <a:buClr>
                <a:schemeClr val="dk1"/>
              </a:buClr>
              <a:buSzPts val="1100"/>
              <a:buFont typeface="Arial"/>
              <a:buNone/>
            </a:pPr>
            <a:r>
              <a:t/>
            </a:r>
            <a:endParaRPr b="1" sz="1100"/>
          </a:p>
        </p:txBody>
      </p:sp>
      <p:sp>
        <p:nvSpPr>
          <p:cNvPr id="113" name="Google Shape;113;p15"/>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4" name="Google Shape;114;p15"/>
          <p:cNvPicPr preferRelativeResize="0"/>
          <p:nvPr/>
        </p:nvPicPr>
        <p:blipFill rotWithShape="1">
          <a:blip r:embed="rId3">
            <a:alphaModFix/>
          </a:blip>
          <a:srcRect b="0" l="15658" r="15665" t="0"/>
          <a:stretch/>
        </p:blipFill>
        <p:spPr>
          <a:xfrm>
            <a:off x="6464275" y="304750"/>
            <a:ext cx="2402999" cy="4229099"/>
          </a:xfrm>
          <a:prstGeom prst="rect">
            <a:avLst/>
          </a:prstGeom>
          <a:noFill/>
          <a:ln cap="flat" cmpd="sng" w="9525">
            <a:solidFill>
              <a:schemeClr val="lt1"/>
            </a:solidFill>
            <a:prstDash val="solid"/>
            <a:miter lim="8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7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ctrTitle"/>
          </p:nvPr>
        </p:nvSpPr>
        <p:spPr>
          <a:xfrm>
            <a:off x="1612525" y="1113500"/>
            <a:ext cx="3096300" cy="96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600">
                <a:latin typeface="Lobster"/>
                <a:ea typeface="Lobster"/>
                <a:cs typeface="Lobster"/>
                <a:sym typeface="Lobster"/>
              </a:rPr>
              <a:t>What can our website do?</a:t>
            </a:r>
            <a:endParaRPr sz="2600">
              <a:latin typeface="Lobster"/>
              <a:ea typeface="Lobster"/>
              <a:cs typeface="Lobster"/>
              <a:sym typeface="Lobster"/>
            </a:endParaRPr>
          </a:p>
        </p:txBody>
      </p:sp>
      <p:sp>
        <p:nvSpPr>
          <p:cNvPr id="120" name="Google Shape;120;p16"/>
          <p:cNvSpPr txBox="1"/>
          <p:nvPr/>
        </p:nvSpPr>
        <p:spPr>
          <a:xfrm>
            <a:off x="309375" y="309375"/>
            <a:ext cx="1042800" cy="1352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6000">
                <a:solidFill>
                  <a:schemeClr val="lt1"/>
                </a:solidFill>
                <a:latin typeface="Lexend Deca"/>
                <a:ea typeface="Lexend Deca"/>
                <a:cs typeface="Lexend Deca"/>
                <a:sym typeface="Lexend Deca"/>
              </a:rPr>
              <a:t>1</a:t>
            </a:r>
            <a:endParaRPr sz="6000">
              <a:solidFill>
                <a:schemeClr val="lt1"/>
              </a:solidFill>
              <a:latin typeface="Lexend Deca"/>
              <a:ea typeface="Lexend Deca"/>
              <a:cs typeface="Lexend Deca"/>
              <a:sym typeface="Lexend Deca"/>
            </a:endParaRPr>
          </a:p>
        </p:txBody>
      </p:sp>
      <p:sp>
        <p:nvSpPr>
          <p:cNvPr id="121" name="Google Shape;121;p16"/>
          <p:cNvSpPr txBox="1"/>
          <p:nvPr/>
        </p:nvSpPr>
        <p:spPr>
          <a:xfrm>
            <a:off x="1522725" y="2129525"/>
            <a:ext cx="2491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Nunito Sans Light"/>
                <a:ea typeface="Nunito Sans Light"/>
                <a:cs typeface="Nunito Sans Light"/>
                <a:sym typeface="Nunito Sans Light"/>
              </a:rPr>
              <a:t>You can see the menu and then the website can help you reserve a table very easily.You can give us feedback of your experience while using our website and also added google maps for the  ease of finding the restaurant. </a:t>
            </a:r>
            <a:endParaRPr>
              <a:solidFill>
                <a:srgbClr val="FFFFFF"/>
              </a:solidFill>
              <a:latin typeface="Nunito Sans Light"/>
              <a:ea typeface="Nunito Sans Light"/>
              <a:cs typeface="Nunito Sans Light"/>
              <a:sym typeface="Nunito Sans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idx="1" type="body"/>
          </p:nvPr>
        </p:nvSpPr>
        <p:spPr>
          <a:xfrm>
            <a:off x="1515700" y="736800"/>
            <a:ext cx="2996400" cy="3628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3700">
                <a:latin typeface="Lobster"/>
                <a:ea typeface="Lobster"/>
                <a:cs typeface="Lobster"/>
                <a:sym typeface="Lobster"/>
              </a:rPr>
              <a:t>Features </a:t>
            </a:r>
            <a:endParaRPr sz="3700">
              <a:latin typeface="Lobster"/>
              <a:ea typeface="Lobster"/>
              <a:cs typeface="Lobster"/>
              <a:sym typeface="Lobster"/>
            </a:endParaRPr>
          </a:p>
          <a:p>
            <a:pPr indent="0" lvl="0" marL="0" rtl="0" algn="l">
              <a:spcBef>
                <a:spcPts val="800"/>
              </a:spcBef>
              <a:spcAft>
                <a:spcPts val="0"/>
              </a:spcAft>
              <a:buNone/>
            </a:pPr>
            <a:r>
              <a:rPr lang="en" sz="2600">
                <a:solidFill>
                  <a:srgbClr val="FFFFFF"/>
                </a:solidFill>
                <a:latin typeface="Calibri"/>
                <a:ea typeface="Calibri"/>
                <a:cs typeface="Calibri"/>
                <a:sym typeface="Calibri"/>
              </a:rPr>
              <a:t>The upcoming Slides will give you an idea about the features we implemented  in our website.</a:t>
            </a:r>
            <a:endParaRPr sz="2600">
              <a:solidFill>
                <a:srgbClr val="FFFFFF"/>
              </a:solidFill>
              <a:latin typeface="Calibri"/>
              <a:ea typeface="Calibri"/>
              <a:cs typeface="Calibri"/>
              <a:sym typeface="Calibri"/>
            </a:endParaRPr>
          </a:p>
          <a:p>
            <a:pPr indent="0" lvl="0" marL="0" rtl="0" algn="l">
              <a:spcBef>
                <a:spcPts val="0"/>
              </a:spcBef>
              <a:spcAft>
                <a:spcPts val="800"/>
              </a:spcAft>
              <a:buNone/>
            </a:pPr>
            <a:r>
              <a:t/>
            </a:r>
            <a:endParaRPr sz="3700">
              <a:latin typeface="Lobster"/>
              <a:ea typeface="Lobster"/>
              <a:cs typeface="Lobster"/>
              <a:sym typeface="Lobster"/>
            </a:endParaRPr>
          </a:p>
        </p:txBody>
      </p:sp>
      <p:sp>
        <p:nvSpPr>
          <p:cNvPr id="127" name="Google Shape;127;p17"/>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idx="1" type="body"/>
          </p:nvPr>
        </p:nvSpPr>
        <p:spPr>
          <a:xfrm>
            <a:off x="6510675" y="2171900"/>
            <a:ext cx="2299200" cy="65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This is the landing page for our customers.</a:t>
            </a:r>
            <a:endParaRPr sz="2800">
              <a:latin typeface="Arial"/>
              <a:ea typeface="Arial"/>
              <a:cs typeface="Arial"/>
              <a:sym typeface="Arial"/>
            </a:endParaRPr>
          </a:p>
        </p:txBody>
      </p:sp>
      <p:sp>
        <p:nvSpPr>
          <p:cNvPr id="133" name="Google Shape;133;p18"/>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18"/>
          <p:cNvSpPr txBox="1"/>
          <p:nvPr/>
        </p:nvSpPr>
        <p:spPr>
          <a:xfrm>
            <a:off x="1031500" y="2378775"/>
            <a:ext cx="4806600" cy="233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Sans Light"/>
              <a:ea typeface="Nunito Sans Light"/>
              <a:cs typeface="Nunito Sans Light"/>
              <a:sym typeface="Nunito Sans Light"/>
            </a:endParaRPr>
          </a:p>
        </p:txBody>
      </p:sp>
      <p:sp>
        <p:nvSpPr>
          <p:cNvPr id="135" name="Google Shape;135;p18"/>
          <p:cNvSpPr txBox="1"/>
          <p:nvPr>
            <p:ph type="title"/>
          </p:nvPr>
        </p:nvSpPr>
        <p:spPr>
          <a:xfrm>
            <a:off x="709000" y="632475"/>
            <a:ext cx="5129100" cy="378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700">
                <a:latin typeface="Lobster"/>
                <a:ea typeface="Lobster"/>
                <a:cs typeface="Lobster"/>
                <a:sym typeface="Lobster"/>
              </a:rPr>
              <a:t>Landing page</a:t>
            </a:r>
            <a:endParaRPr sz="2700">
              <a:latin typeface="Lobster"/>
              <a:ea typeface="Lobster"/>
              <a:cs typeface="Lobster"/>
              <a:sym typeface="Lobster"/>
            </a:endParaRPr>
          </a:p>
        </p:txBody>
      </p:sp>
      <p:pic>
        <p:nvPicPr>
          <p:cNvPr id="136" name="Google Shape;136;p18"/>
          <p:cNvPicPr preferRelativeResize="0"/>
          <p:nvPr/>
        </p:nvPicPr>
        <p:blipFill>
          <a:blip r:embed="rId3">
            <a:alphaModFix/>
          </a:blip>
          <a:stretch>
            <a:fillRect/>
          </a:stretch>
        </p:blipFill>
        <p:spPr>
          <a:xfrm>
            <a:off x="0" y="1480600"/>
            <a:ext cx="6224124" cy="349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idx="1" type="body"/>
          </p:nvPr>
        </p:nvSpPr>
        <p:spPr>
          <a:xfrm>
            <a:off x="6501900" y="2167050"/>
            <a:ext cx="2254500" cy="123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300">
                <a:latin typeface="Arial"/>
                <a:ea typeface="Arial"/>
                <a:cs typeface="Arial"/>
                <a:sym typeface="Arial"/>
              </a:rPr>
              <a:t>Our customers need to register first from the navbar and then he can log into the system</a:t>
            </a:r>
            <a:endParaRPr sz="1300">
              <a:latin typeface="Arial"/>
              <a:ea typeface="Arial"/>
              <a:cs typeface="Arial"/>
              <a:sym typeface="Arial"/>
            </a:endParaRPr>
          </a:p>
        </p:txBody>
      </p:sp>
      <p:sp>
        <p:nvSpPr>
          <p:cNvPr id="142" name="Google Shape;142;p19"/>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3" name="Google Shape;143;p19"/>
          <p:cNvSpPr txBox="1"/>
          <p:nvPr/>
        </p:nvSpPr>
        <p:spPr>
          <a:xfrm>
            <a:off x="1031500" y="2378775"/>
            <a:ext cx="4806600" cy="233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Sans Light"/>
              <a:ea typeface="Nunito Sans Light"/>
              <a:cs typeface="Nunito Sans Light"/>
              <a:sym typeface="Nunito Sans Light"/>
            </a:endParaRPr>
          </a:p>
        </p:txBody>
      </p:sp>
      <p:sp>
        <p:nvSpPr>
          <p:cNvPr id="144" name="Google Shape;144;p19"/>
          <p:cNvSpPr txBox="1"/>
          <p:nvPr>
            <p:ph type="title"/>
          </p:nvPr>
        </p:nvSpPr>
        <p:spPr>
          <a:xfrm>
            <a:off x="659900" y="677925"/>
            <a:ext cx="5129100" cy="378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700">
                <a:latin typeface="Lobster"/>
                <a:ea typeface="Lobster"/>
                <a:cs typeface="Lobster"/>
                <a:sym typeface="Lobster"/>
              </a:rPr>
              <a:t>Registration and login</a:t>
            </a:r>
            <a:endParaRPr sz="2700">
              <a:latin typeface="Lobster"/>
              <a:ea typeface="Lobster"/>
              <a:cs typeface="Lobster"/>
              <a:sym typeface="Lobster"/>
            </a:endParaRPr>
          </a:p>
        </p:txBody>
      </p:sp>
      <p:pic>
        <p:nvPicPr>
          <p:cNvPr id="145" name="Google Shape;145;p19"/>
          <p:cNvPicPr preferRelativeResize="0"/>
          <p:nvPr/>
        </p:nvPicPr>
        <p:blipFill>
          <a:blip r:embed="rId3">
            <a:alphaModFix/>
          </a:blip>
          <a:stretch>
            <a:fillRect/>
          </a:stretch>
        </p:blipFill>
        <p:spPr>
          <a:xfrm>
            <a:off x="224550" y="1473575"/>
            <a:ext cx="6013598" cy="3459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1" name="Google Shape;151;p20"/>
          <p:cNvSpPr txBox="1"/>
          <p:nvPr/>
        </p:nvSpPr>
        <p:spPr>
          <a:xfrm>
            <a:off x="1031500" y="2378775"/>
            <a:ext cx="4806600" cy="233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Sans Light"/>
              <a:ea typeface="Nunito Sans Light"/>
              <a:cs typeface="Nunito Sans Light"/>
              <a:sym typeface="Nunito Sans Light"/>
            </a:endParaRPr>
          </a:p>
        </p:txBody>
      </p:sp>
      <p:sp>
        <p:nvSpPr>
          <p:cNvPr id="152" name="Google Shape;152;p20"/>
          <p:cNvSpPr txBox="1"/>
          <p:nvPr>
            <p:ph type="title"/>
          </p:nvPr>
        </p:nvSpPr>
        <p:spPr>
          <a:xfrm>
            <a:off x="6490775" y="1648625"/>
            <a:ext cx="2294700" cy="12870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b="0" lang="en" sz="1300">
                <a:solidFill>
                  <a:srgbClr val="000000"/>
                </a:solidFill>
                <a:latin typeface="Arial"/>
                <a:ea typeface="Arial"/>
                <a:cs typeface="Arial"/>
                <a:sym typeface="Arial"/>
              </a:rPr>
              <a:t>Our customers can view the </a:t>
            </a:r>
            <a:r>
              <a:rPr b="0" lang="en" sz="1300">
                <a:solidFill>
                  <a:srgbClr val="000000"/>
                </a:solidFill>
                <a:latin typeface="Arial"/>
                <a:ea typeface="Arial"/>
                <a:cs typeface="Arial"/>
                <a:sym typeface="Arial"/>
              </a:rPr>
              <a:t>categories</a:t>
            </a:r>
            <a:r>
              <a:rPr b="0" lang="en" sz="1300">
                <a:solidFill>
                  <a:srgbClr val="000000"/>
                </a:solidFill>
                <a:latin typeface="Arial"/>
                <a:ea typeface="Arial"/>
                <a:cs typeface="Arial"/>
                <a:sym typeface="Arial"/>
              </a:rPr>
              <a:t> and detailed food items.</a:t>
            </a:r>
            <a:endParaRPr b="0" sz="1300">
              <a:solidFill>
                <a:srgbClr val="000000"/>
              </a:solidFill>
              <a:latin typeface="Arial"/>
              <a:ea typeface="Arial"/>
              <a:cs typeface="Arial"/>
              <a:sym typeface="Arial"/>
            </a:endParaRPr>
          </a:p>
          <a:p>
            <a:pPr indent="0" lvl="0" marL="0" rtl="0" algn="l">
              <a:spcBef>
                <a:spcPts val="0"/>
              </a:spcBef>
              <a:spcAft>
                <a:spcPts val="0"/>
              </a:spcAft>
              <a:buNone/>
            </a:pPr>
            <a:r>
              <a:t/>
            </a:r>
            <a:endParaRPr>
              <a:latin typeface="Lobster"/>
              <a:ea typeface="Lobster"/>
              <a:cs typeface="Lobster"/>
              <a:sym typeface="Lobster"/>
            </a:endParaRPr>
          </a:p>
        </p:txBody>
      </p:sp>
      <p:sp>
        <p:nvSpPr>
          <p:cNvPr id="153" name="Google Shape;153;p20"/>
          <p:cNvSpPr txBox="1"/>
          <p:nvPr/>
        </p:nvSpPr>
        <p:spPr>
          <a:xfrm>
            <a:off x="673650" y="554350"/>
            <a:ext cx="3999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Lobster"/>
                <a:ea typeface="Lobster"/>
                <a:cs typeface="Lobster"/>
                <a:sym typeface="Lobster"/>
              </a:rPr>
              <a:t>Categories </a:t>
            </a:r>
            <a:endParaRPr sz="2700">
              <a:latin typeface="Lobster"/>
              <a:ea typeface="Lobster"/>
              <a:cs typeface="Lobster"/>
              <a:sym typeface="Lobster"/>
            </a:endParaRPr>
          </a:p>
        </p:txBody>
      </p:sp>
      <p:pic>
        <p:nvPicPr>
          <p:cNvPr id="154" name="Google Shape;154;p20"/>
          <p:cNvPicPr preferRelativeResize="0"/>
          <p:nvPr/>
        </p:nvPicPr>
        <p:blipFill>
          <a:blip r:embed="rId3">
            <a:alphaModFix/>
          </a:blip>
          <a:stretch>
            <a:fillRect/>
          </a:stretch>
        </p:blipFill>
        <p:spPr>
          <a:xfrm>
            <a:off x="273675" y="1459575"/>
            <a:ext cx="5746973" cy="3536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geon template">
  <a:themeElements>
    <a:clrScheme name="Custom 347">
      <a:dk1>
        <a:srgbClr val="1B151B"/>
      </a:dk1>
      <a:lt1>
        <a:srgbClr val="FFFFFF"/>
      </a:lt1>
      <a:dk2>
        <a:srgbClr val="9E8D8B"/>
      </a:dk2>
      <a:lt2>
        <a:srgbClr val="F0EBE9"/>
      </a:lt2>
      <a:accent1>
        <a:srgbClr val="FF5454"/>
      </a:accent1>
      <a:accent2>
        <a:srgbClr val="F88326"/>
      </a:accent2>
      <a:accent3>
        <a:srgbClr val="C97140"/>
      </a:accent3>
      <a:accent4>
        <a:srgbClr val="FFB900"/>
      </a:accent4>
      <a:accent5>
        <a:srgbClr val="92C532"/>
      </a:accent5>
      <a:accent6>
        <a:srgbClr val="9F55A5"/>
      </a:accent6>
      <a:hlink>
        <a:srgbClr val="FF5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