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84" r:id="rId7"/>
    <p:sldId id="257" r:id="rId8"/>
    <p:sldId id="285" r:id="rId9"/>
    <p:sldId id="286" r:id="rId10"/>
    <p:sldId id="290" r:id="rId11"/>
    <p:sldId id="287" r:id="rId12"/>
    <p:sldId id="288" r:id="rId13"/>
    <p:sldId id="28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ng Contoso to the Competition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3BB9146A-68F5-433B-8411-A12C7C8F782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0974D-DE65-42B3-BEB4-235503245B26}"/>
              </a:ext>
            </a:extLst>
          </p:cNvPr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BA888A7-F91E-4923-AB10-31BEF8C2FE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03CCC-79BF-4752-81AA-D68AB023A6B6}"/>
              </a:ext>
            </a:extLst>
          </p:cNvPr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of Communication Tools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ok PNG Images, Download Books Icon - Free Transparent PNG Logos">
            <a:extLst>
              <a:ext uri="{FF2B5EF4-FFF2-40B4-BE49-F238E27FC236}">
                <a16:creationId xmlns:a16="http://schemas.microsoft.com/office/drawing/2014/main" id="{0BE34FA2-BE3F-DE80-7A03-DBCB422FA5C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" r="1" b="8152"/>
          <a:stretch/>
        </p:blipFill>
        <p:spPr bwMode="auto">
          <a:xfrm>
            <a:off x="4582510" y="10"/>
            <a:ext cx="7609489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474" y="4035899"/>
            <a:ext cx="4606159" cy="222129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1" dirty="0"/>
              <a:t>Team-3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Anirudh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Harshitha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Pavan​​</a:t>
            </a:r>
          </a:p>
          <a:p>
            <a:pPr>
              <a:spcAft>
                <a:spcPts val="600"/>
              </a:spcAft>
            </a:pPr>
            <a:r>
              <a:rPr lang="en-US" dirty="0"/>
              <a:t>Wasil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040" name="Footer Placeholder 4">
            <a:extLst>
              <a:ext uri="{FF2B5EF4-FFF2-40B4-BE49-F238E27FC236}">
                <a16:creationId xmlns:a16="http://schemas.microsoft.com/office/drawing/2014/main" id="{8D5E67C1-BC93-132A-DE73-348265A5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Conference Presentation</a:t>
            </a:r>
          </a:p>
        </p:txBody>
      </p:sp>
      <p:sp>
        <p:nvSpPr>
          <p:cNvPr id="1042" name="Slide Number Placeholder 5">
            <a:extLst>
              <a:ext uri="{FF2B5EF4-FFF2-40B4-BE49-F238E27FC236}">
                <a16:creationId xmlns:a16="http://schemas.microsoft.com/office/drawing/2014/main" id="{7BE26652-6223-8D4B-7B73-DB35E57D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89074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BUY BOOKS</a:t>
            </a:r>
          </a:p>
        </p:txBody>
      </p:sp>
      <p:sp>
        <p:nvSpPr>
          <p:cNvPr id="1031" name="Date Placeholder 2" hidden="1">
            <a:extLst>
              <a:ext uri="{FF2B5EF4-FFF2-40B4-BE49-F238E27FC236}">
                <a16:creationId xmlns:a16="http://schemas.microsoft.com/office/drawing/2014/main" id="{010FBCCA-C833-2704-C240-9B2F16BB8A0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8/05/20XX</a:t>
            </a:r>
          </a:p>
        </p:txBody>
      </p:sp>
      <p:sp>
        <p:nvSpPr>
          <p:cNvPr id="1033" name="Slide Number Placeholder 3" hidden="1">
            <a:extLst>
              <a:ext uri="{FF2B5EF4-FFF2-40B4-BE49-F238E27FC236}">
                <a16:creationId xmlns:a16="http://schemas.microsoft.com/office/drawing/2014/main" id="{220033BD-2A07-6B87-1AE9-4420C60AEB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629"/>
            <a:ext cx="4607268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1287" y="6308011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757F3EF1-97D4-11B6-28AF-FCDB297C044E}"/>
              </a:ext>
            </a:extLst>
          </p:cNvPr>
          <p:cNvSpPr txBox="1">
            <a:spLocks/>
          </p:cNvSpPr>
          <p:nvPr/>
        </p:nvSpPr>
        <p:spPr>
          <a:xfrm>
            <a:off x="838200" y="1583571"/>
            <a:ext cx="4649680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Test Case 3: Search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6A990D6C-24F2-C1E0-0BB7-6D742EB233F2}"/>
              </a:ext>
            </a:extLst>
          </p:cNvPr>
          <p:cNvSpPr txBox="1">
            <a:spLocks/>
          </p:cNvSpPr>
          <p:nvPr/>
        </p:nvSpPr>
        <p:spPr>
          <a:xfrm>
            <a:off x="1427086" y="4584585"/>
            <a:ext cx="3019519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Filter Search By Both Fields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DF7715-BEA3-167B-DC0A-65E49569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8"/>
          <a:stretch/>
        </p:blipFill>
        <p:spPr>
          <a:xfrm>
            <a:off x="964035" y="2371454"/>
            <a:ext cx="4197292" cy="2115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C92683-2461-29BC-CC61-67C5A7D03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04"/>
          <a:stretch/>
        </p:blipFill>
        <p:spPr>
          <a:xfrm>
            <a:off x="6357163" y="2358105"/>
            <a:ext cx="4279491" cy="2141790"/>
          </a:xfrm>
          <a:prstGeom prst="rect">
            <a:avLst/>
          </a:prstGeom>
        </p:spPr>
      </p:pic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2F8D4756-6EC3-7EB9-F148-A2F9F517BDB9}"/>
              </a:ext>
            </a:extLst>
          </p:cNvPr>
          <p:cNvSpPr txBox="1">
            <a:spLocks/>
          </p:cNvSpPr>
          <p:nvPr/>
        </p:nvSpPr>
        <p:spPr>
          <a:xfrm>
            <a:off x="6987148" y="4584584"/>
            <a:ext cx="3019519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If book not found after search</a:t>
            </a:r>
          </a:p>
        </p:txBody>
      </p:sp>
    </p:spTree>
    <p:extLst>
      <p:ext uri="{BB962C8B-B14F-4D97-AF65-F5344CB8AC3E}">
        <p14:creationId xmlns:p14="http://schemas.microsoft.com/office/powerpoint/2010/main" val="160200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4AB131-F9C1-48DB-AD3A-5C074FBC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948999-3956-4D11-B059-3699485A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69" y="2564010"/>
            <a:ext cx="2877259" cy="99945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6600" dirty="0"/>
              <a:t>Demo</a:t>
            </a:r>
            <a:endParaRPr lang="en-US" sz="6600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1F7A7-FCB0-4470-8152-34B616A9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5C0AD-B05B-4C54-AD82-229A2A39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525C-AEDE-43EA-858A-37E4183E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445D406-8818-B80F-8091-9C26F6FA5D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098" name="Picture 2" descr="Dear React: A thank you letter">
            <a:extLst>
              <a:ext uri="{FF2B5EF4-FFF2-40B4-BE49-F238E27FC236}">
                <a16:creationId xmlns:a16="http://schemas.microsoft.com/office/drawing/2014/main" id="{49C24B82-E20F-98C9-0771-CDE90E3A5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551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6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9508" y="2756830"/>
            <a:ext cx="4834569" cy="2384195"/>
          </a:xfrm>
        </p:spPr>
        <p:txBody>
          <a:bodyPr/>
          <a:lstStyle/>
          <a:p>
            <a:r>
              <a:rPr lang="en-US" b="1" dirty="0"/>
              <a:t>Website for buying books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Single Page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Routing</a:t>
            </a:r>
            <a:endParaRPr lang="en-US" dirty="0">
              <a:solidFill>
                <a:srgbClr val="17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State Management</a:t>
            </a:r>
            <a:endParaRPr lang="en-US" dirty="0">
              <a:solidFill>
                <a:srgbClr val="171717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Responsive web design </a:t>
            </a:r>
            <a:endParaRPr lang="en-US" dirty="0">
              <a:solidFill>
                <a:srgbClr val="17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47E8C-1F0A-40EF-81C0-6BA51F14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AF1E4-56E5-40D1-BBF3-E946721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35">
            <a:extLst>
              <a:ext uri="{FF2B5EF4-FFF2-40B4-BE49-F238E27FC236}">
                <a16:creationId xmlns:a16="http://schemas.microsoft.com/office/drawing/2014/main" id="{883C0498-4734-A9B0-0C7E-6026A5B44AA8}"/>
              </a:ext>
            </a:extLst>
          </p:cNvPr>
          <p:cNvSpPr txBox="1">
            <a:spLocks/>
          </p:cNvSpPr>
          <p:nvPr/>
        </p:nvSpPr>
        <p:spPr>
          <a:xfrm>
            <a:off x="1340007" y="1204260"/>
            <a:ext cx="4834569" cy="47802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dirty="0">
                <a:latin typeface="Amasis MT Pro Black" panose="02040A040500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66074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629"/>
            <a:ext cx="4607268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Technologies Used</a:t>
            </a:r>
            <a:endParaRPr lang="en-US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46320" y="3000202"/>
            <a:ext cx="2436297" cy="1674435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33B67D"/>
              </a:buClr>
              <a:buFont typeface="Arial" pitchFamily="34"/>
              <a:buChar char="•"/>
            </a:pPr>
            <a:r>
              <a:rPr lang="en-GB" sz="1400" dirty="0"/>
              <a:t> </a:t>
            </a:r>
            <a:r>
              <a:rPr lang="en-GB" sz="1400" dirty="0">
                <a:solidFill>
                  <a:srgbClr val="000000"/>
                </a:solidFill>
              </a:rPr>
              <a:t>React</a:t>
            </a:r>
          </a:p>
          <a:p>
            <a:pPr lvl="0">
              <a:lnSpc>
                <a:spcPct val="100000"/>
              </a:lnSpc>
              <a:buClr>
                <a:srgbClr val="33B67D"/>
              </a:buClr>
              <a:buFont typeface="Arial" pitchFamily="34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 React Redux</a:t>
            </a:r>
          </a:p>
          <a:p>
            <a:pPr lvl="0">
              <a:lnSpc>
                <a:spcPct val="100000"/>
              </a:lnSpc>
              <a:buClr>
                <a:srgbClr val="33B67D"/>
              </a:buClr>
              <a:buFont typeface="Arial" pitchFamily="34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 React Router</a:t>
            </a:r>
          </a:p>
          <a:p>
            <a:pPr lvl="0">
              <a:lnSpc>
                <a:spcPct val="100000"/>
              </a:lnSpc>
              <a:buClr>
                <a:srgbClr val="33B67D"/>
              </a:buClr>
              <a:buFont typeface="Arial" pitchFamily="34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 Bootstrap5</a:t>
            </a:r>
          </a:p>
          <a:p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React Images – Browse 29,341 Stock Photos, Vectors, and ...">
            <a:extLst>
              <a:ext uri="{FF2B5EF4-FFF2-40B4-BE49-F238E27FC236}">
                <a16:creationId xmlns:a16="http://schemas.microsoft.com/office/drawing/2014/main" id="{E005866B-A15B-B95A-860F-46516DA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53" y="1673862"/>
            <a:ext cx="1813672" cy="18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ct Redux - Reviews, Pros &amp; Cons | Companies using React Redux">
            <a:extLst>
              <a:ext uri="{FF2B5EF4-FFF2-40B4-BE49-F238E27FC236}">
                <a16:creationId xmlns:a16="http://schemas.microsoft.com/office/drawing/2014/main" id="{0131FB9C-C30B-5A7C-0365-F36839016CE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" b="4934"/>
          <a:stretch>
            <a:fillRect/>
          </a:stretch>
        </p:blipFill>
        <p:spPr bwMode="auto">
          <a:xfrm>
            <a:off x="8765305" y="1963855"/>
            <a:ext cx="1813673" cy="167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Router Assets and Branding Guidlines">
            <a:extLst>
              <a:ext uri="{FF2B5EF4-FFF2-40B4-BE49-F238E27FC236}">
                <a16:creationId xmlns:a16="http://schemas.microsoft.com/office/drawing/2014/main" id="{9F0845E3-AE3B-8A61-A59B-B6F5E980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52" y="4045550"/>
            <a:ext cx="1917333" cy="101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- twbs/bootstrap: The most popular HTML, CSS, and JavaScript  framework for developing responsive, mobile first projects on the web.">
            <a:extLst>
              <a:ext uri="{FF2B5EF4-FFF2-40B4-BE49-F238E27FC236}">
                <a16:creationId xmlns:a16="http://schemas.microsoft.com/office/drawing/2014/main" id="{EC1261C1-B958-510C-C67A-00CFB95E1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937" y="3900508"/>
            <a:ext cx="1410962" cy="11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2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97749" y="-720758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326" y="135936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Product Backlog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C7A6F3A-5A3A-25D4-B858-14A3F274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26" y="814500"/>
            <a:ext cx="8716440" cy="522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97749" y="-720758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326" y="135936"/>
            <a:ext cx="536257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Flowchart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E28B8FA-76FA-28B3-48F9-6196321B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95" y="631627"/>
            <a:ext cx="5041782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629"/>
            <a:ext cx="4607268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Testing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832" y="5274428"/>
            <a:ext cx="1327791" cy="268449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33B67D"/>
              </a:buClr>
            </a:pPr>
            <a:r>
              <a:rPr lang="en-ZA" dirty="0"/>
              <a:t>iPad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1287" y="6308011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9F6F8-09AA-E3B5-440F-8094CE2A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89" y="2275932"/>
            <a:ext cx="4262116" cy="2864273"/>
          </a:xfrm>
          <a:prstGeom prst="rect">
            <a:avLst/>
          </a:prstGeom>
        </p:spPr>
      </p:pic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757F3EF1-97D4-11B6-28AF-FCDB297C044E}"/>
              </a:ext>
            </a:extLst>
          </p:cNvPr>
          <p:cNvSpPr txBox="1">
            <a:spLocks/>
          </p:cNvSpPr>
          <p:nvPr/>
        </p:nvSpPr>
        <p:spPr>
          <a:xfrm>
            <a:off x="838200" y="1583571"/>
            <a:ext cx="4649680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Test Case 1: Responsive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1680D-ADD8-032D-DFD3-E3A38121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665" y="2275932"/>
            <a:ext cx="2114762" cy="2850480"/>
          </a:xfrm>
          <a:prstGeom prst="rect">
            <a:avLst/>
          </a:prstGeom>
        </p:spPr>
      </p:pic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A5782F0C-672B-AFB9-5F99-EF1A6EF33B40}"/>
              </a:ext>
            </a:extLst>
          </p:cNvPr>
          <p:cNvSpPr txBox="1">
            <a:spLocks/>
          </p:cNvSpPr>
          <p:nvPr/>
        </p:nvSpPr>
        <p:spPr>
          <a:xfrm>
            <a:off x="1920146" y="5274429"/>
            <a:ext cx="1674384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Desktop Screen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044A8E-BC0E-E713-68CB-7BEF9DA2E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177" y="2275932"/>
            <a:ext cx="1698354" cy="2864273"/>
          </a:xfrm>
          <a:prstGeom prst="rect">
            <a:avLst/>
          </a:prstGeom>
        </p:spPr>
      </p:pic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390A61F2-A641-138C-2548-F87C98669F15}"/>
              </a:ext>
            </a:extLst>
          </p:cNvPr>
          <p:cNvSpPr txBox="1">
            <a:spLocks/>
          </p:cNvSpPr>
          <p:nvPr/>
        </p:nvSpPr>
        <p:spPr>
          <a:xfrm>
            <a:off x="9068458" y="5274428"/>
            <a:ext cx="1513073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Mobile Screen</a:t>
            </a:r>
          </a:p>
        </p:txBody>
      </p:sp>
    </p:spTree>
    <p:extLst>
      <p:ext uri="{BB962C8B-B14F-4D97-AF65-F5344CB8AC3E}">
        <p14:creationId xmlns:p14="http://schemas.microsoft.com/office/powerpoint/2010/main" val="178089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629"/>
            <a:ext cx="4607268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1287" y="6308011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757F3EF1-97D4-11B6-28AF-FCDB297C044E}"/>
              </a:ext>
            </a:extLst>
          </p:cNvPr>
          <p:cNvSpPr txBox="1">
            <a:spLocks/>
          </p:cNvSpPr>
          <p:nvPr/>
        </p:nvSpPr>
        <p:spPr>
          <a:xfrm>
            <a:off x="838200" y="1583571"/>
            <a:ext cx="4649680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Test Case 2: Details Page(Responsive)</a:t>
            </a: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A5782F0C-672B-AFB9-5F99-EF1A6EF33B40}"/>
              </a:ext>
            </a:extLst>
          </p:cNvPr>
          <p:cNvSpPr txBox="1">
            <a:spLocks/>
          </p:cNvSpPr>
          <p:nvPr/>
        </p:nvSpPr>
        <p:spPr>
          <a:xfrm>
            <a:off x="6181293" y="4999559"/>
            <a:ext cx="1146495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iPad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464A6-58AC-B0FD-55D2-98A50046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6" y="2192744"/>
            <a:ext cx="3615188" cy="2588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99BB62-AA13-7D10-DB19-0E1338FF8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174" y="2192744"/>
            <a:ext cx="1944828" cy="2653167"/>
          </a:xfrm>
          <a:prstGeom prst="rect">
            <a:avLst/>
          </a:prstGeom>
        </p:spPr>
      </p:pic>
      <p:sp>
        <p:nvSpPr>
          <p:cNvPr id="11" name="Content Placeholder 18">
            <a:extLst>
              <a:ext uri="{FF2B5EF4-FFF2-40B4-BE49-F238E27FC236}">
                <a16:creationId xmlns:a16="http://schemas.microsoft.com/office/drawing/2014/main" id="{0E5593EC-148F-3453-6567-AB84AB2FE8C4}"/>
              </a:ext>
            </a:extLst>
          </p:cNvPr>
          <p:cNvSpPr txBox="1">
            <a:spLocks/>
          </p:cNvSpPr>
          <p:nvPr/>
        </p:nvSpPr>
        <p:spPr>
          <a:xfrm>
            <a:off x="1810158" y="5005565"/>
            <a:ext cx="2668632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Desktop View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4C511E-714A-C6F1-6BB1-3CE4F6D24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487" y="2192744"/>
            <a:ext cx="1239800" cy="2657909"/>
          </a:xfrm>
          <a:prstGeom prst="rect">
            <a:avLst/>
          </a:prstGeom>
        </p:spPr>
      </p:pic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0CB5B27D-B9EE-09F8-07DB-ACEA5FC0FE36}"/>
              </a:ext>
            </a:extLst>
          </p:cNvPr>
          <p:cNvSpPr txBox="1">
            <a:spLocks/>
          </p:cNvSpPr>
          <p:nvPr/>
        </p:nvSpPr>
        <p:spPr>
          <a:xfrm>
            <a:off x="9161487" y="4999559"/>
            <a:ext cx="1483116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Mobile View</a:t>
            </a:r>
          </a:p>
        </p:txBody>
      </p:sp>
    </p:spTree>
    <p:extLst>
      <p:ext uri="{BB962C8B-B14F-4D97-AF65-F5344CB8AC3E}">
        <p14:creationId xmlns:p14="http://schemas.microsoft.com/office/powerpoint/2010/main" val="35259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629"/>
            <a:ext cx="4607268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1287" y="6308011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757F3EF1-97D4-11B6-28AF-FCDB297C044E}"/>
              </a:ext>
            </a:extLst>
          </p:cNvPr>
          <p:cNvSpPr txBox="1">
            <a:spLocks/>
          </p:cNvSpPr>
          <p:nvPr/>
        </p:nvSpPr>
        <p:spPr>
          <a:xfrm>
            <a:off x="838200" y="1583571"/>
            <a:ext cx="4649680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Test Case 3: Search</a:t>
            </a: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A5782F0C-672B-AFB9-5F99-EF1A6EF33B40}"/>
              </a:ext>
            </a:extLst>
          </p:cNvPr>
          <p:cNvSpPr txBox="1">
            <a:spLocks/>
          </p:cNvSpPr>
          <p:nvPr/>
        </p:nvSpPr>
        <p:spPr>
          <a:xfrm>
            <a:off x="4761684" y="5521492"/>
            <a:ext cx="2668632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Search with empty fields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B68331-C04D-4977-9CF8-801D192C0B8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/>
          <a:srcRect t="8124" r="1875"/>
          <a:stretch/>
        </p:blipFill>
        <p:spPr>
          <a:xfrm>
            <a:off x="2924629" y="1998952"/>
            <a:ext cx="6198383" cy="3143625"/>
          </a:xfrm>
        </p:spPr>
      </p:pic>
    </p:spTree>
    <p:extLst>
      <p:ext uri="{BB962C8B-B14F-4D97-AF65-F5344CB8AC3E}">
        <p14:creationId xmlns:p14="http://schemas.microsoft.com/office/powerpoint/2010/main" val="292814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629"/>
            <a:ext cx="4607268" cy="46947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1287" y="6308011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757F3EF1-97D4-11B6-28AF-FCDB297C044E}"/>
              </a:ext>
            </a:extLst>
          </p:cNvPr>
          <p:cNvSpPr txBox="1">
            <a:spLocks/>
          </p:cNvSpPr>
          <p:nvPr/>
        </p:nvSpPr>
        <p:spPr>
          <a:xfrm>
            <a:off x="838200" y="1583571"/>
            <a:ext cx="4649680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Test Case 3: Search</a:t>
            </a: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A5782F0C-672B-AFB9-5F99-EF1A6EF33B40}"/>
              </a:ext>
            </a:extLst>
          </p:cNvPr>
          <p:cNvSpPr txBox="1">
            <a:spLocks/>
          </p:cNvSpPr>
          <p:nvPr/>
        </p:nvSpPr>
        <p:spPr>
          <a:xfrm>
            <a:off x="7819086" y="5168345"/>
            <a:ext cx="2668632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Search by Book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763D21-00F6-5B86-99CE-6EE4B8C57D0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/>
          <a:srcRect t="7033"/>
          <a:stretch/>
        </p:blipFill>
        <p:spPr>
          <a:xfrm>
            <a:off x="938868" y="2298583"/>
            <a:ext cx="5042482" cy="253924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9B1610-FDB2-31D9-8DFD-BEBB5A237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9"/>
          <a:stretch/>
        </p:blipFill>
        <p:spPr>
          <a:xfrm>
            <a:off x="6519230" y="2298583"/>
            <a:ext cx="5133078" cy="2591945"/>
          </a:xfrm>
          <a:prstGeom prst="rect">
            <a:avLst/>
          </a:prstGeom>
        </p:spPr>
      </p:pic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6A990D6C-24F2-C1E0-0BB7-6D742EB233F2}"/>
              </a:ext>
            </a:extLst>
          </p:cNvPr>
          <p:cNvSpPr txBox="1">
            <a:spLocks/>
          </p:cNvSpPr>
          <p:nvPr/>
        </p:nvSpPr>
        <p:spPr>
          <a:xfrm>
            <a:off x="2568976" y="5168345"/>
            <a:ext cx="2668632" cy="268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B67D"/>
              </a:buClr>
            </a:pPr>
            <a:r>
              <a:rPr lang="en-ZA" dirty="0"/>
              <a:t>Search by College</a:t>
            </a:r>
          </a:p>
        </p:txBody>
      </p:sp>
    </p:spTree>
    <p:extLst>
      <p:ext uri="{BB962C8B-B14F-4D97-AF65-F5344CB8AC3E}">
        <p14:creationId xmlns:p14="http://schemas.microsoft.com/office/powerpoint/2010/main" val="261816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 Conference PPT_TM78544816_Win32_JC_v2.potx" id="{35CB27CA-E61E-4531-88B2-D5572B8A3A01}" vid="{854ED03E-8373-4C81-B2CB-0118884FF5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DE3569-F02A-48B1-8F6E-F11E8BF87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9B3369-3F0F-499C-9EE7-8EC46B6E8A7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C34B31-7353-4357-814E-0E5916A110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{724FF928-A824-459B-9310-D2267E5A4476}tf78544816_win32</Template>
  <TotalTime>343</TotalTime>
  <Words>141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Amasis MT Pro Black</vt:lpstr>
      <vt:lpstr>Arial</vt:lpstr>
      <vt:lpstr>Calibri</vt:lpstr>
      <vt:lpstr>Tisa Offc Serif Pro</vt:lpstr>
      <vt:lpstr>Univers Light</vt:lpstr>
      <vt:lpstr>Univers LT Std 45 Light</vt:lpstr>
      <vt:lpstr>Office Theme</vt:lpstr>
      <vt:lpstr>BUY BOOKS</vt:lpstr>
      <vt:lpstr>PowerPoint Presentation</vt:lpstr>
      <vt:lpstr>Technologies Used</vt:lpstr>
      <vt:lpstr>Product Backlog</vt:lpstr>
      <vt:lpstr>Flowchart</vt:lpstr>
      <vt:lpstr>Testing</vt:lpstr>
      <vt:lpstr>Testing</vt:lpstr>
      <vt:lpstr>Testing</vt:lpstr>
      <vt:lpstr>Testing</vt:lpstr>
      <vt:lpstr>Testing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BOOKS</dc:title>
  <dc:creator>Mohammed Wasil</dc:creator>
  <cp:lastModifiedBy>Mohammed Wasil</cp:lastModifiedBy>
  <cp:revision>1</cp:revision>
  <dcterms:created xsi:type="dcterms:W3CDTF">2022-11-29T06:21:09Z</dcterms:created>
  <dcterms:modified xsi:type="dcterms:W3CDTF">2022-11-29T12:04:43Z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