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3" r:id="rId7"/>
    <p:sldId id="272" r:id="rId8"/>
    <p:sldId id="261" r:id="rId9"/>
    <p:sldId id="274" r:id="rId10"/>
    <p:sldId id="275" r:id="rId11"/>
    <p:sldId id="277" r:id="rId12"/>
    <p:sldId id="278" r:id="rId13"/>
    <p:sldId id="279" r:id="rId14"/>
    <p:sldId id="276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ill Sans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M82uKT0DC9jjukZpRnf2aS0ov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>
        <p:scale>
          <a:sx n="100" d="100"/>
          <a:sy n="100" d="100"/>
        </p:scale>
        <p:origin x="9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4608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492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133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791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077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7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5" name="Google Shape;15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2719825" y="785424"/>
            <a:ext cx="68580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A023"/>
              </a:buClr>
              <a:buSzPct val="100000"/>
              <a:buFont typeface="Gill Sans"/>
              <a:buNone/>
            </a:pPr>
            <a:r>
              <a:rPr lang="es-MX" sz="4800" dirty="0">
                <a:solidFill>
                  <a:srgbClr val="D7A023"/>
                </a:solidFill>
              </a:rPr>
              <a:t>Proyecto de Plataforma Web</a:t>
            </a:r>
            <a:endParaRPr sz="4800" dirty="0">
              <a:solidFill>
                <a:srgbClr val="D7A023"/>
              </a:solidFill>
            </a:endParaRPr>
          </a:p>
          <a:p>
            <a:pPr marL="22860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MX" sz="4800" dirty="0" err="1">
                <a:solidFill>
                  <a:srgbClr val="D7A023"/>
                </a:solidFill>
              </a:rPr>
              <a:t>Ryokō</a:t>
            </a:r>
            <a:endParaRPr sz="4800" dirty="0">
              <a:solidFill>
                <a:srgbClr val="D7A023"/>
              </a:solidFill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2719818" y="2029433"/>
            <a:ext cx="68580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s-MX" sz="2000" dirty="0">
                <a:solidFill>
                  <a:srgbClr val="666663"/>
                </a:solidFill>
              </a:rPr>
              <a:t>Reserva de paquetes turísticos.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s-MX" sz="1200" dirty="0">
                <a:solidFill>
                  <a:srgbClr val="666663"/>
                </a:solidFill>
              </a:rPr>
              <a:t>[Base de Datos y Programación Web / Etapa III / 06-12-2021]</a:t>
            </a:r>
            <a:endParaRPr dirty="0"/>
          </a:p>
        </p:txBody>
      </p:sp>
      <p:sp>
        <p:nvSpPr>
          <p:cNvPr id="118" name="Google Shape;118;p1"/>
          <p:cNvSpPr txBox="1"/>
          <p:nvPr/>
        </p:nvSpPr>
        <p:spPr>
          <a:xfrm>
            <a:off x="548926" y="5337078"/>
            <a:ext cx="2719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MX" sz="1700" b="0" i="1" u="sng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Integrantes: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MX" sz="13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Bastián Contreras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MX" sz="13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Ashly Mazuela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MX" sz="13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Javier Garín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81797857-91D8-44CF-9C48-FD09B8F75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8" y="1753555"/>
            <a:ext cx="10459944" cy="3555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23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-7327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 dirty="0"/>
              <a:t>ESTRUCTURA BASE DE DATOS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A343EF-82D1-4425-913D-437DFB663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997" y="2134546"/>
            <a:ext cx="2960030" cy="4067695"/>
          </a:xfrm>
          <a:prstGeom prst="rect">
            <a:avLst/>
          </a:prstGeom>
        </p:spPr>
      </p:pic>
      <p:sp>
        <p:nvSpPr>
          <p:cNvPr id="16" name="Abrir llave 15">
            <a:extLst>
              <a:ext uri="{FF2B5EF4-FFF2-40B4-BE49-F238E27FC236}">
                <a16:creationId xmlns:a16="http://schemas.microsoft.com/office/drawing/2014/main" id="{4CCCF237-BB9F-4E88-B548-3006D2C61F81}"/>
              </a:ext>
            </a:extLst>
          </p:cNvPr>
          <p:cNvSpPr/>
          <p:nvPr/>
        </p:nvSpPr>
        <p:spPr>
          <a:xfrm>
            <a:off x="7240903" y="2134545"/>
            <a:ext cx="319596" cy="4067695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E34C7851-2DD0-4EB2-9F37-509FF8C0A80E}"/>
              </a:ext>
            </a:extLst>
          </p:cNvPr>
          <p:cNvSpPr/>
          <p:nvPr/>
        </p:nvSpPr>
        <p:spPr>
          <a:xfrm>
            <a:off x="7801665" y="3733799"/>
            <a:ext cx="319596" cy="242900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92E5446D-0F95-49F2-B1A2-DFC817498EC1}"/>
              </a:ext>
            </a:extLst>
          </p:cNvPr>
          <p:cNvSpPr/>
          <p:nvPr/>
        </p:nvSpPr>
        <p:spPr>
          <a:xfrm>
            <a:off x="8317128" y="4810124"/>
            <a:ext cx="319596" cy="13526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044E9DB-66C3-42A5-8883-ADAD3CD39F88}"/>
              </a:ext>
            </a:extLst>
          </p:cNvPr>
          <p:cNvSpPr txBox="1"/>
          <p:nvPr/>
        </p:nvSpPr>
        <p:spPr>
          <a:xfrm rot="16200000">
            <a:off x="6502570" y="3968336"/>
            <a:ext cx="118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4">
                    <a:lumMod val="75000"/>
                  </a:schemeClr>
                </a:solidFill>
                <a:latin typeface="Gill Sans"/>
                <a:sym typeface="Gill Sans"/>
              </a:rPr>
              <a:t>Paquete</a:t>
            </a:r>
            <a:r>
              <a:rPr lang="es-CL" sz="2000" dirty="0">
                <a:solidFill>
                  <a:schemeClr val="accent4">
                    <a:lumMod val="75000"/>
                  </a:schemeClr>
                </a:solidFill>
                <a:latin typeface="Gill Sans"/>
              </a:rPr>
              <a:t>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84338FD-A451-4A60-86CE-B488FB5BC066}"/>
              </a:ext>
            </a:extLst>
          </p:cNvPr>
          <p:cNvSpPr txBox="1"/>
          <p:nvPr/>
        </p:nvSpPr>
        <p:spPr>
          <a:xfrm rot="16200000">
            <a:off x="7227761" y="4779023"/>
            <a:ext cx="89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accent2">
                    <a:lumMod val="75000"/>
                  </a:schemeClr>
                </a:solidFill>
                <a:latin typeface="Gill Sans"/>
                <a:sym typeface="Gill Sans"/>
              </a:rPr>
              <a:t>Clientes</a:t>
            </a:r>
            <a:endParaRPr lang="es-CL" sz="1600" dirty="0">
              <a:solidFill>
                <a:schemeClr val="accent2">
                  <a:lumMod val="75000"/>
                </a:schemeClr>
              </a:solidFill>
              <a:latin typeface="Gill San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16F78F2-4FB2-4E07-BBF3-8ED0D8196CFA}"/>
              </a:ext>
            </a:extLst>
          </p:cNvPr>
          <p:cNvSpPr txBox="1"/>
          <p:nvPr/>
        </p:nvSpPr>
        <p:spPr>
          <a:xfrm rot="16200000">
            <a:off x="7874634" y="5340269"/>
            <a:ext cx="6226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" dirty="0">
                <a:solidFill>
                  <a:schemeClr val="tx1"/>
                </a:solidFill>
                <a:latin typeface="Gill Sans"/>
                <a:sym typeface="Gill Sans"/>
              </a:rPr>
              <a:t>Pagos</a:t>
            </a:r>
            <a:endParaRPr lang="es-CL" sz="1300" dirty="0">
              <a:solidFill>
                <a:schemeClr val="tx1"/>
              </a:solidFill>
              <a:latin typeface="Gill Sans"/>
            </a:endParaRPr>
          </a:p>
        </p:txBody>
      </p:sp>
      <p:pic>
        <p:nvPicPr>
          <p:cNvPr id="24" name="Imagen 2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D5E3D81-409D-4378-8993-59303B820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82" y="3090572"/>
            <a:ext cx="6033290" cy="282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4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-7327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 dirty="0"/>
              <a:t>CONSULTAS</a:t>
            </a:r>
            <a:endParaRPr dirty="0"/>
          </a:p>
        </p:txBody>
      </p:sp>
      <p:pic>
        <p:nvPicPr>
          <p:cNvPr id="2" name="Picture 2" descr="Buscar documentos repetidos en MongoDB con aggregation pipeline - Angular  Frontenders">
            <a:extLst>
              <a:ext uri="{FF2B5EF4-FFF2-40B4-BE49-F238E27FC236}">
                <a16:creationId xmlns:a16="http://schemas.microsoft.com/office/drawing/2014/main" id="{1603FB2D-6DC5-410A-AD1B-8CB564147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8" b="24452"/>
          <a:stretch/>
        </p:blipFill>
        <p:spPr bwMode="auto">
          <a:xfrm>
            <a:off x="3204424" y="2786062"/>
            <a:ext cx="576849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9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ctrTitle"/>
          </p:nvPr>
        </p:nvSpPr>
        <p:spPr>
          <a:xfrm>
            <a:off x="599225" y="1247775"/>
            <a:ext cx="10993549" cy="119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5400" dirty="0">
                <a:solidFill>
                  <a:schemeClr val="tx1"/>
                </a:solidFill>
              </a:rPr>
              <a:t>FUNCIONAMIENTO DEL SISTEMA</a:t>
            </a:r>
            <a:endParaRPr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8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-7327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 dirty="0"/>
              <a:t>CONCLUSIÓN</a:t>
            </a:r>
            <a:endParaRPr dirty="0"/>
          </a:p>
        </p:txBody>
      </p:sp>
      <p:pic>
        <p:nvPicPr>
          <p:cNvPr id="1026" name="Picture 2" descr="My journey from India to Vietnam in August 2019 | by Tharun Kumar | Medium">
            <a:extLst>
              <a:ext uri="{FF2B5EF4-FFF2-40B4-BE49-F238E27FC236}">
                <a16:creationId xmlns:a16="http://schemas.microsoft.com/office/drawing/2014/main" id="{19820688-D2AC-413C-8411-5639938B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74" y="2368645"/>
            <a:ext cx="6586252" cy="370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0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ÍNDICE</a:t>
            </a:r>
            <a:endParaRPr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1"/>
          </p:nvPr>
        </p:nvSpPr>
        <p:spPr>
          <a:xfrm>
            <a:off x="422032" y="1802423"/>
            <a:ext cx="11315700" cy="5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18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 dirty="0"/>
              <a:t>Introducción</a:t>
            </a:r>
            <a:endParaRPr sz="2000" dirty="0"/>
          </a:p>
          <a:p>
            <a:pPr marL="306000" lvl="0" indent="-318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 dirty="0"/>
              <a:t>Vistas</a:t>
            </a:r>
          </a:p>
          <a:p>
            <a:pPr marL="306000" lvl="0" indent="-318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 dirty="0"/>
              <a:t>Estructura de la Base de Datos</a:t>
            </a:r>
            <a:endParaRPr sz="2000" dirty="0"/>
          </a:p>
          <a:p>
            <a:pPr marL="306000" lvl="0" indent="-318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 dirty="0"/>
              <a:t>Consultas</a:t>
            </a:r>
            <a:endParaRPr sz="2000" dirty="0"/>
          </a:p>
          <a:p>
            <a:pPr marL="306000" lvl="0" indent="-318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 dirty="0"/>
              <a:t>Conclusión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-7327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 dirty="0"/>
              <a:t>INTRODUCCIÓN</a:t>
            </a:r>
            <a:endParaRPr dirty="0"/>
          </a:p>
        </p:txBody>
      </p:sp>
      <p:pic>
        <p:nvPicPr>
          <p:cNvPr id="130" name="Google Shape;130;p3" descr="Un dibujo de un barco en el mar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89" y="2126005"/>
            <a:ext cx="4410788" cy="294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 descr="Imagen que contiene hombre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8749" y="3597003"/>
            <a:ext cx="5295460" cy="24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614406"/>
            <a:ext cx="12192000" cy="6243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Vistas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01255" y="1964167"/>
            <a:ext cx="3409782" cy="404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105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Front-End: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AD4FB8D-3244-4C8C-B23B-16E4DBFA3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56" y="1284411"/>
            <a:ext cx="6141987" cy="245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E92B236-5FE5-48E8-BB57-9C3482ED2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50" y="3666390"/>
            <a:ext cx="5768010" cy="1784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Correo electrónico&#10;&#10;Descripción generada automáticamente">
            <a:extLst>
              <a:ext uri="{FF2B5EF4-FFF2-40B4-BE49-F238E27FC236}">
                <a16:creationId xmlns:a16="http://schemas.microsoft.com/office/drawing/2014/main" id="{E10F0BAE-0043-4B67-982B-2773DE5B9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48" y="1389217"/>
            <a:ext cx="9144104" cy="4079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365BAEC-AEB1-4943-AB8D-DA003F2BF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4"/>
          <a:stretch/>
        </p:blipFill>
        <p:spPr bwMode="auto">
          <a:xfrm>
            <a:off x="825110" y="1196300"/>
            <a:ext cx="10541779" cy="446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74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2A32A2B-26A5-4DAE-8F6E-F0FB88832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4170"/>
          <a:stretch/>
        </p:blipFill>
        <p:spPr bwMode="auto">
          <a:xfrm>
            <a:off x="838369" y="1276787"/>
            <a:ext cx="10515261" cy="430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82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0" y="614406"/>
            <a:ext cx="12192000" cy="624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442377" y="614407"/>
            <a:ext cx="3707400" cy="56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 dirty="0"/>
              <a:t>Vista</a:t>
            </a:r>
            <a:endParaRPr dirty="0"/>
          </a:p>
        </p:txBody>
      </p:sp>
      <p:sp>
        <p:nvSpPr>
          <p:cNvPr id="154" name="Google Shape;154;p6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601255" y="1964167"/>
            <a:ext cx="34098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105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s-MX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Back-</a:t>
            </a:r>
            <a:r>
              <a:rPr lang="es-MX" sz="1800" b="0" i="0" u="none" strike="noStrike" cap="none" dirty="0" err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End</a:t>
            </a:r>
            <a:r>
              <a:rPr lang="es-MX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Imagen 7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37F4EC3F-6F65-4777-907B-D0DCA6DD7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17" y="1647466"/>
            <a:ext cx="6777342" cy="30282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55A6458-5667-4F3F-9F6A-812D4F4D75B3}"/>
              </a:ext>
            </a:extLst>
          </p:cNvPr>
          <p:cNvSpPr txBox="1"/>
          <p:nvPr/>
        </p:nvSpPr>
        <p:spPr>
          <a:xfrm>
            <a:off x="2296077" y="33113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82CACC08-C514-4D2A-A66F-3A7548008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131" y="1279612"/>
            <a:ext cx="9469737" cy="4298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821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o 4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343432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67</Words>
  <Application>Microsoft Office PowerPoint</Application>
  <PresentationFormat>Panorámica</PresentationFormat>
  <Paragraphs>40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Gill Sans</vt:lpstr>
      <vt:lpstr>Calibri</vt:lpstr>
      <vt:lpstr>Noto Sans Symbols</vt:lpstr>
      <vt:lpstr>Dividendo</vt:lpstr>
      <vt:lpstr>Proyecto de Plataforma Web Ryokō</vt:lpstr>
      <vt:lpstr>ÍNDICE</vt:lpstr>
      <vt:lpstr>INTRODUCCIÓN</vt:lpstr>
      <vt:lpstr>Vistas</vt:lpstr>
      <vt:lpstr>Presentación de PowerPoint</vt:lpstr>
      <vt:lpstr>Presentación de PowerPoint</vt:lpstr>
      <vt:lpstr>Presentación de PowerPoint</vt:lpstr>
      <vt:lpstr>Vista</vt:lpstr>
      <vt:lpstr>Presentación de PowerPoint</vt:lpstr>
      <vt:lpstr>Presentación de PowerPoint</vt:lpstr>
      <vt:lpstr>ESTRUCTURA BASE DE DATOS</vt:lpstr>
      <vt:lpstr>CONSULTAS</vt:lpstr>
      <vt:lpstr>FUNCIONAMIENTO DEL SISTEMA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Plataforma Web Ryokō</dc:title>
  <cp:lastModifiedBy>Bastián Contreras</cp:lastModifiedBy>
  <cp:revision>6</cp:revision>
  <dcterms:modified xsi:type="dcterms:W3CDTF">2021-12-06T14:44:12Z</dcterms:modified>
</cp:coreProperties>
</file>