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3" r:id="rId7"/>
    <p:sldId id="272" r:id="rId8"/>
    <p:sldId id="261" r:id="rId9"/>
    <p:sldId id="274" r:id="rId10"/>
    <p:sldId id="275" r:id="rId11"/>
    <p:sldId id="277" r:id="rId12"/>
    <p:sldId id="276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ill Sans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M82uKT0DC9jjukZpRnf2aS0ov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7133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7917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492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7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9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7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5" name="Google Shape;15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xfrm>
            <a:off x="2719825" y="785424"/>
            <a:ext cx="6858000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A023"/>
              </a:buClr>
              <a:buSzPct val="100000"/>
              <a:buFont typeface="Gill Sans"/>
              <a:buNone/>
            </a:pPr>
            <a:r>
              <a:rPr lang="es-MX" sz="4800" dirty="0">
                <a:solidFill>
                  <a:srgbClr val="D7A023"/>
                </a:solidFill>
              </a:rPr>
              <a:t>Proyecto de Plataforma Web</a:t>
            </a:r>
            <a:endParaRPr sz="4800" dirty="0">
              <a:solidFill>
                <a:srgbClr val="D7A023"/>
              </a:solidFill>
            </a:endParaRPr>
          </a:p>
          <a:p>
            <a:pPr marL="22860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MX" sz="4800" dirty="0" err="1">
                <a:solidFill>
                  <a:srgbClr val="D7A023"/>
                </a:solidFill>
              </a:rPr>
              <a:t>Ryokō</a:t>
            </a:r>
            <a:endParaRPr sz="4800" dirty="0">
              <a:solidFill>
                <a:srgbClr val="D7A023"/>
              </a:solidFill>
            </a:endParaRPr>
          </a:p>
        </p:txBody>
      </p:sp>
      <p:sp>
        <p:nvSpPr>
          <p:cNvPr id="117" name="Google Shape;117;p1"/>
          <p:cNvSpPr txBox="1">
            <a:spLocks noGrp="1"/>
          </p:cNvSpPr>
          <p:nvPr>
            <p:ph type="subTitle" idx="1"/>
          </p:nvPr>
        </p:nvSpPr>
        <p:spPr>
          <a:xfrm>
            <a:off x="2719818" y="2029433"/>
            <a:ext cx="68580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s-MX" sz="2000" dirty="0">
                <a:solidFill>
                  <a:srgbClr val="666663"/>
                </a:solidFill>
              </a:rPr>
              <a:t>Reserva de paquetes turísticos.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lang="es-MX" sz="1200" dirty="0">
                <a:solidFill>
                  <a:srgbClr val="666663"/>
                </a:solidFill>
              </a:rPr>
              <a:t>[Base de Datos y Programación Web / Etapa III / 06-12-2021]</a:t>
            </a:r>
            <a:endParaRPr dirty="0"/>
          </a:p>
        </p:txBody>
      </p:sp>
      <p:sp>
        <p:nvSpPr>
          <p:cNvPr id="118" name="Google Shape;118;p1"/>
          <p:cNvSpPr txBox="1"/>
          <p:nvPr/>
        </p:nvSpPr>
        <p:spPr>
          <a:xfrm>
            <a:off x="548926" y="5337078"/>
            <a:ext cx="2719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MX" sz="1700" b="0" i="1" u="sng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Integrantes: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MX" sz="13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- Bastián Contreras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MX" sz="13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- Ashly Mazuela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MX" sz="13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- Javier Garín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81797857-91D8-44CF-9C48-FD09B8F75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28" y="1753555"/>
            <a:ext cx="10459944" cy="3555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23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-7327" y="615462"/>
            <a:ext cx="12192000" cy="118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 dirty="0"/>
              <a:t>CONSULTAS</a:t>
            </a:r>
            <a:endParaRPr dirty="0"/>
          </a:p>
        </p:txBody>
      </p:sp>
      <p:pic>
        <p:nvPicPr>
          <p:cNvPr id="2" name="Picture 2" descr="Buscar documentos repetidos en MongoDB con aggregation pipeline - Angular  Frontenders">
            <a:extLst>
              <a:ext uri="{FF2B5EF4-FFF2-40B4-BE49-F238E27FC236}">
                <a16:creationId xmlns:a16="http://schemas.microsoft.com/office/drawing/2014/main" id="{1603FB2D-6DC5-410A-AD1B-8CB564147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03" y="1942712"/>
            <a:ext cx="6736394" cy="429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84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-7327" y="615462"/>
            <a:ext cx="12192000" cy="118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 dirty="0"/>
              <a:t>CONCLUSIÓN</a:t>
            </a:r>
            <a:endParaRPr dirty="0"/>
          </a:p>
        </p:txBody>
      </p:sp>
      <p:pic>
        <p:nvPicPr>
          <p:cNvPr id="1026" name="Picture 2" descr="My journey from India to Vietnam in August 2019 | by Tharun Kumar | Medium">
            <a:extLst>
              <a:ext uri="{FF2B5EF4-FFF2-40B4-BE49-F238E27FC236}">
                <a16:creationId xmlns:a16="http://schemas.microsoft.com/office/drawing/2014/main" id="{19820688-D2AC-413C-8411-5639938B1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97" y="2282920"/>
            <a:ext cx="7038405" cy="395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3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type="title"/>
          </p:nvPr>
        </p:nvSpPr>
        <p:spPr>
          <a:xfrm>
            <a:off x="0" y="615462"/>
            <a:ext cx="12192000" cy="118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/>
              <a:t>ÍNDICE</a:t>
            </a:r>
            <a:endParaRPr/>
          </a:p>
        </p:txBody>
      </p:sp>
      <p:sp>
        <p:nvSpPr>
          <p:cNvPr id="124" name="Google Shape;124;p2"/>
          <p:cNvSpPr txBox="1">
            <a:spLocks noGrp="1"/>
          </p:cNvSpPr>
          <p:nvPr>
            <p:ph type="body" idx="1"/>
          </p:nvPr>
        </p:nvSpPr>
        <p:spPr>
          <a:xfrm>
            <a:off x="422032" y="1802423"/>
            <a:ext cx="11315700" cy="5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18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Char char="❑"/>
            </a:pPr>
            <a:r>
              <a:rPr lang="es-MX" sz="2000" dirty="0"/>
              <a:t>Introducción</a:t>
            </a:r>
            <a:endParaRPr sz="2000" dirty="0"/>
          </a:p>
          <a:p>
            <a:pPr marL="306000" lvl="0" indent="-318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Char char="❑"/>
            </a:pPr>
            <a:r>
              <a:rPr lang="es-MX" sz="2000" dirty="0"/>
              <a:t>Vistas</a:t>
            </a:r>
            <a:endParaRPr sz="2000" dirty="0"/>
          </a:p>
          <a:p>
            <a:pPr marL="306000" lvl="0" indent="-318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Char char="❑"/>
            </a:pPr>
            <a:r>
              <a:rPr lang="es-MX" sz="2000" dirty="0"/>
              <a:t>Consultas</a:t>
            </a:r>
            <a:endParaRPr sz="2000" dirty="0"/>
          </a:p>
          <a:p>
            <a:pPr marL="306000" lvl="0" indent="-318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Char char="❑"/>
            </a:pPr>
            <a:r>
              <a:rPr lang="es-MX" sz="2000" dirty="0"/>
              <a:t>Conclusión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-7327" y="615462"/>
            <a:ext cx="12192000" cy="118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 dirty="0"/>
              <a:t>INTRODUCCIÓN</a:t>
            </a:r>
            <a:endParaRPr dirty="0"/>
          </a:p>
        </p:txBody>
      </p:sp>
      <p:pic>
        <p:nvPicPr>
          <p:cNvPr id="130" name="Google Shape;130;p3" descr="Un dibujo de un barco en el mar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89" y="2126005"/>
            <a:ext cx="4410788" cy="294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 descr="Imagen que contiene hombre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8749" y="3597003"/>
            <a:ext cx="5295460" cy="24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0" y="614406"/>
            <a:ext cx="12192000" cy="62435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/>
              <a:t>Vistas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601255" y="1964167"/>
            <a:ext cx="3409782" cy="404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-105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s-MX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Front-End: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AD4FB8D-3244-4C8C-B23B-16E4DBFA3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56" y="977209"/>
            <a:ext cx="6141987" cy="2451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DE92B236-5FE5-48E8-BB57-9C3482ED2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231" y="4106228"/>
            <a:ext cx="6706219" cy="2074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Correo electrónico&#10;&#10;Descripción generada automáticamente">
            <a:extLst>
              <a:ext uri="{FF2B5EF4-FFF2-40B4-BE49-F238E27FC236}">
                <a16:creationId xmlns:a16="http://schemas.microsoft.com/office/drawing/2014/main" id="{E10F0BAE-0043-4B67-982B-2773DE5B9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386" y="1411274"/>
            <a:ext cx="9045227" cy="403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365BAEC-AEB1-4943-AB8D-DA003F2B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78" y="1028591"/>
            <a:ext cx="10706443" cy="4800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74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02A32A2B-26A5-4DAE-8F6E-F0FB88832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66" y="1451954"/>
            <a:ext cx="10062268" cy="3954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582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/>
          <p:nvPr/>
        </p:nvSpPr>
        <p:spPr>
          <a:xfrm>
            <a:off x="0" y="614406"/>
            <a:ext cx="12192000" cy="624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442377" y="614407"/>
            <a:ext cx="3707400" cy="561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601255" y="702156"/>
            <a:ext cx="34098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 dirty="0"/>
              <a:t>Vista</a:t>
            </a:r>
            <a:endParaRPr dirty="0"/>
          </a:p>
        </p:txBody>
      </p:sp>
      <p:sp>
        <p:nvSpPr>
          <p:cNvPr id="154" name="Google Shape;154;p6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601255" y="1964167"/>
            <a:ext cx="34098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-105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s-MX" sz="18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Back-</a:t>
            </a:r>
            <a:r>
              <a:rPr lang="es-MX" sz="1800" b="0" i="0" u="none" strike="noStrike" cap="none" dirty="0" err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End</a:t>
            </a:r>
            <a:r>
              <a:rPr lang="es-MX" sz="18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" name="Imagen 7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37F4EC3F-6F65-4777-907B-D0DCA6DD7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17" y="1647466"/>
            <a:ext cx="6777342" cy="30282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55A6458-5667-4F3F-9F6A-812D4F4D75B3}"/>
              </a:ext>
            </a:extLst>
          </p:cNvPr>
          <p:cNvSpPr txBox="1"/>
          <p:nvPr/>
        </p:nvSpPr>
        <p:spPr>
          <a:xfrm>
            <a:off x="2296077" y="33113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82CACC08-C514-4D2A-A66F-3A7548008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72" y="1432702"/>
            <a:ext cx="8795256" cy="3992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821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Personalizado 4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343432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51</Words>
  <Application>Microsoft Office PowerPoint</Application>
  <PresentationFormat>Panorámica</PresentationFormat>
  <Paragraphs>34</Paragraphs>
  <Slides>12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Noto Sans Symbols</vt:lpstr>
      <vt:lpstr>Gill Sans</vt:lpstr>
      <vt:lpstr>Calibri</vt:lpstr>
      <vt:lpstr>Dividendo</vt:lpstr>
      <vt:lpstr>Proyecto de Plataforma Web Ryokō</vt:lpstr>
      <vt:lpstr>ÍNDICE</vt:lpstr>
      <vt:lpstr>INTRODUCCIÓN</vt:lpstr>
      <vt:lpstr>Vistas</vt:lpstr>
      <vt:lpstr>Presentación de PowerPoint</vt:lpstr>
      <vt:lpstr>Presentación de PowerPoint</vt:lpstr>
      <vt:lpstr>Presentación de PowerPoint</vt:lpstr>
      <vt:lpstr>Vista</vt:lpstr>
      <vt:lpstr>Presentación de PowerPoint</vt:lpstr>
      <vt:lpstr>Presentación de PowerPoint</vt:lpstr>
      <vt:lpstr>CONSULTAS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Plataforma Web Ryokō</dc:title>
  <cp:lastModifiedBy>Javier Garin Roman</cp:lastModifiedBy>
  <cp:revision>5</cp:revision>
  <dcterms:modified xsi:type="dcterms:W3CDTF">2021-12-06T02:55:47Z</dcterms:modified>
</cp:coreProperties>
</file>