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7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6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1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0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93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2059-C525-461E-B347-01D379A59B38}" type="datetimeFigureOut">
              <a:rPr lang="fr-FR" smtClean="0"/>
              <a:t>09/12/2014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8E5A-AC2F-45DA-AE76-000495E171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0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258798" y="1854498"/>
            <a:ext cx="36744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54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EPSI - IMMO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29540" y="3080059"/>
            <a:ext cx="2932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CONTRUCTION 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IMMOBILIERE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4546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solution sûre</a:t>
            </a:r>
            <a:endParaRPr lang="fr-FR" altLang="fr-FR" sz="1800" dirty="0">
              <a:solidFill>
                <a:srgbClr val="44546A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92" y="4250568"/>
            <a:ext cx="1852613" cy="16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Constitution du </a:t>
            </a:r>
            <a:r>
              <a:rPr lang="fr-FR" b="1" dirty="0" err="1" smtClean="0"/>
              <a:t>Backlog</a:t>
            </a:r>
            <a:endParaRPr lang="fr-FR" dirty="0"/>
          </a:p>
        </p:txBody>
      </p:sp>
      <p:pic>
        <p:nvPicPr>
          <p:cNvPr id="4" name="Espace réservé du contenu 3" descr="C:\Users\Thomas\AppData\Roaming\Skype\thomas.debas1\media_messaging\media_cache\^7207CA4CE86108B2B4270138AD54221462979AA7F7738B0F2B^pimgpsh_fullsize_dist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87" y="2220077"/>
            <a:ext cx="9591425" cy="4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98140" y="1770716"/>
            <a:ext cx="142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 Stories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48813" y="1666079"/>
            <a:ext cx="84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Effort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561038" y="1651535"/>
            <a:ext cx="162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Business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52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SPRINT 1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Je peux afficher la page d'accueil (présentation de l'entreprise) – front</a:t>
            </a:r>
          </a:p>
          <a:p>
            <a:pPr lvl="0"/>
            <a:r>
              <a:rPr lang="fr-FR" dirty="0"/>
              <a:t>Je peux afficher la page d'accueil (présentation de l'entreprise) - back</a:t>
            </a:r>
          </a:p>
          <a:p>
            <a:pPr lvl="0"/>
            <a:r>
              <a:rPr lang="fr-FR" dirty="0"/>
              <a:t>Je peux afficher la page d'information contact - back</a:t>
            </a:r>
          </a:p>
          <a:p>
            <a:pPr lvl="0"/>
            <a:r>
              <a:rPr lang="fr-FR" dirty="0"/>
              <a:t>Le site doit être compatible sur tablette</a:t>
            </a:r>
          </a:p>
          <a:p>
            <a:pPr lvl="0"/>
            <a:r>
              <a:rPr lang="fr-FR" dirty="0"/>
              <a:t>Le site doit être compatible sur téléphone</a:t>
            </a:r>
          </a:p>
          <a:p>
            <a:pPr lvl="0"/>
            <a:r>
              <a:rPr lang="fr-FR" dirty="0"/>
              <a:t>Je peux afficher les mentions légales de l'entreprise - front</a:t>
            </a:r>
          </a:p>
          <a:p>
            <a:pPr lvl="0"/>
            <a:r>
              <a:rPr lang="fr-FR" dirty="0"/>
              <a:t>Je peux afficher les mentions légales de l'entreprise - back</a:t>
            </a:r>
          </a:p>
          <a:p>
            <a:pPr lvl="0"/>
            <a:r>
              <a:rPr lang="fr-FR" dirty="0"/>
              <a:t>Je peux afficher la page d'information contact - front</a:t>
            </a:r>
          </a:p>
          <a:p>
            <a:pPr lvl="0"/>
            <a:r>
              <a:rPr lang="fr-FR" dirty="0"/>
              <a:t>Je peux afficher le listing des réalisations de l'entreprise - front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9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SPRINT 2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Je peux afficher le listing des réalisations de l'entreprise - back</a:t>
            </a:r>
          </a:p>
          <a:p>
            <a:pPr lvl="0"/>
            <a:r>
              <a:rPr lang="fr-FR" dirty="0"/>
              <a:t>Je peux afficher la page qui affiche les matériaux qu'utilise l'entreprise - front</a:t>
            </a:r>
          </a:p>
          <a:p>
            <a:pPr lvl="0"/>
            <a:r>
              <a:rPr lang="fr-FR" dirty="0"/>
              <a:t>Je peux afficher la page qui affiche les matériaux qu'utilise l'entreprise - back</a:t>
            </a:r>
          </a:p>
          <a:p>
            <a:pPr lvl="0"/>
            <a:r>
              <a:rPr lang="fr-FR" dirty="0"/>
              <a:t>Je peux afficher la liste des partenaires - back</a:t>
            </a:r>
          </a:p>
          <a:p>
            <a:pPr lvl="0"/>
            <a:r>
              <a:rPr lang="fr-FR" dirty="0"/>
              <a:t>Je peux afficher un formulaire permettant de contacter l'entreprise - front</a:t>
            </a:r>
          </a:p>
          <a:p>
            <a:pPr lvl="0"/>
            <a:r>
              <a:rPr lang="fr-FR" dirty="0"/>
              <a:t>Je peux afficher un formulaire permettant de contacter l'entreprise - back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6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177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EPSI - IMMO</vt:lpstr>
      <vt:lpstr>Constitution du Backlog</vt:lpstr>
      <vt:lpstr>SPRINT 1</vt:lpstr>
      <vt:lpstr>SPRINT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EPSI - IMMO</dc:title>
  <dc:creator>Thomas DEBAS</dc:creator>
  <cp:lastModifiedBy>Thomas DEBAS</cp:lastModifiedBy>
  <cp:revision>4</cp:revision>
  <dcterms:created xsi:type="dcterms:W3CDTF">2014-12-09T13:42:04Z</dcterms:created>
  <dcterms:modified xsi:type="dcterms:W3CDTF">2014-12-09T13:55:14Z</dcterms:modified>
</cp:coreProperties>
</file>