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40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00206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100" b="0" i="0">
                <a:solidFill>
                  <a:srgbClr val="404040"/>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002060"/>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00206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69800" y="685800"/>
            <a:ext cx="5555615" cy="142875"/>
          </a:xfrm>
          <a:custGeom>
            <a:avLst/>
            <a:gdLst/>
            <a:ahLst/>
            <a:cxnLst/>
            <a:rect l="l" t="t" r="r" b="b"/>
            <a:pathLst>
              <a:path w="5555615" h="142875">
                <a:moveTo>
                  <a:pt x="5555097" y="142495"/>
                </a:moveTo>
                <a:lnTo>
                  <a:pt x="0" y="142495"/>
                </a:lnTo>
                <a:lnTo>
                  <a:pt x="0" y="0"/>
                </a:lnTo>
                <a:lnTo>
                  <a:pt x="5555097" y="0"/>
                </a:lnTo>
                <a:lnTo>
                  <a:pt x="5555097" y="142495"/>
                </a:lnTo>
                <a:close/>
              </a:path>
            </a:pathLst>
          </a:custGeom>
          <a:solidFill>
            <a:srgbClr val="455358"/>
          </a:solidFill>
        </p:spPr>
        <p:txBody>
          <a:bodyPr wrap="square" lIns="0" tIns="0" rIns="0" bIns="0" rtlCol="0"/>
          <a:lstStyle/>
          <a:p>
            <a:endParaRPr/>
          </a:p>
        </p:txBody>
      </p:sp>
      <p:sp>
        <p:nvSpPr>
          <p:cNvPr id="17" name="bg object 17"/>
          <p:cNvSpPr/>
          <p:nvPr/>
        </p:nvSpPr>
        <p:spPr>
          <a:xfrm>
            <a:off x="12063220" y="680464"/>
            <a:ext cx="5555615" cy="147955"/>
          </a:xfrm>
          <a:custGeom>
            <a:avLst/>
            <a:gdLst/>
            <a:ahLst/>
            <a:cxnLst/>
            <a:rect l="l" t="t" r="r" b="b"/>
            <a:pathLst>
              <a:path w="5555615" h="147955">
                <a:moveTo>
                  <a:pt x="5555211" y="147830"/>
                </a:moveTo>
                <a:lnTo>
                  <a:pt x="0" y="147830"/>
                </a:lnTo>
                <a:lnTo>
                  <a:pt x="0" y="0"/>
                </a:lnTo>
                <a:lnTo>
                  <a:pt x="5555211" y="0"/>
                </a:lnTo>
                <a:lnTo>
                  <a:pt x="5555211" y="147830"/>
                </a:lnTo>
                <a:close/>
              </a:path>
            </a:pathLst>
          </a:custGeom>
          <a:solidFill>
            <a:srgbClr val="959EA6"/>
          </a:solidFill>
        </p:spPr>
        <p:txBody>
          <a:bodyPr wrap="square" lIns="0" tIns="0" rIns="0" bIns="0" rtlCol="0"/>
          <a:lstStyle/>
          <a:p>
            <a:endParaRPr/>
          </a:p>
        </p:txBody>
      </p:sp>
      <p:sp>
        <p:nvSpPr>
          <p:cNvPr id="18" name="bg object 18"/>
          <p:cNvSpPr/>
          <p:nvPr/>
        </p:nvSpPr>
        <p:spPr>
          <a:xfrm>
            <a:off x="6362744" y="685800"/>
            <a:ext cx="5554980" cy="137160"/>
          </a:xfrm>
          <a:custGeom>
            <a:avLst/>
            <a:gdLst/>
            <a:ahLst/>
            <a:cxnLst/>
            <a:rect l="l" t="t" r="r" b="b"/>
            <a:pathLst>
              <a:path w="5554980" h="137159">
                <a:moveTo>
                  <a:pt x="5554979" y="137159"/>
                </a:moveTo>
                <a:lnTo>
                  <a:pt x="0" y="137159"/>
                </a:lnTo>
                <a:lnTo>
                  <a:pt x="0" y="0"/>
                </a:lnTo>
                <a:lnTo>
                  <a:pt x="5554979" y="0"/>
                </a:lnTo>
                <a:lnTo>
                  <a:pt x="5554979" y="137159"/>
                </a:lnTo>
                <a:close/>
              </a:path>
            </a:pathLst>
          </a:custGeom>
          <a:solidFill>
            <a:srgbClr val="1B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5727503" y="9656864"/>
            <a:ext cx="1685924" cy="551674"/>
          </a:xfrm>
          <a:prstGeom prst="rect">
            <a:avLst/>
          </a:prstGeom>
        </p:spPr>
      </p:pic>
      <p:sp>
        <p:nvSpPr>
          <p:cNvPr id="2" name="Holder 2"/>
          <p:cNvSpPr>
            <a:spLocks noGrp="1"/>
          </p:cNvSpPr>
          <p:nvPr>
            <p:ph type="title"/>
          </p:nvPr>
        </p:nvSpPr>
        <p:spPr>
          <a:xfrm>
            <a:off x="7521503" y="4077572"/>
            <a:ext cx="3244992" cy="665479"/>
          </a:xfrm>
          <a:prstGeom prst="rect">
            <a:avLst/>
          </a:prstGeom>
        </p:spPr>
        <p:txBody>
          <a:bodyPr wrap="square" lIns="0" tIns="0" rIns="0" bIns="0">
            <a:spAutoFit/>
          </a:bodyPr>
          <a:lstStyle>
            <a:lvl1pPr>
              <a:defRPr sz="4200" b="1" i="0">
                <a:solidFill>
                  <a:srgbClr val="002060"/>
                </a:solidFill>
                <a:latin typeface="Arial"/>
                <a:cs typeface="Arial"/>
              </a:defRPr>
            </a:lvl1pPr>
          </a:lstStyle>
          <a:p>
            <a:endParaRPr/>
          </a:p>
        </p:txBody>
      </p:sp>
      <p:sp>
        <p:nvSpPr>
          <p:cNvPr id="3" name="Holder 3"/>
          <p:cNvSpPr>
            <a:spLocks noGrp="1"/>
          </p:cNvSpPr>
          <p:nvPr>
            <p:ph type="body" idx="1"/>
          </p:nvPr>
        </p:nvSpPr>
        <p:spPr>
          <a:xfrm>
            <a:off x="991708" y="1956722"/>
            <a:ext cx="16304582" cy="4606925"/>
          </a:xfrm>
          <a:prstGeom prst="rect">
            <a:avLst/>
          </a:prstGeom>
        </p:spPr>
        <p:txBody>
          <a:bodyPr wrap="square" lIns="0" tIns="0" rIns="0" bIns="0">
            <a:spAutoFit/>
          </a:bodyPr>
          <a:lstStyle>
            <a:lvl1pPr>
              <a:defRPr sz="2100" b="0" i="0">
                <a:solidFill>
                  <a:srgbClr val="404040"/>
                </a:solidFill>
                <a:latin typeface="Microsoft Sans Serif"/>
                <a:cs typeface="Microsoft Sans Serif"/>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96531" y="2641647"/>
            <a:ext cx="7000240" cy="848360"/>
          </a:xfrm>
          <a:prstGeom prst="rect">
            <a:avLst/>
          </a:prstGeom>
        </p:spPr>
        <p:txBody>
          <a:bodyPr vert="horz" wrap="square" lIns="0" tIns="12700" rIns="0" bIns="0" rtlCol="0">
            <a:spAutoFit/>
          </a:bodyPr>
          <a:lstStyle/>
          <a:p>
            <a:pPr marL="12700">
              <a:lnSpc>
                <a:spcPct val="100000"/>
              </a:lnSpc>
              <a:spcBef>
                <a:spcPts val="100"/>
              </a:spcBef>
            </a:pPr>
            <a:r>
              <a:rPr sz="5400" b="1" spc="-5" dirty="0">
                <a:solidFill>
                  <a:srgbClr val="1BACE3"/>
                </a:solidFill>
                <a:latin typeface="Arial"/>
                <a:cs typeface="Arial"/>
              </a:rPr>
              <a:t>Keylogger</a:t>
            </a:r>
            <a:r>
              <a:rPr sz="5400" b="1" spc="-10" dirty="0">
                <a:solidFill>
                  <a:srgbClr val="1BACE3"/>
                </a:solidFill>
                <a:latin typeface="Arial"/>
                <a:cs typeface="Arial"/>
              </a:rPr>
              <a:t> </a:t>
            </a:r>
            <a:r>
              <a:rPr sz="5400" b="1" dirty="0">
                <a:solidFill>
                  <a:srgbClr val="1BACE3"/>
                </a:solidFill>
                <a:latin typeface="Arial"/>
                <a:cs typeface="Arial"/>
              </a:rPr>
              <a:t>in</a:t>
            </a:r>
            <a:r>
              <a:rPr sz="5400" b="1" spc="-10" dirty="0">
                <a:solidFill>
                  <a:srgbClr val="1BACE3"/>
                </a:solidFill>
                <a:latin typeface="Arial"/>
                <a:cs typeface="Arial"/>
              </a:rPr>
              <a:t> </a:t>
            </a:r>
            <a:r>
              <a:rPr sz="5400" b="1" spc="-5" dirty="0">
                <a:solidFill>
                  <a:srgbClr val="1BACE3"/>
                </a:solidFill>
                <a:latin typeface="Arial"/>
                <a:cs typeface="Arial"/>
              </a:rPr>
              <a:t>security</a:t>
            </a:r>
            <a:endParaRPr sz="5400">
              <a:latin typeface="Arial"/>
              <a:cs typeface="Arial"/>
            </a:endParaRPr>
          </a:p>
        </p:txBody>
      </p:sp>
      <p:sp>
        <p:nvSpPr>
          <p:cNvPr id="3" name="object 3"/>
          <p:cNvSpPr txBox="1">
            <a:spLocks noGrp="1"/>
          </p:cNvSpPr>
          <p:nvPr>
            <p:ph type="title"/>
          </p:nvPr>
        </p:nvSpPr>
        <p:spPr>
          <a:xfrm>
            <a:off x="5819667" y="1470201"/>
            <a:ext cx="6461125" cy="756920"/>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1381AB"/>
                </a:solidFill>
              </a:rPr>
              <a:t>CAPSTONE</a:t>
            </a:r>
            <a:r>
              <a:rPr sz="4800" spc="-25" dirty="0">
                <a:solidFill>
                  <a:srgbClr val="1381AB"/>
                </a:solidFill>
              </a:rPr>
              <a:t> </a:t>
            </a:r>
            <a:r>
              <a:rPr sz="4800" spc="-5" dirty="0">
                <a:solidFill>
                  <a:srgbClr val="1381AB"/>
                </a:solidFill>
              </a:rPr>
              <a:t>PROJECT</a:t>
            </a:r>
            <a:endParaRPr sz="4800"/>
          </a:p>
        </p:txBody>
      </p:sp>
      <p:sp>
        <p:nvSpPr>
          <p:cNvPr id="4" name="object 4"/>
          <p:cNvSpPr txBox="1"/>
          <p:nvPr/>
        </p:nvSpPr>
        <p:spPr>
          <a:xfrm>
            <a:off x="669800" y="4628645"/>
            <a:ext cx="16944975" cy="3731791"/>
          </a:xfrm>
          <a:prstGeom prst="rect">
            <a:avLst/>
          </a:prstGeom>
          <a:solidFill>
            <a:srgbClr val="455358"/>
          </a:solidFill>
        </p:spPr>
        <p:txBody>
          <a:bodyPr vert="horz" wrap="square" lIns="0" tIns="0" rIns="0" bIns="0" rtlCol="0">
            <a:spAutoFit/>
          </a:bodyPr>
          <a:lstStyle/>
          <a:p>
            <a:pPr>
              <a:lnSpc>
                <a:spcPct val="100000"/>
              </a:lnSpc>
            </a:pPr>
            <a:endParaRPr sz="3000" dirty="0">
              <a:latin typeface="Times New Roman"/>
              <a:cs typeface="Times New Roman"/>
            </a:endParaRPr>
          </a:p>
          <a:p>
            <a:pPr>
              <a:lnSpc>
                <a:spcPct val="100000"/>
              </a:lnSpc>
            </a:pPr>
            <a:endParaRPr sz="3000" dirty="0">
              <a:latin typeface="Times New Roman"/>
              <a:cs typeface="Times New Roman"/>
            </a:endParaRPr>
          </a:p>
          <a:p>
            <a:pPr>
              <a:lnSpc>
                <a:spcPct val="100000"/>
              </a:lnSpc>
            </a:pPr>
            <a:endParaRPr sz="3000" dirty="0">
              <a:latin typeface="Times New Roman"/>
              <a:cs typeface="Times New Roman"/>
            </a:endParaRPr>
          </a:p>
          <a:p>
            <a:pPr>
              <a:lnSpc>
                <a:spcPct val="100000"/>
              </a:lnSpc>
            </a:pPr>
            <a:endParaRPr sz="3000" dirty="0">
              <a:latin typeface="Times New Roman"/>
              <a:cs typeface="Times New Roman"/>
            </a:endParaRPr>
          </a:p>
          <a:p>
            <a:pPr>
              <a:lnSpc>
                <a:spcPct val="100000"/>
              </a:lnSpc>
              <a:spcBef>
                <a:spcPts val="20"/>
              </a:spcBef>
            </a:pPr>
            <a:endParaRPr sz="3250" dirty="0">
              <a:latin typeface="Times New Roman"/>
              <a:cs typeface="Times New Roman"/>
            </a:endParaRPr>
          </a:p>
          <a:p>
            <a:pPr marL="4097654">
              <a:lnSpc>
                <a:spcPct val="100000"/>
              </a:lnSpc>
            </a:pPr>
            <a:r>
              <a:rPr sz="3000" b="1" spc="-5" dirty="0">
                <a:solidFill>
                  <a:srgbClr val="1381AB"/>
                </a:solidFill>
                <a:latin typeface="Arial"/>
                <a:cs typeface="Arial"/>
              </a:rPr>
              <a:t>Presented</a:t>
            </a:r>
            <a:r>
              <a:rPr sz="3000" b="1" spc="-20" dirty="0">
                <a:solidFill>
                  <a:srgbClr val="1381AB"/>
                </a:solidFill>
                <a:latin typeface="Arial"/>
                <a:cs typeface="Arial"/>
              </a:rPr>
              <a:t> </a:t>
            </a:r>
            <a:r>
              <a:rPr sz="3000" b="1" spc="-5" dirty="0">
                <a:solidFill>
                  <a:srgbClr val="1381AB"/>
                </a:solidFill>
                <a:latin typeface="Arial"/>
                <a:cs typeface="Arial"/>
              </a:rPr>
              <a:t>By:</a:t>
            </a:r>
            <a:endParaRPr sz="3000" dirty="0">
              <a:latin typeface="Arial"/>
              <a:cs typeface="Arial"/>
            </a:endParaRPr>
          </a:p>
          <a:p>
            <a:pPr marL="4097654" marR="2547620">
              <a:lnSpc>
                <a:spcPct val="100000"/>
              </a:lnSpc>
            </a:pPr>
            <a:r>
              <a:rPr sz="3000" b="1" dirty="0">
                <a:solidFill>
                  <a:srgbClr val="1381AB"/>
                </a:solidFill>
                <a:latin typeface="Arial"/>
                <a:cs typeface="Arial"/>
              </a:rPr>
              <a:t>1.</a:t>
            </a:r>
            <a:r>
              <a:rPr sz="3000" b="1" spc="-10" dirty="0">
                <a:solidFill>
                  <a:srgbClr val="1381AB"/>
                </a:solidFill>
                <a:latin typeface="Arial"/>
                <a:cs typeface="Arial"/>
              </a:rPr>
              <a:t> </a:t>
            </a:r>
            <a:r>
              <a:rPr lang="en-IN" sz="3000" b="1" spc="-5" dirty="0">
                <a:solidFill>
                  <a:srgbClr val="1381AB"/>
                </a:solidFill>
                <a:latin typeface="Arial"/>
                <a:cs typeface="Arial"/>
              </a:rPr>
              <a:t>R. Wasim Akram</a:t>
            </a:r>
            <a:r>
              <a:rPr sz="3000" b="1" spc="-10" dirty="0">
                <a:solidFill>
                  <a:srgbClr val="1381AB"/>
                </a:solidFill>
                <a:latin typeface="Arial"/>
                <a:cs typeface="Arial"/>
              </a:rPr>
              <a:t> </a:t>
            </a:r>
            <a:r>
              <a:rPr sz="3000" b="1" spc="-5" dirty="0">
                <a:solidFill>
                  <a:srgbClr val="1381AB"/>
                </a:solidFill>
                <a:latin typeface="Arial"/>
                <a:cs typeface="Arial"/>
              </a:rPr>
              <a:t>–</a:t>
            </a:r>
            <a:r>
              <a:rPr sz="3000" b="1" spc="-10" dirty="0">
                <a:solidFill>
                  <a:srgbClr val="1381AB"/>
                </a:solidFill>
                <a:latin typeface="Arial"/>
                <a:cs typeface="Arial"/>
              </a:rPr>
              <a:t> </a:t>
            </a:r>
            <a:r>
              <a:rPr sz="3000" b="1" dirty="0">
                <a:solidFill>
                  <a:srgbClr val="1381AB"/>
                </a:solidFill>
                <a:latin typeface="Arial"/>
                <a:cs typeface="Arial"/>
              </a:rPr>
              <a:t>priyadarshini</a:t>
            </a:r>
            <a:r>
              <a:rPr sz="3000" b="1" spc="-5" dirty="0">
                <a:solidFill>
                  <a:srgbClr val="1381AB"/>
                </a:solidFill>
                <a:latin typeface="Arial"/>
                <a:cs typeface="Arial"/>
              </a:rPr>
              <a:t> </a:t>
            </a:r>
            <a:r>
              <a:rPr sz="3000" b="1" dirty="0">
                <a:solidFill>
                  <a:srgbClr val="1381AB"/>
                </a:solidFill>
                <a:latin typeface="Arial"/>
                <a:cs typeface="Arial"/>
              </a:rPr>
              <a:t>engineering</a:t>
            </a:r>
            <a:r>
              <a:rPr sz="3000" b="1" spc="-10" dirty="0">
                <a:solidFill>
                  <a:srgbClr val="1381AB"/>
                </a:solidFill>
                <a:latin typeface="Arial"/>
                <a:cs typeface="Arial"/>
              </a:rPr>
              <a:t> </a:t>
            </a:r>
            <a:r>
              <a:rPr sz="3000" b="1" dirty="0">
                <a:solidFill>
                  <a:srgbClr val="1381AB"/>
                </a:solidFill>
                <a:latin typeface="Arial"/>
                <a:cs typeface="Arial"/>
              </a:rPr>
              <a:t>college</a:t>
            </a:r>
            <a:r>
              <a:rPr sz="3000" b="1" spc="-10" dirty="0">
                <a:solidFill>
                  <a:srgbClr val="1381AB"/>
                </a:solidFill>
                <a:latin typeface="Arial"/>
                <a:cs typeface="Arial"/>
              </a:rPr>
              <a:t> </a:t>
            </a:r>
            <a:r>
              <a:rPr sz="3000" b="1" spc="-5" dirty="0">
                <a:solidFill>
                  <a:srgbClr val="1381AB"/>
                </a:solidFill>
                <a:latin typeface="Arial"/>
                <a:cs typeface="Arial"/>
              </a:rPr>
              <a:t>– </a:t>
            </a:r>
            <a:r>
              <a:rPr sz="3000" b="1" spc="-819" dirty="0">
                <a:solidFill>
                  <a:srgbClr val="1381AB"/>
                </a:solidFill>
                <a:latin typeface="Arial"/>
                <a:cs typeface="Arial"/>
              </a:rPr>
              <a:t> </a:t>
            </a:r>
            <a:r>
              <a:rPr sz="3000" b="1" spc="-5" dirty="0">
                <a:solidFill>
                  <a:srgbClr val="1381AB"/>
                </a:solidFill>
                <a:latin typeface="Arial"/>
                <a:cs typeface="Arial"/>
              </a:rPr>
              <a:t>5119211040</a:t>
            </a:r>
            <a:r>
              <a:rPr lang="en-IN" sz="3000" b="1" spc="-5">
                <a:solidFill>
                  <a:srgbClr val="1381AB"/>
                </a:solidFill>
                <a:latin typeface="Arial"/>
                <a:cs typeface="Arial"/>
              </a:rPr>
              <a:t>8</a:t>
            </a:r>
            <a:r>
              <a:rPr sz="3000" b="1" spc="-5">
                <a:solidFill>
                  <a:srgbClr val="1381AB"/>
                </a:solidFill>
                <a:latin typeface="Arial"/>
                <a:cs typeface="Arial"/>
              </a:rPr>
              <a:t>6</a:t>
            </a:r>
            <a:r>
              <a:rPr sz="3000" b="1">
                <a:solidFill>
                  <a:srgbClr val="1381AB"/>
                </a:solidFill>
                <a:latin typeface="Arial"/>
                <a:cs typeface="Arial"/>
              </a:rPr>
              <a:t> </a:t>
            </a:r>
            <a:r>
              <a:rPr sz="3000" b="1" spc="-5" dirty="0">
                <a:solidFill>
                  <a:srgbClr val="1381AB"/>
                </a:solidFill>
                <a:latin typeface="Arial"/>
                <a:cs typeface="Arial"/>
              </a:rPr>
              <a:t>–</a:t>
            </a:r>
            <a:r>
              <a:rPr sz="3000" b="1" dirty="0">
                <a:solidFill>
                  <a:srgbClr val="1381AB"/>
                </a:solidFill>
                <a:latin typeface="Arial"/>
                <a:cs typeface="Arial"/>
              </a:rPr>
              <a:t> </a:t>
            </a:r>
            <a:r>
              <a:rPr sz="3000" b="1" spc="-5" dirty="0">
                <a:solidFill>
                  <a:srgbClr val="1381AB"/>
                </a:solidFill>
                <a:latin typeface="Arial"/>
                <a:cs typeface="Arial"/>
              </a:rPr>
              <a:t>BE</a:t>
            </a:r>
            <a:r>
              <a:rPr sz="3000" b="1" dirty="0">
                <a:solidFill>
                  <a:srgbClr val="1381AB"/>
                </a:solidFill>
                <a:latin typeface="Arial"/>
                <a:cs typeface="Arial"/>
              </a:rPr>
              <a:t> </a:t>
            </a:r>
            <a:r>
              <a:rPr sz="3000" b="1" spc="-5" dirty="0">
                <a:solidFill>
                  <a:srgbClr val="1381AB"/>
                </a:solidFill>
                <a:latin typeface="Arial"/>
                <a:cs typeface="Arial"/>
              </a:rPr>
              <a:t>CSE</a:t>
            </a:r>
            <a:r>
              <a:rPr sz="3000" b="1" dirty="0">
                <a:solidFill>
                  <a:srgbClr val="1381AB"/>
                </a:solidFill>
                <a:latin typeface="Arial"/>
                <a:cs typeface="Arial"/>
              </a:rPr>
              <a:t> III </a:t>
            </a:r>
            <a:r>
              <a:rPr sz="3000" b="1" spc="-5" dirty="0">
                <a:solidFill>
                  <a:srgbClr val="1381AB"/>
                </a:solidFill>
                <a:latin typeface="Arial"/>
                <a:cs typeface="Arial"/>
              </a:rPr>
              <a:t>YEAR</a:t>
            </a:r>
            <a:endParaRPr sz="3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53727" y="2175923"/>
            <a:ext cx="142875" cy="142874"/>
          </a:xfrm>
          <a:prstGeom prst="rect">
            <a:avLst/>
          </a:prstGeom>
        </p:spPr>
      </p:pic>
      <p:sp>
        <p:nvSpPr>
          <p:cNvPr id="3" name="object 3"/>
          <p:cNvSpPr txBox="1">
            <a:spLocks noGrp="1"/>
          </p:cNvSpPr>
          <p:nvPr>
            <p:ph type="title"/>
          </p:nvPr>
        </p:nvSpPr>
        <p:spPr>
          <a:xfrm>
            <a:off x="950527" y="682762"/>
            <a:ext cx="16160750" cy="3277870"/>
          </a:xfrm>
          <a:prstGeom prst="rect">
            <a:avLst/>
          </a:prstGeom>
        </p:spPr>
        <p:txBody>
          <a:bodyPr vert="horz" wrap="square" lIns="0" tIns="285750" rIns="0" bIns="0" rtlCol="0">
            <a:spAutoFit/>
          </a:bodyPr>
          <a:lstStyle/>
          <a:p>
            <a:pPr marL="12700">
              <a:lnSpc>
                <a:spcPct val="100000"/>
              </a:lnSpc>
              <a:spcBef>
                <a:spcPts val="2250"/>
              </a:spcBef>
            </a:pPr>
            <a:r>
              <a:rPr sz="5900" spc="15" dirty="0">
                <a:solidFill>
                  <a:srgbClr val="1BACE3"/>
                </a:solidFill>
              </a:rPr>
              <a:t>Conclusion</a:t>
            </a:r>
            <a:endParaRPr sz="5900"/>
          </a:p>
          <a:p>
            <a:pPr marL="554990" marR="5080">
              <a:lnSpc>
                <a:spcPct val="108300"/>
              </a:lnSpc>
              <a:spcBef>
                <a:spcPts val="775"/>
              </a:spcBef>
            </a:pPr>
            <a:r>
              <a:rPr sz="3000" b="0" spc="-215" dirty="0">
                <a:solidFill>
                  <a:srgbClr val="0E0E0E"/>
                </a:solidFill>
                <a:latin typeface="Lucida Sans Unicode"/>
                <a:cs typeface="Lucida Sans Unicode"/>
              </a:rPr>
              <a:t>Summarize</a:t>
            </a:r>
            <a:r>
              <a:rPr sz="3000" b="0" spc="-155" dirty="0">
                <a:solidFill>
                  <a:srgbClr val="0E0E0E"/>
                </a:solidFill>
                <a:latin typeface="Lucida Sans Unicode"/>
                <a:cs typeface="Lucida Sans Unicode"/>
              </a:rPr>
              <a:t> </a:t>
            </a:r>
            <a:r>
              <a:rPr sz="3000" b="0" spc="-140" dirty="0">
                <a:solidFill>
                  <a:srgbClr val="0E0E0E"/>
                </a:solidFill>
                <a:latin typeface="Lucida Sans Unicode"/>
                <a:cs typeface="Lucida Sans Unicode"/>
              </a:rPr>
              <a:t>the</a:t>
            </a:r>
            <a:r>
              <a:rPr sz="3000" b="0" spc="-150" dirty="0">
                <a:solidFill>
                  <a:srgbClr val="0E0E0E"/>
                </a:solidFill>
                <a:latin typeface="Lucida Sans Unicode"/>
                <a:cs typeface="Lucida Sans Unicode"/>
              </a:rPr>
              <a:t> </a:t>
            </a:r>
            <a:r>
              <a:rPr sz="3000" b="0" spc="-204" dirty="0">
                <a:solidFill>
                  <a:srgbClr val="0E0E0E"/>
                </a:solidFill>
                <a:latin typeface="Lucida Sans Unicode"/>
                <a:cs typeface="Lucida Sans Unicode"/>
              </a:rPr>
              <a:t>findings</a:t>
            </a:r>
            <a:r>
              <a:rPr sz="3000" b="0" spc="-150" dirty="0">
                <a:solidFill>
                  <a:srgbClr val="0E0E0E"/>
                </a:solidFill>
                <a:latin typeface="Lucida Sans Unicode"/>
                <a:cs typeface="Lucida Sans Unicode"/>
              </a:rPr>
              <a:t> </a:t>
            </a:r>
            <a:r>
              <a:rPr sz="3000" b="0" spc="-190" dirty="0">
                <a:solidFill>
                  <a:srgbClr val="0E0E0E"/>
                </a:solidFill>
                <a:latin typeface="Lucida Sans Unicode"/>
                <a:cs typeface="Lucida Sans Unicode"/>
              </a:rPr>
              <a:t>and</a:t>
            </a:r>
            <a:r>
              <a:rPr sz="3000" b="0" spc="-150" dirty="0">
                <a:solidFill>
                  <a:srgbClr val="0E0E0E"/>
                </a:solidFill>
                <a:latin typeface="Lucida Sans Unicode"/>
                <a:cs typeface="Lucida Sans Unicode"/>
              </a:rPr>
              <a:t> </a:t>
            </a:r>
            <a:r>
              <a:rPr sz="3000" b="0" spc="-195" dirty="0">
                <a:solidFill>
                  <a:srgbClr val="0E0E0E"/>
                </a:solidFill>
                <a:latin typeface="Lucida Sans Unicode"/>
                <a:cs typeface="Lucida Sans Unicode"/>
              </a:rPr>
              <a:t>discuss</a:t>
            </a:r>
            <a:r>
              <a:rPr sz="3000" b="0" spc="-150" dirty="0">
                <a:solidFill>
                  <a:srgbClr val="0E0E0E"/>
                </a:solidFill>
                <a:latin typeface="Lucida Sans Unicode"/>
                <a:cs typeface="Lucida Sans Unicode"/>
              </a:rPr>
              <a:t> </a:t>
            </a:r>
            <a:r>
              <a:rPr sz="3000" b="0" spc="-140" dirty="0">
                <a:solidFill>
                  <a:srgbClr val="0E0E0E"/>
                </a:solidFill>
                <a:latin typeface="Lucida Sans Unicode"/>
                <a:cs typeface="Lucida Sans Unicode"/>
              </a:rPr>
              <a:t>the</a:t>
            </a:r>
            <a:r>
              <a:rPr sz="3000" b="0" spc="-155" dirty="0">
                <a:solidFill>
                  <a:srgbClr val="0E0E0E"/>
                </a:solidFill>
                <a:latin typeface="Lucida Sans Unicode"/>
                <a:cs typeface="Lucida Sans Unicode"/>
              </a:rPr>
              <a:t> </a:t>
            </a:r>
            <a:r>
              <a:rPr sz="3000" b="0" spc="-130" dirty="0">
                <a:solidFill>
                  <a:srgbClr val="0E0E0E"/>
                </a:solidFill>
                <a:latin typeface="Lucida Sans Unicode"/>
                <a:cs typeface="Lucida Sans Unicode"/>
              </a:rPr>
              <a:t>effectiveness</a:t>
            </a:r>
            <a:r>
              <a:rPr sz="3000" b="0" spc="-150" dirty="0">
                <a:solidFill>
                  <a:srgbClr val="0E0E0E"/>
                </a:solidFill>
                <a:latin typeface="Lucida Sans Unicode"/>
                <a:cs typeface="Lucida Sans Unicode"/>
              </a:rPr>
              <a:t> </a:t>
            </a:r>
            <a:r>
              <a:rPr sz="3000" b="0" spc="-140" dirty="0">
                <a:solidFill>
                  <a:srgbClr val="0E0E0E"/>
                </a:solidFill>
                <a:latin typeface="Lucida Sans Unicode"/>
                <a:cs typeface="Lucida Sans Unicode"/>
              </a:rPr>
              <a:t>of</a:t>
            </a:r>
            <a:r>
              <a:rPr sz="3000" b="0" spc="-150" dirty="0">
                <a:solidFill>
                  <a:srgbClr val="0E0E0E"/>
                </a:solidFill>
                <a:latin typeface="Lucida Sans Unicode"/>
                <a:cs typeface="Lucida Sans Unicode"/>
              </a:rPr>
              <a:t> </a:t>
            </a:r>
            <a:r>
              <a:rPr sz="3000" b="0" spc="-140" dirty="0">
                <a:solidFill>
                  <a:srgbClr val="0E0E0E"/>
                </a:solidFill>
                <a:latin typeface="Lucida Sans Unicode"/>
                <a:cs typeface="Lucida Sans Unicode"/>
              </a:rPr>
              <a:t>the</a:t>
            </a:r>
            <a:r>
              <a:rPr sz="3000" b="0" spc="-150" dirty="0">
                <a:solidFill>
                  <a:srgbClr val="0E0E0E"/>
                </a:solidFill>
                <a:latin typeface="Lucida Sans Unicode"/>
                <a:cs typeface="Lucida Sans Unicode"/>
              </a:rPr>
              <a:t> </a:t>
            </a:r>
            <a:r>
              <a:rPr sz="3000" b="0" spc="-195" dirty="0">
                <a:solidFill>
                  <a:srgbClr val="0E0E0E"/>
                </a:solidFill>
                <a:latin typeface="Lucida Sans Unicode"/>
                <a:cs typeface="Lucida Sans Unicode"/>
              </a:rPr>
              <a:t>proposed</a:t>
            </a:r>
            <a:r>
              <a:rPr sz="3000" b="0" spc="-150" dirty="0">
                <a:solidFill>
                  <a:srgbClr val="0E0E0E"/>
                </a:solidFill>
                <a:latin typeface="Lucida Sans Unicode"/>
                <a:cs typeface="Lucida Sans Unicode"/>
              </a:rPr>
              <a:t> </a:t>
            </a:r>
            <a:r>
              <a:rPr sz="3000" b="0" spc="-225" dirty="0">
                <a:solidFill>
                  <a:srgbClr val="0E0E0E"/>
                </a:solidFill>
                <a:latin typeface="Lucida Sans Unicode"/>
                <a:cs typeface="Lucida Sans Unicode"/>
              </a:rPr>
              <a:t>solution.</a:t>
            </a:r>
            <a:r>
              <a:rPr sz="3000" b="0" spc="-150" dirty="0">
                <a:solidFill>
                  <a:srgbClr val="0E0E0E"/>
                </a:solidFill>
                <a:latin typeface="Lucida Sans Unicode"/>
                <a:cs typeface="Lucida Sans Unicode"/>
              </a:rPr>
              <a:t> </a:t>
            </a:r>
            <a:r>
              <a:rPr sz="3000" b="0" spc="-210" dirty="0">
                <a:solidFill>
                  <a:srgbClr val="0E0E0E"/>
                </a:solidFill>
                <a:latin typeface="Lucida Sans Unicode"/>
                <a:cs typeface="Lucida Sans Unicode"/>
              </a:rPr>
              <a:t>Highlight</a:t>
            </a:r>
            <a:r>
              <a:rPr sz="3000" b="0" spc="-155" dirty="0">
                <a:solidFill>
                  <a:srgbClr val="0E0E0E"/>
                </a:solidFill>
                <a:latin typeface="Lucida Sans Unicode"/>
                <a:cs typeface="Lucida Sans Unicode"/>
              </a:rPr>
              <a:t> </a:t>
            </a:r>
            <a:r>
              <a:rPr sz="3000" b="0" spc="-170" dirty="0">
                <a:solidFill>
                  <a:srgbClr val="0E0E0E"/>
                </a:solidFill>
                <a:latin typeface="Lucida Sans Unicode"/>
                <a:cs typeface="Lucida Sans Unicode"/>
              </a:rPr>
              <a:t>any </a:t>
            </a:r>
            <a:r>
              <a:rPr sz="3000" b="0" spc="-165" dirty="0">
                <a:solidFill>
                  <a:srgbClr val="0E0E0E"/>
                </a:solidFill>
                <a:latin typeface="Lucida Sans Unicode"/>
                <a:cs typeface="Lucida Sans Unicode"/>
              </a:rPr>
              <a:t> </a:t>
            </a:r>
            <a:r>
              <a:rPr sz="3000" b="0" spc="-200" dirty="0">
                <a:solidFill>
                  <a:srgbClr val="0E0E0E"/>
                </a:solidFill>
                <a:latin typeface="Lucida Sans Unicode"/>
                <a:cs typeface="Lucida Sans Unicode"/>
              </a:rPr>
              <a:t>challenges</a:t>
            </a:r>
            <a:r>
              <a:rPr sz="3000" b="0" spc="-150" dirty="0">
                <a:solidFill>
                  <a:srgbClr val="0E0E0E"/>
                </a:solidFill>
                <a:latin typeface="Lucida Sans Unicode"/>
                <a:cs typeface="Lucida Sans Unicode"/>
              </a:rPr>
              <a:t> </a:t>
            </a:r>
            <a:r>
              <a:rPr sz="3000" b="0" spc="-185" dirty="0">
                <a:solidFill>
                  <a:srgbClr val="0E0E0E"/>
                </a:solidFill>
                <a:latin typeface="Lucida Sans Unicode"/>
                <a:cs typeface="Lucida Sans Unicode"/>
              </a:rPr>
              <a:t>encountered</a:t>
            </a:r>
            <a:r>
              <a:rPr sz="3000" b="0" spc="-150" dirty="0">
                <a:solidFill>
                  <a:srgbClr val="0E0E0E"/>
                </a:solidFill>
                <a:latin typeface="Lucida Sans Unicode"/>
                <a:cs typeface="Lucida Sans Unicode"/>
              </a:rPr>
              <a:t> </a:t>
            </a:r>
            <a:r>
              <a:rPr sz="3000" b="0" spc="-229" dirty="0">
                <a:solidFill>
                  <a:srgbClr val="0E0E0E"/>
                </a:solidFill>
                <a:latin typeface="Lucida Sans Unicode"/>
                <a:cs typeface="Lucida Sans Unicode"/>
              </a:rPr>
              <a:t>during</a:t>
            </a:r>
            <a:r>
              <a:rPr sz="3000" b="0" spc="-145" dirty="0">
                <a:solidFill>
                  <a:srgbClr val="0E0E0E"/>
                </a:solidFill>
                <a:latin typeface="Lucida Sans Unicode"/>
                <a:cs typeface="Lucida Sans Unicode"/>
              </a:rPr>
              <a:t> </a:t>
            </a:r>
            <a:r>
              <a:rPr sz="3000" b="0" spc="-140" dirty="0">
                <a:solidFill>
                  <a:srgbClr val="0E0E0E"/>
                </a:solidFill>
                <a:latin typeface="Lucida Sans Unicode"/>
                <a:cs typeface="Lucida Sans Unicode"/>
              </a:rPr>
              <a:t>the</a:t>
            </a:r>
            <a:r>
              <a:rPr sz="3000" b="0" spc="-150" dirty="0">
                <a:solidFill>
                  <a:srgbClr val="0E0E0E"/>
                </a:solidFill>
                <a:latin typeface="Lucida Sans Unicode"/>
                <a:cs typeface="Lucida Sans Unicode"/>
              </a:rPr>
              <a:t> </a:t>
            </a:r>
            <a:r>
              <a:rPr sz="3000" b="0" spc="-204" dirty="0">
                <a:solidFill>
                  <a:srgbClr val="0E0E0E"/>
                </a:solidFill>
                <a:latin typeface="Lucida Sans Unicode"/>
                <a:cs typeface="Lucida Sans Unicode"/>
              </a:rPr>
              <a:t>implementation</a:t>
            </a:r>
            <a:r>
              <a:rPr sz="3000" b="0" spc="-145" dirty="0">
                <a:solidFill>
                  <a:srgbClr val="0E0E0E"/>
                </a:solidFill>
                <a:latin typeface="Lucida Sans Unicode"/>
                <a:cs typeface="Lucida Sans Unicode"/>
              </a:rPr>
              <a:t> </a:t>
            </a:r>
            <a:r>
              <a:rPr sz="3000" b="0" spc="-190" dirty="0">
                <a:solidFill>
                  <a:srgbClr val="0E0E0E"/>
                </a:solidFill>
                <a:latin typeface="Lucida Sans Unicode"/>
                <a:cs typeface="Lucida Sans Unicode"/>
              </a:rPr>
              <a:t>and</a:t>
            </a:r>
            <a:r>
              <a:rPr sz="3000" b="0" spc="-150" dirty="0">
                <a:solidFill>
                  <a:srgbClr val="0E0E0E"/>
                </a:solidFill>
                <a:latin typeface="Lucida Sans Unicode"/>
                <a:cs typeface="Lucida Sans Unicode"/>
              </a:rPr>
              <a:t> </a:t>
            </a:r>
            <a:r>
              <a:rPr sz="3000" b="0" spc="-160" dirty="0">
                <a:solidFill>
                  <a:srgbClr val="0E0E0E"/>
                </a:solidFill>
                <a:latin typeface="Lucida Sans Unicode"/>
                <a:cs typeface="Lucida Sans Unicode"/>
              </a:rPr>
              <a:t>potential</a:t>
            </a:r>
            <a:r>
              <a:rPr sz="3000" b="0" spc="-150" dirty="0">
                <a:solidFill>
                  <a:srgbClr val="0E0E0E"/>
                </a:solidFill>
                <a:latin typeface="Lucida Sans Unicode"/>
                <a:cs typeface="Lucida Sans Unicode"/>
              </a:rPr>
              <a:t> </a:t>
            </a:r>
            <a:r>
              <a:rPr sz="3000" b="0" spc="-210" dirty="0">
                <a:solidFill>
                  <a:srgbClr val="0E0E0E"/>
                </a:solidFill>
                <a:latin typeface="Lucida Sans Unicode"/>
                <a:cs typeface="Lucida Sans Unicode"/>
              </a:rPr>
              <a:t>improvements.</a:t>
            </a:r>
            <a:r>
              <a:rPr sz="3000" b="0" spc="-145" dirty="0">
                <a:solidFill>
                  <a:srgbClr val="0E0E0E"/>
                </a:solidFill>
                <a:latin typeface="Lucida Sans Unicode"/>
                <a:cs typeface="Lucida Sans Unicode"/>
              </a:rPr>
              <a:t> </a:t>
            </a:r>
            <a:r>
              <a:rPr sz="3000" b="0" spc="-204" dirty="0">
                <a:solidFill>
                  <a:srgbClr val="0E0E0E"/>
                </a:solidFill>
                <a:latin typeface="Lucida Sans Unicode"/>
                <a:cs typeface="Lucida Sans Unicode"/>
              </a:rPr>
              <a:t>Emphasize</a:t>
            </a:r>
            <a:r>
              <a:rPr sz="3000" b="0" spc="-150" dirty="0">
                <a:solidFill>
                  <a:srgbClr val="0E0E0E"/>
                </a:solidFill>
                <a:latin typeface="Lucida Sans Unicode"/>
                <a:cs typeface="Lucida Sans Unicode"/>
              </a:rPr>
              <a:t> </a:t>
            </a:r>
            <a:r>
              <a:rPr sz="3000" b="0" spc="-140" dirty="0">
                <a:solidFill>
                  <a:srgbClr val="0E0E0E"/>
                </a:solidFill>
                <a:latin typeface="Lucida Sans Unicode"/>
                <a:cs typeface="Lucida Sans Unicode"/>
              </a:rPr>
              <a:t>the </a:t>
            </a:r>
            <a:r>
              <a:rPr sz="3000" b="0" spc="-935" dirty="0">
                <a:solidFill>
                  <a:srgbClr val="0E0E0E"/>
                </a:solidFill>
                <a:latin typeface="Lucida Sans Unicode"/>
                <a:cs typeface="Lucida Sans Unicode"/>
              </a:rPr>
              <a:t> </a:t>
            </a:r>
            <a:r>
              <a:rPr sz="3000" b="0" spc="-180" dirty="0">
                <a:solidFill>
                  <a:srgbClr val="0E0E0E"/>
                </a:solidFill>
                <a:latin typeface="Lucida Sans Unicode"/>
                <a:cs typeface="Lucida Sans Unicode"/>
              </a:rPr>
              <a:t>importance</a:t>
            </a:r>
            <a:r>
              <a:rPr sz="3000" b="0" spc="-155" dirty="0">
                <a:solidFill>
                  <a:srgbClr val="0E0E0E"/>
                </a:solidFill>
                <a:latin typeface="Lucida Sans Unicode"/>
                <a:cs typeface="Lucida Sans Unicode"/>
              </a:rPr>
              <a:t> </a:t>
            </a:r>
            <a:r>
              <a:rPr sz="3000" b="0" spc="-140" dirty="0">
                <a:solidFill>
                  <a:srgbClr val="0E0E0E"/>
                </a:solidFill>
                <a:latin typeface="Lucida Sans Unicode"/>
                <a:cs typeface="Lucida Sans Unicode"/>
              </a:rPr>
              <a:t>of</a:t>
            </a:r>
            <a:r>
              <a:rPr sz="3000" b="0" spc="-155" dirty="0">
                <a:solidFill>
                  <a:srgbClr val="0E0E0E"/>
                </a:solidFill>
                <a:latin typeface="Lucida Sans Unicode"/>
                <a:cs typeface="Lucida Sans Unicode"/>
              </a:rPr>
              <a:t> </a:t>
            </a:r>
            <a:r>
              <a:rPr sz="3000" b="0" spc="-120" dirty="0">
                <a:solidFill>
                  <a:srgbClr val="0E0E0E"/>
                </a:solidFill>
                <a:latin typeface="Lucida Sans Unicode"/>
                <a:cs typeface="Lucida Sans Unicode"/>
              </a:rPr>
              <a:t>accurate</a:t>
            </a:r>
            <a:r>
              <a:rPr sz="3000" b="0" spc="-155" dirty="0">
                <a:solidFill>
                  <a:srgbClr val="0E0E0E"/>
                </a:solidFill>
                <a:latin typeface="Lucida Sans Unicode"/>
                <a:cs typeface="Lucida Sans Unicode"/>
              </a:rPr>
              <a:t> </a:t>
            </a:r>
            <a:r>
              <a:rPr sz="3000" b="0" spc="-210" dirty="0">
                <a:solidFill>
                  <a:srgbClr val="0E0E0E"/>
                </a:solidFill>
                <a:latin typeface="Lucida Sans Unicode"/>
                <a:cs typeface="Lucida Sans Unicode"/>
              </a:rPr>
              <a:t>bike</a:t>
            </a:r>
            <a:r>
              <a:rPr sz="3000" b="0" spc="-155" dirty="0">
                <a:solidFill>
                  <a:srgbClr val="0E0E0E"/>
                </a:solidFill>
                <a:latin typeface="Lucida Sans Unicode"/>
                <a:cs typeface="Lucida Sans Unicode"/>
              </a:rPr>
              <a:t> </a:t>
            </a:r>
            <a:r>
              <a:rPr sz="3000" b="0" spc="-200" dirty="0">
                <a:solidFill>
                  <a:srgbClr val="0E0E0E"/>
                </a:solidFill>
                <a:latin typeface="Lucida Sans Unicode"/>
                <a:cs typeface="Lucida Sans Unicode"/>
              </a:rPr>
              <a:t>count</a:t>
            </a:r>
            <a:r>
              <a:rPr sz="3000" b="0" spc="-155" dirty="0">
                <a:solidFill>
                  <a:srgbClr val="0E0E0E"/>
                </a:solidFill>
                <a:latin typeface="Lucida Sans Unicode"/>
                <a:cs typeface="Lucida Sans Unicode"/>
              </a:rPr>
              <a:t> </a:t>
            </a:r>
            <a:r>
              <a:rPr sz="3000" b="0" spc="-170" dirty="0">
                <a:solidFill>
                  <a:srgbClr val="0E0E0E"/>
                </a:solidFill>
                <a:latin typeface="Lucida Sans Unicode"/>
                <a:cs typeface="Lucida Sans Unicode"/>
              </a:rPr>
              <a:t>predictions</a:t>
            </a:r>
            <a:r>
              <a:rPr sz="3000" b="0" spc="-155" dirty="0">
                <a:solidFill>
                  <a:srgbClr val="0E0E0E"/>
                </a:solidFill>
                <a:latin typeface="Lucida Sans Unicode"/>
                <a:cs typeface="Lucida Sans Unicode"/>
              </a:rPr>
              <a:t> </a:t>
            </a:r>
            <a:r>
              <a:rPr sz="3000" b="0" spc="-135" dirty="0">
                <a:solidFill>
                  <a:srgbClr val="0E0E0E"/>
                </a:solidFill>
                <a:latin typeface="Lucida Sans Unicode"/>
                <a:cs typeface="Lucida Sans Unicode"/>
              </a:rPr>
              <a:t>for</a:t>
            </a:r>
            <a:r>
              <a:rPr sz="3000" b="0" spc="-155" dirty="0">
                <a:solidFill>
                  <a:srgbClr val="0E0E0E"/>
                </a:solidFill>
                <a:latin typeface="Lucida Sans Unicode"/>
                <a:cs typeface="Lucida Sans Unicode"/>
              </a:rPr>
              <a:t> </a:t>
            </a:r>
            <a:r>
              <a:rPr sz="3000" b="0" spc="-220" dirty="0">
                <a:solidFill>
                  <a:srgbClr val="0E0E0E"/>
                </a:solidFill>
                <a:latin typeface="Lucida Sans Unicode"/>
                <a:cs typeface="Lucida Sans Unicode"/>
              </a:rPr>
              <a:t>ensuring</a:t>
            </a:r>
            <a:r>
              <a:rPr sz="3000" b="0" spc="-155" dirty="0">
                <a:solidFill>
                  <a:srgbClr val="0E0E0E"/>
                </a:solidFill>
                <a:latin typeface="Lucida Sans Unicode"/>
                <a:cs typeface="Lucida Sans Unicode"/>
              </a:rPr>
              <a:t> </a:t>
            </a:r>
            <a:r>
              <a:rPr sz="3000" b="0" spc="-55" dirty="0">
                <a:solidFill>
                  <a:srgbClr val="0E0E0E"/>
                </a:solidFill>
                <a:latin typeface="Lucida Sans Unicode"/>
                <a:cs typeface="Lucida Sans Unicode"/>
              </a:rPr>
              <a:t>a</a:t>
            </a:r>
            <a:r>
              <a:rPr sz="3000" b="0" spc="-155" dirty="0">
                <a:solidFill>
                  <a:srgbClr val="0E0E0E"/>
                </a:solidFill>
                <a:latin typeface="Lucida Sans Unicode"/>
                <a:cs typeface="Lucida Sans Unicode"/>
              </a:rPr>
              <a:t> </a:t>
            </a:r>
            <a:r>
              <a:rPr sz="3000" b="0" spc="-145" dirty="0">
                <a:solidFill>
                  <a:srgbClr val="0E0E0E"/>
                </a:solidFill>
                <a:latin typeface="Lucida Sans Unicode"/>
                <a:cs typeface="Lucida Sans Unicode"/>
              </a:rPr>
              <a:t>stable</a:t>
            </a:r>
            <a:r>
              <a:rPr sz="3000" b="0" spc="-155" dirty="0">
                <a:solidFill>
                  <a:srgbClr val="0E0E0E"/>
                </a:solidFill>
                <a:latin typeface="Lucida Sans Unicode"/>
                <a:cs typeface="Lucida Sans Unicode"/>
              </a:rPr>
              <a:t> </a:t>
            </a:r>
            <a:r>
              <a:rPr sz="3000" b="0" spc="-220" dirty="0">
                <a:solidFill>
                  <a:srgbClr val="0E0E0E"/>
                </a:solidFill>
                <a:latin typeface="Lucida Sans Unicode"/>
                <a:cs typeface="Lucida Sans Unicode"/>
              </a:rPr>
              <a:t>supply</a:t>
            </a:r>
            <a:r>
              <a:rPr sz="3000" b="0" spc="-155" dirty="0">
                <a:solidFill>
                  <a:srgbClr val="0E0E0E"/>
                </a:solidFill>
                <a:latin typeface="Lucida Sans Unicode"/>
                <a:cs typeface="Lucida Sans Unicode"/>
              </a:rPr>
              <a:t> </a:t>
            </a:r>
            <a:r>
              <a:rPr sz="3000" b="0" spc="-140" dirty="0">
                <a:solidFill>
                  <a:srgbClr val="0E0E0E"/>
                </a:solidFill>
                <a:latin typeface="Lucida Sans Unicode"/>
                <a:cs typeface="Lucida Sans Unicode"/>
              </a:rPr>
              <a:t>of</a:t>
            </a:r>
            <a:r>
              <a:rPr sz="3000" b="0" spc="-150" dirty="0">
                <a:solidFill>
                  <a:srgbClr val="0E0E0E"/>
                </a:solidFill>
                <a:latin typeface="Lucida Sans Unicode"/>
                <a:cs typeface="Lucida Sans Unicode"/>
              </a:rPr>
              <a:t> rental</a:t>
            </a:r>
            <a:r>
              <a:rPr sz="3000" b="0" spc="-155" dirty="0">
                <a:solidFill>
                  <a:srgbClr val="0E0E0E"/>
                </a:solidFill>
                <a:latin typeface="Lucida Sans Unicode"/>
                <a:cs typeface="Lucida Sans Unicode"/>
              </a:rPr>
              <a:t> </a:t>
            </a:r>
            <a:r>
              <a:rPr sz="3000" b="0" spc="-204" dirty="0">
                <a:solidFill>
                  <a:srgbClr val="0E0E0E"/>
                </a:solidFill>
                <a:latin typeface="Lucida Sans Unicode"/>
                <a:cs typeface="Lucida Sans Unicode"/>
              </a:rPr>
              <a:t>bikes</a:t>
            </a:r>
            <a:r>
              <a:rPr sz="3000" b="0" spc="-155" dirty="0">
                <a:solidFill>
                  <a:srgbClr val="0E0E0E"/>
                </a:solidFill>
                <a:latin typeface="Lucida Sans Unicode"/>
                <a:cs typeface="Lucida Sans Unicode"/>
              </a:rPr>
              <a:t> </a:t>
            </a:r>
            <a:r>
              <a:rPr sz="3000" b="0" spc="-225" dirty="0">
                <a:solidFill>
                  <a:srgbClr val="0E0E0E"/>
                </a:solidFill>
                <a:latin typeface="Lucida Sans Unicode"/>
                <a:cs typeface="Lucida Sans Unicode"/>
              </a:rPr>
              <a:t>in </a:t>
            </a:r>
            <a:r>
              <a:rPr sz="3000" b="0" spc="-220" dirty="0">
                <a:solidFill>
                  <a:srgbClr val="0E0E0E"/>
                </a:solidFill>
                <a:latin typeface="Lucida Sans Unicode"/>
                <a:cs typeface="Lucida Sans Unicode"/>
              </a:rPr>
              <a:t> </a:t>
            </a:r>
            <a:r>
              <a:rPr sz="3000" b="0" spc="-204" dirty="0">
                <a:solidFill>
                  <a:srgbClr val="0E0E0E"/>
                </a:solidFill>
                <a:latin typeface="Lucida Sans Unicode"/>
                <a:cs typeface="Lucida Sans Unicode"/>
              </a:rPr>
              <a:t>urban</a:t>
            </a:r>
            <a:r>
              <a:rPr sz="3000" b="0" spc="-165" dirty="0">
                <a:solidFill>
                  <a:srgbClr val="0E0E0E"/>
                </a:solidFill>
                <a:latin typeface="Lucida Sans Unicode"/>
                <a:cs typeface="Lucida Sans Unicode"/>
              </a:rPr>
              <a:t> </a:t>
            </a:r>
            <a:r>
              <a:rPr sz="3000" b="0" spc="-135" dirty="0">
                <a:solidFill>
                  <a:srgbClr val="0E0E0E"/>
                </a:solidFill>
                <a:latin typeface="Lucida Sans Unicode"/>
                <a:cs typeface="Lucida Sans Unicode"/>
              </a:rPr>
              <a:t>areas.</a:t>
            </a:r>
            <a:endParaRPr sz="30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53727" y="2671223"/>
            <a:ext cx="142875" cy="142874"/>
          </a:xfrm>
          <a:prstGeom prst="rect">
            <a:avLst/>
          </a:prstGeom>
        </p:spPr>
      </p:pic>
      <p:sp>
        <p:nvSpPr>
          <p:cNvPr id="3" name="object 3"/>
          <p:cNvSpPr txBox="1"/>
          <p:nvPr/>
        </p:nvSpPr>
        <p:spPr>
          <a:xfrm>
            <a:off x="1493452" y="2448973"/>
            <a:ext cx="15843885" cy="2006600"/>
          </a:xfrm>
          <a:prstGeom prst="rect">
            <a:avLst/>
          </a:prstGeom>
        </p:spPr>
        <p:txBody>
          <a:bodyPr vert="horz" wrap="square" lIns="0" tIns="12700" rIns="0" bIns="0" rtlCol="0">
            <a:spAutoFit/>
          </a:bodyPr>
          <a:lstStyle/>
          <a:p>
            <a:pPr marL="12700" marR="5080">
              <a:lnSpc>
                <a:spcPct val="108300"/>
              </a:lnSpc>
              <a:spcBef>
                <a:spcPts val="100"/>
              </a:spcBef>
            </a:pPr>
            <a:r>
              <a:rPr sz="3000" spc="-200" dirty="0">
                <a:solidFill>
                  <a:srgbClr val="404040"/>
                </a:solidFill>
                <a:latin typeface="Lucida Sans Unicode"/>
                <a:cs typeface="Lucida Sans Unicode"/>
              </a:rPr>
              <a:t>Discuss</a:t>
            </a:r>
            <a:r>
              <a:rPr sz="3000" spc="-150" dirty="0">
                <a:solidFill>
                  <a:srgbClr val="404040"/>
                </a:solidFill>
                <a:latin typeface="Lucida Sans Unicode"/>
                <a:cs typeface="Lucida Sans Unicode"/>
              </a:rPr>
              <a:t> </a:t>
            </a:r>
            <a:r>
              <a:rPr sz="3000" spc="-160" dirty="0">
                <a:solidFill>
                  <a:srgbClr val="404040"/>
                </a:solidFill>
                <a:latin typeface="Lucida Sans Unicode"/>
                <a:cs typeface="Lucida Sans Unicode"/>
              </a:rPr>
              <a:t>potential</a:t>
            </a:r>
            <a:r>
              <a:rPr sz="3000" spc="-145" dirty="0">
                <a:solidFill>
                  <a:srgbClr val="404040"/>
                </a:solidFill>
                <a:latin typeface="Lucida Sans Unicode"/>
                <a:cs typeface="Lucida Sans Unicode"/>
              </a:rPr>
              <a:t> </a:t>
            </a:r>
            <a:r>
              <a:rPr sz="3000" spc="-200" dirty="0">
                <a:solidFill>
                  <a:srgbClr val="404040"/>
                </a:solidFill>
                <a:latin typeface="Lucida Sans Unicode"/>
                <a:cs typeface="Lucida Sans Unicode"/>
              </a:rPr>
              <a:t>enhancements</a:t>
            </a:r>
            <a:r>
              <a:rPr sz="3000" spc="-150" dirty="0">
                <a:solidFill>
                  <a:srgbClr val="404040"/>
                </a:solidFill>
                <a:latin typeface="Lucida Sans Unicode"/>
                <a:cs typeface="Lucida Sans Unicode"/>
              </a:rPr>
              <a:t> </a:t>
            </a:r>
            <a:r>
              <a:rPr sz="3000" spc="-190" dirty="0">
                <a:solidFill>
                  <a:srgbClr val="404040"/>
                </a:solidFill>
                <a:latin typeface="Lucida Sans Unicode"/>
                <a:cs typeface="Lucida Sans Unicode"/>
              </a:rPr>
              <a:t>and</a:t>
            </a:r>
            <a:r>
              <a:rPr sz="3000" spc="-145" dirty="0">
                <a:solidFill>
                  <a:srgbClr val="404040"/>
                </a:solidFill>
                <a:latin typeface="Lucida Sans Unicode"/>
                <a:cs typeface="Lucida Sans Unicode"/>
              </a:rPr>
              <a:t> </a:t>
            </a:r>
            <a:r>
              <a:rPr sz="3000" spc="-215" dirty="0">
                <a:solidFill>
                  <a:srgbClr val="404040"/>
                </a:solidFill>
                <a:latin typeface="Lucida Sans Unicode"/>
                <a:cs typeface="Lucida Sans Unicode"/>
              </a:rPr>
              <a:t>expansions</a:t>
            </a:r>
            <a:r>
              <a:rPr sz="3000" spc="-150" dirty="0">
                <a:solidFill>
                  <a:srgbClr val="404040"/>
                </a:solidFill>
                <a:latin typeface="Lucida Sans Unicode"/>
                <a:cs typeface="Lucida Sans Unicode"/>
              </a:rPr>
              <a:t> </a:t>
            </a:r>
            <a:r>
              <a:rPr sz="3000" spc="-135" dirty="0">
                <a:solidFill>
                  <a:srgbClr val="404040"/>
                </a:solidFill>
                <a:latin typeface="Lucida Sans Unicode"/>
                <a:cs typeface="Lucida Sans Unicode"/>
              </a:rPr>
              <a:t>for</a:t>
            </a:r>
            <a:r>
              <a:rPr sz="3000" spc="-145" dirty="0">
                <a:solidFill>
                  <a:srgbClr val="404040"/>
                </a:solidFill>
                <a:latin typeface="Lucida Sans Unicode"/>
                <a:cs typeface="Lucida Sans Unicode"/>
              </a:rPr>
              <a:t> </a:t>
            </a:r>
            <a:r>
              <a:rPr sz="3000" spc="-140" dirty="0">
                <a:solidFill>
                  <a:srgbClr val="404040"/>
                </a:solidFill>
                <a:latin typeface="Lucida Sans Unicode"/>
                <a:cs typeface="Lucida Sans Unicode"/>
              </a:rPr>
              <a:t>the</a:t>
            </a:r>
            <a:r>
              <a:rPr sz="3000" spc="-150" dirty="0">
                <a:solidFill>
                  <a:srgbClr val="404040"/>
                </a:solidFill>
                <a:latin typeface="Lucida Sans Unicode"/>
                <a:cs typeface="Lucida Sans Unicode"/>
              </a:rPr>
              <a:t> </a:t>
            </a:r>
            <a:r>
              <a:rPr sz="3000" spc="-190" dirty="0">
                <a:solidFill>
                  <a:srgbClr val="404040"/>
                </a:solidFill>
                <a:latin typeface="Lucida Sans Unicode"/>
                <a:cs typeface="Lucida Sans Unicode"/>
              </a:rPr>
              <a:t>system.</a:t>
            </a:r>
            <a:r>
              <a:rPr sz="3000" spc="-145" dirty="0">
                <a:solidFill>
                  <a:srgbClr val="404040"/>
                </a:solidFill>
                <a:latin typeface="Lucida Sans Unicode"/>
                <a:cs typeface="Lucida Sans Unicode"/>
              </a:rPr>
              <a:t> </a:t>
            </a:r>
            <a:r>
              <a:rPr sz="3000" spc="-190" dirty="0">
                <a:solidFill>
                  <a:srgbClr val="404040"/>
                </a:solidFill>
                <a:latin typeface="Lucida Sans Unicode"/>
                <a:cs typeface="Lucida Sans Unicode"/>
              </a:rPr>
              <a:t>This</a:t>
            </a:r>
            <a:r>
              <a:rPr sz="3000" spc="-150" dirty="0">
                <a:solidFill>
                  <a:srgbClr val="404040"/>
                </a:solidFill>
                <a:latin typeface="Lucida Sans Unicode"/>
                <a:cs typeface="Lucida Sans Unicode"/>
              </a:rPr>
              <a:t> </a:t>
            </a:r>
            <a:r>
              <a:rPr sz="3000" spc="-229" dirty="0">
                <a:solidFill>
                  <a:srgbClr val="404040"/>
                </a:solidFill>
                <a:latin typeface="Lucida Sans Unicode"/>
                <a:cs typeface="Lucida Sans Unicode"/>
              </a:rPr>
              <a:t>could</a:t>
            </a:r>
            <a:r>
              <a:rPr sz="3000" spc="-145" dirty="0">
                <a:solidFill>
                  <a:srgbClr val="404040"/>
                </a:solidFill>
                <a:latin typeface="Lucida Sans Unicode"/>
                <a:cs typeface="Lucida Sans Unicode"/>
              </a:rPr>
              <a:t> </a:t>
            </a:r>
            <a:r>
              <a:rPr sz="3000" spc="-215" dirty="0">
                <a:solidFill>
                  <a:srgbClr val="404040"/>
                </a:solidFill>
                <a:latin typeface="Lucida Sans Unicode"/>
                <a:cs typeface="Lucida Sans Unicode"/>
              </a:rPr>
              <a:t>include</a:t>
            </a:r>
            <a:r>
              <a:rPr sz="3000" spc="-150" dirty="0">
                <a:solidFill>
                  <a:srgbClr val="404040"/>
                </a:solidFill>
                <a:latin typeface="Lucida Sans Unicode"/>
                <a:cs typeface="Lucida Sans Unicode"/>
              </a:rPr>
              <a:t> </a:t>
            </a:r>
            <a:r>
              <a:rPr sz="3000" spc="-180" dirty="0">
                <a:solidFill>
                  <a:srgbClr val="404040"/>
                </a:solidFill>
                <a:latin typeface="Lucida Sans Unicode"/>
                <a:cs typeface="Lucida Sans Unicode"/>
              </a:rPr>
              <a:t>incorporating </a:t>
            </a:r>
            <a:r>
              <a:rPr sz="3000" spc="-930" dirty="0">
                <a:solidFill>
                  <a:srgbClr val="404040"/>
                </a:solidFill>
                <a:latin typeface="Lucida Sans Unicode"/>
                <a:cs typeface="Lucida Sans Unicode"/>
              </a:rPr>
              <a:t> </a:t>
            </a:r>
            <a:r>
              <a:rPr sz="3000" spc="-175" dirty="0">
                <a:solidFill>
                  <a:srgbClr val="404040"/>
                </a:solidFill>
                <a:latin typeface="Lucida Sans Unicode"/>
                <a:cs typeface="Lucida Sans Unicode"/>
              </a:rPr>
              <a:t>additional</a:t>
            </a:r>
            <a:r>
              <a:rPr sz="3000" spc="-160" dirty="0">
                <a:solidFill>
                  <a:srgbClr val="404040"/>
                </a:solidFill>
                <a:latin typeface="Lucida Sans Unicode"/>
                <a:cs typeface="Lucida Sans Unicode"/>
              </a:rPr>
              <a:t> </a:t>
            </a:r>
            <a:r>
              <a:rPr sz="3000" spc="-90" dirty="0">
                <a:solidFill>
                  <a:srgbClr val="404040"/>
                </a:solidFill>
                <a:latin typeface="Lucida Sans Unicode"/>
                <a:cs typeface="Lucida Sans Unicode"/>
              </a:rPr>
              <a:t>data</a:t>
            </a:r>
            <a:r>
              <a:rPr sz="3000" spc="-155" dirty="0">
                <a:solidFill>
                  <a:srgbClr val="404040"/>
                </a:solidFill>
                <a:latin typeface="Lucida Sans Unicode"/>
                <a:cs typeface="Lucida Sans Unicode"/>
              </a:rPr>
              <a:t> </a:t>
            </a:r>
            <a:r>
              <a:rPr sz="3000" spc="-180" dirty="0">
                <a:solidFill>
                  <a:srgbClr val="404040"/>
                </a:solidFill>
                <a:latin typeface="Lucida Sans Unicode"/>
                <a:cs typeface="Lucida Sans Unicode"/>
              </a:rPr>
              <a:t>sources,</a:t>
            </a:r>
            <a:r>
              <a:rPr sz="3000" spc="-155" dirty="0">
                <a:solidFill>
                  <a:srgbClr val="404040"/>
                </a:solidFill>
                <a:latin typeface="Lucida Sans Unicode"/>
                <a:cs typeface="Lucida Sans Unicode"/>
              </a:rPr>
              <a:t> </a:t>
            </a:r>
            <a:r>
              <a:rPr sz="3000" spc="-240" dirty="0">
                <a:solidFill>
                  <a:srgbClr val="404040"/>
                </a:solidFill>
                <a:latin typeface="Lucida Sans Unicode"/>
                <a:cs typeface="Lucida Sans Unicode"/>
              </a:rPr>
              <a:t>optimizing</a:t>
            </a:r>
            <a:r>
              <a:rPr sz="3000" spc="-155" dirty="0">
                <a:solidFill>
                  <a:srgbClr val="404040"/>
                </a:solidFill>
                <a:latin typeface="Lucida Sans Unicode"/>
                <a:cs typeface="Lucida Sans Unicode"/>
              </a:rPr>
              <a:t> </a:t>
            </a:r>
            <a:r>
              <a:rPr sz="3000" spc="-140" dirty="0">
                <a:solidFill>
                  <a:srgbClr val="404040"/>
                </a:solidFill>
                <a:latin typeface="Lucida Sans Unicode"/>
                <a:cs typeface="Lucida Sans Unicode"/>
              </a:rPr>
              <a:t>the</a:t>
            </a:r>
            <a:r>
              <a:rPr sz="3000" spc="-155" dirty="0">
                <a:solidFill>
                  <a:srgbClr val="404040"/>
                </a:solidFill>
                <a:latin typeface="Lucida Sans Unicode"/>
                <a:cs typeface="Lucida Sans Unicode"/>
              </a:rPr>
              <a:t> </a:t>
            </a:r>
            <a:r>
              <a:rPr sz="3000" spc="-210" dirty="0">
                <a:solidFill>
                  <a:srgbClr val="404040"/>
                </a:solidFill>
                <a:latin typeface="Lucida Sans Unicode"/>
                <a:cs typeface="Lucida Sans Unicode"/>
              </a:rPr>
              <a:t>algorithm</a:t>
            </a:r>
            <a:r>
              <a:rPr sz="3000" spc="-155" dirty="0">
                <a:solidFill>
                  <a:srgbClr val="404040"/>
                </a:solidFill>
                <a:latin typeface="Lucida Sans Unicode"/>
                <a:cs typeface="Lucida Sans Unicode"/>
              </a:rPr>
              <a:t> </a:t>
            </a:r>
            <a:r>
              <a:rPr sz="3000" spc="-135" dirty="0">
                <a:solidFill>
                  <a:srgbClr val="404040"/>
                </a:solidFill>
                <a:latin typeface="Lucida Sans Unicode"/>
                <a:cs typeface="Lucida Sans Unicode"/>
              </a:rPr>
              <a:t>for</a:t>
            </a:r>
            <a:r>
              <a:rPr sz="3000" spc="-155" dirty="0">
                <a:solidFill>
                  <a:srgbClr val="404040"/>
                </a:solidFill>
                <a:latin typeface="Lucida Sans Unicode"/>
                <a:cs typeface="Lucida Sans Unicode"/>
              </a:rPr>
              <a:t> </a:t>
            </a:r>
            <a:r>
              <a:rPr sz="3000" spc="-100" dirty="0">
                <a:solidFill>
                  <a:srgbClr val="404040"/>
                </a:solidFill>
                <a:latin typeface="Lucida Sans Unicode"/>
                <a:cs typeface="Lucida Sans Unicode"/>
              </a:rPr>
              <a:t>better</a:t>
            </a:r>
            <a:r>
              <a:rPr sz="3000" spc="-155" dirty="0">
                <a:solidFill>
                  <a:srgbClr val="404040"/>
                </a:solidFill>
                <a:latin typeface="Lucida Sans Unicode"/>
                <a:cs typeface="Lucida Sans Unicode"/>
              </a:rPr>
              <a:t> </a:t>
            </a:r>
            <a:r>
              <a:rPr sz="3000" spc="-170" dirty="0">
                <a:solidFill>
                  <a:srgbClr val="404040"/>
                </a:solidFill>
                <a:latin typeface="Lucida Sans Unicode"/>
                <a:cs typeface="Lucida Sans Unicode"/>
              </a:rPr>
              <a:t>performance,</a:t>
            </a:r>
            <a:r>
              <a:rPr sz="3000" spc="-155" dirty="0">
                <a:solidFill>
                  <a:srgbClr val="404040"/>
                </a:solidFill>
                <a:latin typeface="Lucida Sans Unicode"/>
                <a:cs typeface="Lucida Sans Unicode"/>
              </a:rPr>
              <a:t> </a:t>
            </a:r>
            <a:r>
              <a:rPr sz="3000" spc="-190" dirty="0">
                <a:solidFill>
                  <a:srgbClr val="404040"/>
                </a:solidFill>
                <a:latin typeface="Lucida Sans Unicode"/>
                <a:cs typeface="Lucida Sans Unicode"/>
              </a:rPr>
              <a:t>and</a:t>
            </a:r>
            <a:r>
              <a:rPr sz="3000" spc="-155" dirty="0">
                <a:solidFill>
                  <a:srgbClr val="404040"/>
                </a:solidFill>
                <a:latin typeface="Lucida Sans Unicode"/>
                <a:cs typeface="Lucida Sans Unicode"/>
              </a:rPr>
              <a:t> </a:t>
            </a:r>
            <a:r>
              <a:rPr sz="3000" spc="-220" dirty="0">
                <a:solidFill>
                  <a:srgbClr val="404040"/>
                </a:solidFill>
                <a:latin typeface="Lucida Sans Unicode"/>
                <a:cs typeface="Lucida Sans Unicode"/>
              </a:rPr>
              <a:t>expanding</a:t>
            </a:r>
            <a:r>
              <a:rPr sz="3000" spc="-155" dirty="0">
                <a:solidFill>
                  <a:srgbClr val="404040"/>
                </a:solidFill>
                <a:latin typeface="Lucida Sans Unicode"/>
                <a:cs typeface="Lucida Sans Unicode"/>
              </a:rPr>
              <a:t> </a:t>
            </a:r>
            <a:r>
              <a:rPr sz="3000" spc="-140" dirty="0">
                <a:solidFill>
                  <a:srgbClr val="404040"/>
                </a:solidFill>
                <a:latin typeface="Lucida Sans Unicode"/>
                <a:cs typeface="Lucida Sans Unicode"/>
              </a:rPr>
              <a:t>the </a:t>
            </a:r>
            <a:r>
              <a:rPr sz="3000" spc="-135" dirty="0">
                <a:solidFill>
                  <a:srgbClr val="404040"/>
                </a:solidFill>
                <a:latin typeface="Lucida Sans Unicode"/>
                <a:cs typeface="Lucida Sans Unicode"/>
              </a:rPr>
              <a:t> </a:t>
            </a:r>
            <a:r>
              <a:rPr sz="3000" spc="-180" dirty="0">
                <a:solidFill>
                  <a:srgbClr val="404040"/>
                </a:solidFill>
                <a:latin typeface="Lucida Sans Unicode"/>
                <a:cs typeface="Lucida Sans Unicode"/>
              </a:rPr>
              <a:t>system</a:t>
            </a:r>
            <a:r>
              <a:rPr sz="3000" spc="-155" dirty="0">
                <a:solidFill>
                  <a:srgbClr val="404040"/>
                </a:solidFill>
                <a:latin typeface="Lucida Sans Unicode"/>
                <a:cs typeface="Lucida Sans Unicode"/>
              </a:rPr>
              <a:t> </a:t>
            </a:r>
            <a:r>
              <a:rPr sz="3000" spc="-125" dirty="0">
                <a:solidFill>
                  <a:srgbClr val="404040"/>
                </a:solidFill>
                <a:latin typeface="Lucida Sans Unicode"/>
                <a:cs typeface="Lucida Sans Unicode"/>
              </a:rPr>
              <a:t>to</a:t>
            </a:r>
            <a:r>
              <a:rPr sz="3000" spc="-155" dirty="0">
                <a:solidFill>
                  <a:srgbClr val="404040"/>
                </a:solidFill>
                <a:latin typeface="Lucida Sans Unicode"/>
                <a:cs typeface="Lucida Sans Unicode"/>
              </a:rPr>
              <a:t> </a:t>
            </a:r>
            <a:r>
              <a:rPr sz="3000" spc="-145" dirty="0">
                <a:solidFill>
                  <a:srgbClr val="404040"/>
                </a:solidFill>
                <a:latin typeface="Lucida Sans Unicode"/>
                <a:cs typeface="Lucida Sans Unicode"/>
              </a:rPr>
              <a:t>cover</a:t>
            </a:r>
            <a:r>
              <a:rPr sz="3000" spc="-155" dirty="0">
                <a:solidFill>
                  <a:srgbClr val="404040"/>
                </a:solidFill>
                <a:latin typeface="Lucida Sans Unicode"/>
                <a:cs typeface="Lucida Sans Unicode"/>
              </a:rPr>
              <a:t> </a:t>
            </a:r>
            <a:r>
              <a:rPr sz="3000" spc="-225" dirty="0">
                <a:solidFill>
                  <a:srgbClr val="404040"/>
                </a:solidFill>
                <a:latin typeface="Lucida Sans Unicode"/>
                <a:cs typeface="Lucida Sans Unicode"/>
              </a:rPr>
              <a:t>multiple</a:t>
            </a:r>
            <a:r>
              <a:rPr sz="3000" spc="-155" dirty="0">
                <a:solidFill>
                  <a:srgbClr val="404040"/>
                </a:solidFill>
                <a:latin typeface="Lucida Sans Unicode"/>
                <a:cs typeface="Lucida Sans Unicode"/>
              </a:rPr>
              <a:t> </a:t>
            </a:r>
            <a:r>
              <a:rPr sz="3000" spc="-125" dirty="0">
                <a:solidFill>
                  <a:srgbClr val="404040"/>
                </a:solidFill>
                <a:latin typeface="Lucida Sans Unicode"/>
                <a:cs typeface="Lucida Sans Unicode"/>
              </a:rPr>
              <a:t>cities</a:t>
            </a:r>
            <a:r>
              <a:rPr sz="3000" spc="-155" dirty="0">
                <a:solidFill>
                  <a:srgbClr val="404040"/>
                </a:solidFill>
                <a:latin typeface="Lucida Sans Unicode"/>
                <a:cs typeface="Lucida Sans Unicode"/>
              </a:rPr>
              <a:t> </a:t>
            </a:r>
            <a:r>
              <a:rPr sz="3000" spc="-180" dirty="0">
                <a:solidFill>
                  <a:srgbClr val="404040"/>
                </a:solidFill>
                <a:latin typeface="Lucida Sans Unicode"/>
                <a:cs typeface="Lucida Sans Unicode"/>
              </a:rPr>
              <a:t>or</a:t>
            </a:r>
            <a:r>
              <a:rPr sz="3000" spc="-155" dirty="0">
                <a:solidFill>
                  <a:srgbClr val="404040"/>
                </a:solidFill>
                <a:latin typeface="Lucida Sans Unicode"/>
                <a:cs typeface="Lucida Sans Unicode"/>
              </a:rPr>
              <a:t> </a:t>
            </a:r>
            <a:r>
              <a:rPr sz="3000" spc="-204" dirty="0">
                <a:solidFill>
                  <a:srgbClr val="404040"/>
                </a:solidFill>
                <a:latin typeface="Lucida Sans Unicode"/>
                <a:cs typeface="Lucida Sans Unicode"/>
              </a:rPr>
              <a:t>regions.</a:t>
            </a:r>
            <a:r>
              <a:rPr sz="3000" spc="-150" dirty="0">
                <a:solidFill>
                  <a:srgbClr val="404040"/>
                </a:solidFill>
                <a:latin typeface="Lucida Sans Unicode"/>
                <a:cs typeface="Lucida Sans Unicode"/>
              </a:rPr>
              <a:t> </a:t>
            </a:r>
            <a:r>
              <a:rPr sz="3000" spc="-180" dirty="0">
                <a:solidFill>
                  <a:srgbClr val="404040"/>
                </a:solidFill>
                <a:latin typeface="Lucida Sans Unicode"/>
                <a:cs typeface="Lucida Sans Unicode"/>
              </a:rPr>
              <a:t>Consider</a:t>
            </a:r>
            <a:r>
              <a:rPr sz="3000" spc="-155" dirty="0">
                <a:solidFill>
                  <a:srgbClr val="404040"/>
                </a:solidFill>
                <a:latin typeface="Lucida Sans Unicode"/>
                <a:cs typeface="Lucida Sans Unicode"/>
              </a:rPr>
              <a:t> </a:t>
            </a:r>
            <a:r>
              <a:rPr sz="3000" spc="-140" dirty="0">
                <a:solidFill>
                  <a:srgbClr val="404040"/>
                </a:solidFill>
                <a:latin typeface="Lucida Sans Unicode"/>
                <a:cs typeface="Lucida Sans Unicode"/>
              </a:rPr>
              <a:t>the</a:t>
            </a:r>
            <a:r>
              <a:rPr sz="3000" spc="-155" dirty="0">
                <a:solidFill>
                  <a:srgbClr val="404040"/>
                </a:solidFill>
                <a:latin typeface="Lucida Sans Unicode"/>
                <a:cs typeface="Lucida Sans Unicode"/>
              </a:rPr>
              <a:t> </a:t>
            </a:r>
            <a:r>
              <a:rPr sz="3000" spc="-165" dirty="0">
                <a:solidFill>
                  <a:srgbClr val="404040"/>
                </a:solidFill>
                <a:latin typeface="Lucida Sans Unicode"/>
                <a:cs typeface="Lucida Sans Unicode"/>
              </a:rPr>
              <a:t>integration</a:t>
            </a:r>
            <a:r>
              <a:rPr sz="3000" spc="-155" dirty="0">
                <a:solidFill>
                  <a:srgbClr val="404040"/>
                </a:solidFill>
                <a:latin typeface="Lucida Sans Unicode"/>
                <a:cs typeface="Lucida Sans Unicode"/>
              </a:rPr>
              <a:t> </a:t>
            </a:r>
            <a:r>
              <a:rPr sz="3000" spc="-140" dirty="0">
                <a:solidFill>
                  <a:srgbClr val="404040"/>
                </a:solidFill>
                <a:latin typeface="Lucida Sans Unicode"/>
                <a:cs typeface="Lucida Sans Unicode"/>
              </a:rPr>
              <a:t>of</a:t>
            </a:r>
            <a:r>
              <a:rPr sz="3000" spc="-155" dirty="0">
                <a:solidFill>
                  <a:srgbClr val="404040"/>
                </a:solidFill>
                <a:latin typeface="Lucida Sans Unicode"/>
                <a:cs typeface="Lucida Sans Unicode"/>
              </a:rPr>
              <a:t> </a:t>
            </a:r>
            <a:r>
              <a:rPr sz="3000" spc="-220" dirty="0">
                <a:solidFill>
                  <a:srgbClr val="404040"/>
                </a:solidFill>
                <a:latin typeface="Lucida Sans Unicode"/>
                <a:cs typeface="Lucida Sans Unicode"/>
              </a:rPr>
              <a:t>emerging</a:t>
            </a:r>
            <a:r>
              <a:rPr sz="3000" spc="-155" dirty="0">
                <a:solidFill>
                  <a:srgbClr val="404040"/>
                </a:solidFill>
                <a:latin typeface="Lucida Sans Unicode"/>
                <a:cs typeface="Lucida Sans Unicode"/>
              </a:rPr>
              <a:t> </a:t>
            </a:r>
            <a:r>
              <a:rPr sz="3000" spc="-195" dirty="0">
                <a:solidFill>
                  <a:srgbClr val="404040"/>
                </a:solidFill>
                <a:latin typeface="Lucida Sans Unicode"/>
                <a:cs typeface="Lucida Sans Unicode"/>
              </a:rPr>
              <a:t>technologies </a:t>
            </a:r>
            <a:r>
              <a:rPr sz="3000" spc="-190" dirty="0">
                <a:solidFill>
                  <a:srgbClr val="404040"/>
                </a:solidFill>
                <a:latin typeface="Lucida Sans Unicode"/>
                <a:cs typeface="Lucida Sans Unicode"/>
              </a:rPr>
              <a:t> </a:t>
            </a:r>
            <a:r>
              <a:rPr sz="3000" spc="-225" dirty="0">
                <a:solidFill>
                  <a:srgbClr val="404040"/>
                </a:solidFill>
                <a:latin typeface="Lucida Sans Unicode"/>
                <a:cs typeface="Lucida Sans Unicode"/>
              </a:rPr>
              <a:t>such</a:t>
            </a:r>
            <a:r>
              <a:rPr sz="3000" spc="-160" dirty="0">
                <a:solidFill>
                  <a:srgbClr val="404040"/>
                </a:solidFill>
                <a:latin typeface="Lucida Sans Unicode"/>
                <a:cs typeface="Lucida Sans Unicode"/>
              </a:rPr>
              <a:t> </a:t>
            </a:r>
            <a:r>
              <a:rPr sz="3000" spc="-120" dirty="0">
                <a:solidFill>
                  <a:srgbClr val="404040"/>
                </a:solidFill>
                <a:latin typeface="Lucida Sans Unicode"/>
                <a:cs typeface="Lucida Sans Unicode"/>
              </a:rPr>
              <a:t>as</a:t>
            </a:r>
            <a:r>
              <a:rPr sz="3000" spc="-160" dirty="0">
                <a:solidFill>
                  <a:srgbClr val="404040"/>
                </a:solidFill>
                <a:latin typeface="Lucida Sans Unicode"/>
                <a:cs typeface="Lucida Sans Unicode"/>
              </a:rPr>
              <a:t> </a:t>
            </a:r>
            <a:r>
              <a:rPr sz="3000" spc="-175" dirty="0">
                <a:solidFill>
                  <a:srgbClr val="404040"/>
                </a:solidFill>
                <a:latin typeface="Lucida Sans Unicode"/>
                <a:cs typeface="Lucida Sans Unicode"/>
              </a:rPr>
              <a:t>edge</a:t>
            </a:r>
            <a:r>
              <a:rPr sz="3000" spc="-160" dirty="0">
                <a:solidFill>
                  <a:srgbClr val="404040"/>
                </a:solidFill>
                <a:latin typeface="Lucida Sans Unicode"/>
                <a:cs typeface="Lucida Sans Unicode"/>
              </a:rPr>
              <a:t> </a:t>
            </a:r>
            <a:r>
              <a:rPr sz="3000" spc="-229" dirty="0">
                <a:solidFill>
                  <a:srgbClr val="404040"/>
                </a:solidFill>
                <a:latin typeface="Lucida Sans Unicode"/>
                <a:cs typeface="Lucida Sans Unicode"/>
              </a:rPr>
              <a:t>computing</a:t>
            </a:r>
            <a:r>
              <a:rPr sz="3000" spc="-160" dirty="0">
                <a:solidFill>
                  <a:srgbClr val="404040"/>
                </a:solidFill>
                <a:latin typeface="Lucida Sans Unicode"/>
                <a:cs typeface="Lucida Sans Unicode"/>
              </a:rPr>
              <a:t> </a:t>
            </a:r>
            <a:r>
              <a:rPr sz="3000" spc="-180" dirty="0">
                <a:solidFill>
                  <a:srgbClr val="404040"/>
                </a:solidFill>
                <a:latin typeface="Lucida Sans Unicode"/>
                <a:cs typeface="Lucida Sans Unicode"/>
              </a:rPr>
              <a:t>or</a:t>
            </a:r>
            <a:r>
              <a:rPr sz="3000" spc="-160" dirty="0">
                <a:solidFill>
                  <a:srgbClr val="404040"/>
                </a:solidFill>
                <a:latin typeface="Lucida Sans Unicode"/>
                <a:cs typeface="Lucida Sans Unicode"/>
              </a:rPr>
              <a:t> </a:t>
            </a:r>
            <a:r>
              <a:rPr sz="3000" spc="-155" dirty="0">
                <a:solidFill>
                  <a:srgbClr val="404040"/>
                </a:solidFill>
                <a:latin typeface="Lucida Sans Unicode"/>
                <a:cs typeface="Lucida Sans Unicode"/>
              </a:rPr>
              <a:t>advanced</a:t>
            </a:r>
            <a:r>
              <a:rPr sz="3000" spc="-160" dirty="0">
                <a:solidFill>
                  <a:srgbClr val="404040"/>
                </a:solidFill>
                <a:latin typeface="Lucida Sans Unicode"/>
                <a:cs typeface="Lucida Sans Unicode"/>
              </a:rPr>
              <a:t> </a:t>
            </a:r>
            <a:r>
              <a:rPr sz="3000" spc="-215" dirty="0">
                <a:solidFill>
                  <a:srgbClr val="404040"/>
                </a:solidFill>
                <a:latin typeface="Lucida Sans Unicode"/>
                <a:cs typeface="Lucida Sans Unicode"/>
              </a:rPr>
              <a:t>machine</a:t>
            </a:r>
            <a:r>
              <a:rPr sz="3000" spc="-160" dirty="0">
                <a:solidFill>
                  <a:srgbClr val="404040"/>
                </a:solidFill>
                <a:latin typeface="Lucida Sans Unicode"/>
                <a:cs typeface="Lucida Sans Unicode"/>
              </a:rPr>
              <a:t> </a:t>
            </a:r>
            <a:r>
              <a:rPr sz="3000" spc="-200" dirty="0">
                <a:solidFill>
                  <a:srgbClr val="404040"/>
                </a:solidFill>
                <a:latin typeface="Lucida Sans Unicode"/>
                <a:cs typeface="Lucida Sans Unicode"/>
              </a:rPr>
              <a:t>learning</a:t>
            </a:r>
            <a:r>
              <a:rPr sz="3000" spc="-160" dirty="0">
                <a:solidFill>
                  <a:srgbClr val="404040"/>
                </a:solidFill>
                <a:latin typeface="Lucida Sans Unicode"/>
                <a:cs typeface="Lucida Sans Unicode"/>
              </a:rPr>
              <a:t> </a:t>
            </a:r>
            <a:r>
              <a:rPr sz="3000" spc="-190" dirty="0">
                <a:solidFill>
                  <a:srgbClr val="404040"/>
                </a:solidFill>
                <a:latin typeface="Lucida Sans Unicode"/>
                <a:cs typeface="Lucida Sans Unicode"/>
              </a:rPr>
              <a:t>techniques.</a:t>
            </a:r>
            <a:endParaRPr sz="3000">
              <a:latin typeface="Lucida Sans Unicode"/>
              <a:cs typeface="Lucida Sans Unicode"/>
            </a:endParaRPr>
          </a:p>
        </p:txBody>
      </p:sp>
      <p:sp>
        <p:nvSpPr>
          <p:cNvPr id="4" name="object 4"/>
          <p:cNvSpPr txBox="1">
            <a:spLocks noGrp="1"/>
          </p:cNvSpPr>
          <p:nvPr>
            <p:ph type="title"/>
          </p:nvPr>
        </p:nvSpPr>
        <p:spPr>
          <a:xfrm>
            <a:off x="882244" y="1175421"/>
            <a:ext cx="3973195" cy="779780"/>
          </a:xfrm>
          <a:prstGeom prst="rect">
            <a:avLst/>
          </a:prstGeom>
        </p:spPr>
        <p:txBody>
          <a:bodyPr vert="horz" wrap="square" lIns="0" tIns="12700" rIns="0" bIns="0" rtlCol="0">
            <a:spAutoFit/>
          </a:bodyPr>
          <a:lstStyle/>
          <a:p>
            <a:pPr marL="12700">
              <a:lnSpc>
                <a:spcPct val="100000"/>
              </a:lnSpc>
              <a:spcBef>
                <a:spcPts val="100"/>
              </a:spcBef>
            </a:pPr>
            <a:r>
              <a:rPr sz="4950" dirty="0">
                <a:solidFill>
                  <a:srgbClr val="1BACE3"/>
                </a:solidFill>
              </a:rPr>
              <a:t>Future</a:t>
            </a:r>
            <a:r>
              <a:rPr sz="4950" spc="-70" dirty="0">
                <a:solidFill>
                  <a:srgbClr val="1BACE3"/>
                </a:solidFill>
              </a:rPr>
              <a:t> </a:t>
            </a:r>
            <a:r>
              <a:rPr sz="4950" spc="-5" dirty="0">
                <a:solidFill>
                  <a:srgbClr val="1BACE3"/>
                </a:solidFill>
              </a:rPr>
              <a:t>scope</a:t>
            </a:r>
            <a:endParaRPr sz="49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91827" y="2199926"/>
            <a:ext cx="180975" cy="180974"/>
          </a:xfrm>
          <a:prstGeom prst="rect">
            <a:avLst/>
          </a:prstGeom>
        </p:spPr>
      </p:pic>
      <p:sp>
        <p:nvSpPr>
          <p:cNvPr id="3" name="object 3"/>
          <p:cNvSpPr txBox="1">
            <a:spLocks noGrp="1"/>
          </p:cNvSpPr>
          <p:nvPr>
            <p:ph type="title"/>
          </p:nvPr>
        </p:nvSpPr>
        <p:spPr>
          <a:xfrm>
            <a:off x="950527" y="719312"/>
            <a:ext cx="15988665" cy="3651885"/>
          </a:xfrm>
          <a:prstGeom prst="rect">
            <a:avLst/>
          </a:prstGeom>
        </p:spPr>
        <p:txBody>
          <a:bodyPr vert="horz" wrap="square" lIns="0" tIns="249555" rIns="0" bIns="0" rtlCol="0">
            <a:spAutoFit/>
          </a:bodyPr>
          <a:lstStyle/>
          <a:p>
            <a:pPr marL="12700">
              <a:lnSpc>
                <a:spcPct val="100000"/>
              </a:lnSpc>
              <a:spcBef>
                <a:spcPts val="1965"/>
              </a:spcBef>
            </a:pPr>
            <a:r>
              <a:rPr sz="5900" spc="15" dirty="0">
                <a:solidFill>
                  <a:srgbClr val="1BACE3"/>
                </a:solidFill>
              </a:rPr>
              <a:t>References</a:t>
            </a:r>
            <a:endParaRPr sz="5900"/>
          </a:p>
          <a:p>
            <a:pPr marL="663575" marR="5080">
              <a:lnSpc>
                <a:spcPct val="109400"/>
              </a:lnSpc>
              <a:spcBef>
                <a:spcPts val="705"/>
              </a:spcBef>
            </a:pPr>
            <a:r>
              <a:rPr sz="3600" b="0" spc="-85" dirty="0">
                <a:solidFill>
                  <a:srgbClr val="0E0E0E"/>
                </a:solidFill>
                <a:latin typeface="Lucida Sans Unicode"/>
                <a:cs typeface="Lucida Sans Unicode"/>
              </a:rPr>
              <a:t>List </a:t>
            </a:r>
            <a:r>
              <a:rPr sz="3600" b="0" spc="-229" dirty="0">
                <a:solidFill>
                  <a:srgbClr val="0E0E0E"/>
                </a:solidFill>
                <a:latin typeface="Lucida Sans Unicode"/>
                <a:cs typeface="Lucida Sans Unicode"/>
              </a:rPr>
              <a:t>and </a:t>
            </a:r>
            <a:r>
              <a:rPr sz="3600" b="0" spc="-120" dirty="0">
                <a:solidFill>
                  <a:srgbClr val="0E0E0E"/>
                </a:solidFill>
                <a:latin typeface="Lucida Sans Unicode"/>
                <a:cs typeface="Lucida Sans Unicode"/>
              </a:rPr>
              <a:t>cite </a:t>
            </a:r>
            <a:r>
              <a:rPr sz="3600" b="0" spc="-175" dirty="0">
                <a:solidFill>
                  <a:srgbClr val="0E0E0E"/>
                </a:solidFill>
                <a:latin typeface="Lucida Sans Unicode"/>
                <a:cs typeface="Lucida Sans Unicode"/>
              </a:rPr>
              <a:t>relevant </a:t>
            </a:r>
            <a:r>
              <a:rPr sz="3600" b="0" spc="-215" dirty="0">
                <a:solidFill>
                  <a:srgbClr val="0E0E0E"/>
                </a:solidFill>
                <a:latin typeface="Lucida Sans Unicode"/>
                <a:cs typeface="Lucida Sans Unicode"/>
              </a:rPr>
              <a:t>sources, </a:t>
            </a:r>
            <a:r>
              <a:rPr sz="3600" b="0" spc="-175" dirty="0">
                <a:solidFill>
                  <a:srgbClr val="0E0E0E"/>
                </a:solidFill>
                <a:latin typeface="Lucida Sans Unicode"/>
                <a:cs typeface="Lucida Sans Unicode"/>
              </a:rPr>
              <a:t>research </a:t>
            </a:r>
            <a:r>
              <a:rPr sz="3600" b="0" spc="-180" dirty="0">
                <a:solidFill>
                  <a:srgbClr val="0E0E0E"/>
                </a:solidFill>
                <a:latin typeface="Lucida Sans Unicode"/>
                <a:cs typeface="Lucida Sans Unicode"/>
              </a:rPr>
              <a:t>papers, </a:t>
            </a:r>
            <a:r>
              <a:rPr sz="3600" b="0" spc="-229" dirty="0">
                <a:solidFill>
                  <a:srgbClr val="0E0E0E"/>
                </a:solidFill>
                <a:latin typeface="Lucida Sans Unicode"/>
                <a:cs typeface="Lucida Sans Unicode"/>
              </a:rPr>
              <a:t>and </a:t>
            </a:r>
            <a:r>
              <a:rPr sz="3600" b="0" spc="-160" dirty="0">
                <a:solidFill>
                  <a:srgbClr val="0E0E0E"/>
                </a:solidFill>
                <a:latin typeface="Lucida Sans Unicode"/>
                <a:cs typeface="Lucida Sans Unicode"/>
              </a:rPr>
              <a:t>articles </a:t>
            </a:r>
            <a:r>
              <a:rPr sz="3600" b="0" spc="-120" dirty="0">
                <a:solidFill>
                  <a:srgbClr val="0E0E0E"/>
                </a:solidFill>
                <a:latin typeface="Lucida Sans Unicode"/>
                <a:cs typeface="Lucida Sans Unicode"/>
              </a:rPr>
              <a:t>that </a:t>
            </a:r>
            <a:r>
              <a:rPr sz="3600" b="0" spc="-195" dirty="0">
                <a:solidFill>
                  <a:srgbClr val="0E0E0E"/>
                </a:solidFill>
                <a:latin typeface="Lucida Sans Unicode"/>
                <a:cs typeface="Lucida Sans Unicode"/>
              </a:rPr>
              <a:t>were </a:t>
            </a:r>
            <a:r>
              <a:rPr sz="3600" b="0" spc="-190" dirty="0">
                <a:solidFill>
                  <a:srgbClr val="0E0E0E"/>
                </a:solidFill>
                <a:latin typeface="Lucida Sans Unicode"/>
                <a:cs typeface="Lucida Sans Unicode"/>
              </a:rPr>
              <a:t> </a:t>
            </a:r>
            <a:r>
              <a:rPr sz="3600" b="0" spc="-235" dirty="0">
                <a:solidFill>
                  <a:srgbClr val="0E0E0E"/>
                </a:solidFill>
                <a:latin typeface="Lucida Sans Unicode"/>
                <a:cs typeface="Lucida Sans Unicode"/>
              </a:rPr>
              <a:t>instrumental</a:t>
            </a:r>
            <a:r>
              <a:rPr sz="3600" b="0" spc="-185" dirty="0">
                <a:solidFill>
                  <a:srgbClr val="0E0E0E"/>
                </a:solidFill>
                <a:latin typeface="Lucida Sans Unicode"/>
                <a:cs typeface="Lucida Sans Unicode"/>
              </a:rPr>
              <a:t> </a:t>
            </a:r>
            <a:r>
              <a:rPr sz="3600" b="0" spc="-270" dirty="0">
                <a:solidFill>
                  <a:srgbClr val="0E0E0E"/>
                </a:solidFill>
                <a:latin typeface="Lucida Sans Unicode"/>
                <a:cs typeface="Lucida Sans Unicode"/>
              </a:rPr>
              <a:t>in</a:t>
            </a:r>
            <a:r>
              <a:rPr sz="3600" b="0" spc="-180" dirty="0">
                <a:solidFill>
                  <a:srgbClr val="0E0E0E"/>
                </a:solidFill>
                <a:latin typeface="Lucida Sans Unicode"/>
                <a:cs typeface="Lucida Sans Unicode"/>
              </a:rPr>
              <a:t> </a:t>
            </a:r>
            <a:r>
              <a:rPr sz="3600" b="0" spc="-245" dirty="0">
                <a:solidFill>
                  <a:srgbClr val="0E0E0E"/>
                </a:solidFill>
                <a:latin typeface="Lucida Sans Unicode"/>
                <a:cs typeface="Lucida Sans Unicode"/>
              </a:rPr>
              <a:t>developing</a:t>
            </a:r>
            <a:r>
              <a:rPr sz="3600" b="0" spc="-185" dirty="0">
                <a:solidFill>
                  <a:srgbClr val="0E0E0E"/>
                </a:solidFill>
                <a:latin typeface="Lucida Sans Unicode"/>
                <a:cs typeface="Lucida Sans Unicode"/>
              </a:rPr>
              <a:t> </a:t>
            </a:r>
            <a:r>
              <a:rPr sz="3600" b="0" spc="-170" dirty="0">
                <a:solidFill>
                  <a:srgbClr val="0E0E0E"/>
                </a:solidFill>
                <a:latin typeface="Lucida Sans Unicode"/>
                <a:cs typeface="Lucida Sans Unicode"/>
              </a:rPr>
              <a:t>the</a:t>
            </a:r>
            <a:r>
              <a:rPr sz="3600" b="0" spc="-180" dirty="0">
                <a:solidFill>
                  <a:srgbClr val="0E0E0E"/>
                </a:solidFill>
                <a:latin typeface="Lucida Sans Unicode"/>
                <a:cs typeface="Lucida Sans Unicode"/>
              </a:rPr>
              <a:t> </a:t>
            </a:r>
            <a:r>
              <a:rPr sz="3600" b="0" spc="-229" dirty="0">
                <a:solidFill>
                  <a:srgbClr val="0E0E0E"/>
                </a:solidFill>
                <a:latin typeface="Lucida Sans Unicode"/>
                <a:cs typeface="Lucida Sans Unicode"/>
              </a:rPr>
              <a:t>proposed</a:t>
            </a:r>
            <a:r>
              <a:rPr sz="3600" b="0" spc="-185" dirty="0">
                <a:solidFill>
                  <a:srgbClr val="0E0E0E"/>
                </a:solidFill>
                <a:latin typeface="Lucida Sans Unicode"/>
                <a:cs typeface="Lucida Sans Unicode"/>
              </a:rPr>
              <a:t> </a:t>
            </a:r>
            <a:r>
              <a:rPr sz="3600" b="0" spc="-265" dirty="0">
                <a:solidFill>
                  <a:srgbClr val="0E0E0E"/>
                </a:solidFill>
                <a:latin typeface="Lucida Sans Unicode"/>
                <a:cs typeface="Lucida Sans Unicode"/>
              </a:rPr>
              <a:t>solution.</a:t>
            </a:r>
            <a:r>
              <a:rPr sz="3600" b="0" spc="-180" dirty="0">
                <a:solidFill>
                  <a:srgbClr val="0E0E0E"/>
                </a:solidFill>
                <a:latin typeface="Lucida Sans Unicode"/>
                <a:cs typeface="Lucida Sans Unicode"/>
              </a:rPr>
              <a:t> </a:t>
            </a:r>
            <a:r>
              <a:rPr sz="3600" b="0" spc="-229" dirty="0">
                <a:solidFill>
                  <a:srgbClr val="0E0E0E"/>
                </a:solidFill>
                <a:latin typeface="Lucida Sans Unicode"/>
                <a:cs typeface="Lucida Sans Unicode"/>
              </a:rPr>
              <a:t>This</a:t>
            </a:r>
            <a:r>
              <a:rPr sz="3600" b="0" spc="-180" dirty="0">
                <a:solidFill>
                  <a:srgbClr val="0E0E0E"/>
                </a:solidFill>
                <a:latin typeface="Lucida Sans Unicode"/>
                <a:cs typeface="Lucida Sans Unicode"/>
              </a:rPr>
              <a:t> </a:t>
            </a:r>
            <a:r>
              <a:rPr sz="3600" b="0" spc="-275" dirty="0">
                <a:solidFill>
                  <a:srgbClr val="0E0E0E"/>
                </a:solidFill>
                <a:latin typeface="Lucida Sans Unicode"/>
                <a:cs typeface="Lucida Sans Unicode"/>
              </a:rPr>
              <a:t>could</a:t>
            </a:r>
            <a:r>
              <a:rPr sz="3600" b="0" spc="-185" dirty="0">
                <a:solidFill>
                  <a:srgbClr val="0E0E0E"/>
                </a:solidFill>
                <a:latin typeface="Lucida Sans Unicode"/>
                <a:cs typeface="Lucida Sans Unicode"/>
              </a:rPr>
              <a:t> </a:t>
            </a:r>
            <a:r>
              <a:rPr sz="3600" b="0" spc="-254" dirty="0">
                <a:solidFill>
                  <a:srgbClr val="0E0E0E"/>
                </a:solidFill>
                <a:latin typeface="Lucida Sans Unicode"/>
                <a:cs typeface="Lucida Sans Unicode"/>
              </a:rPr>
              <a:t>include</a:t>
            </a:r>
            <a:r>
              <a:rPr sz="3600" b="0" spc="-180" dirty="0">
                <a:solidFill>
                  <a:srgbClr val="0E0E0E"/>
                </a:solidFill>
                <a:latin typeface="Lucida Sans Unicode"/>
                <a:cs typeface="Lucida Sans Unicode"/>
              </a:rPr>
              <a:t> </a:t>
            </a:r>
            <a:r>
              <a:rPr sz="3600" b="0" spc="-195" dirty="0">
                <a:solidFill>
                  <a:srgbClr val="0E0E0E"/>
                </a:solidFill>
                <a:latin typeface="Lucida Sans Unicode"/>
                <a:cs typeface="Lucida Sans Unicode"/>
              </a:rPr>
              <a:t>academic </a:t>
            </a:r>
            <a:r>
              <a:rPr sz="3600" b="0" spc="-1125" dirty="0">
                <a:solidFill>
                  <a:srgbClr val="0E0E0E"/>
                </a:solidFill>
                <a:latin typeface="Lucida Sans Unicode"/>
                <a:cs typeface="Lucida Sans Unicode"/>
              </a:rPr>
              <a:t> </a:t>
            </a:r>
            <a:r>
              <a:rPr sz="3600" b="0" spc="-180" dirty="0">
                <a:solidFill>
                  <a:srgbClr val="0E0E0E"/>
                </a:solidFill>
                <a:latin typeface="Lucida Sans Unicode"/>
                <a:cs typeface="Lucida Sans Unicode"/>
              </a:rPr>
              <a:t>papers</a:t>
            </a:r>
            <a:r>
              <a:rPr sz="3600" b="0" spc="-190" dirty="0">
                <a:solidFill>
                  <a:srgbClr val="0E0E0E"/>
                </a:solidFill>
                <a:latin typeface="Lucida Sans Unicode"/>
                <a:cs typeface="Lucida Sans Unicode"/>
              </a:rPr>
              <a:t> </a:t>
            </a:r>
            <a:r>
              <a:rPr sz="3600" b="0" spc="-320" dirty="0">
                <a:solidFill>
                  <a:srgbClr val="0E0E0E"/>
                </a:solidFill>
                <a:latin typeface="Lucida Sans Unicode"/>
                <a:cs typeface="Lucida Sans Unicode"/>
              </a:rPr>
              <a:t>on</a:t>
            </a:r>
            <a:r>
              <a:rPr sz="3600" b="0" spc="-185" dirty="0">
                <a:solidFill>
                  <a:srgbClr val="0E0E0E"/>
                </a:solidFill>
                <a:latin typeface="Lucida Sans Unicode"/>
                <a:cs typeface="Lucida Sans Unicode"/>
              </a:rPr>
              <a:t> </a:t>
            </a:r>
            <a:r>
              <a:rPr sz="3600" b="0" spc="-250" dirty="0">
                <a:solidFill>
                  <a:srgbClr val="0E0E0E"/>
                </a:solidFill>
                <a:latin typeface="Lucida Sans Unicode"/>
                <a:cs typeface="Lucida Sans Unicode"/>
              </a:rPr>
              <a:t>bike</a:t>
            </a:r>
            <a:r>
              <a:rPr sz="3600" b="0" spc="-185" dirty="0">
                <a:solidFill>
                  <a:srgbClr val="0E0E0E"/>
                </a:solidFill>
                <a:latin typeface="Lucida Sans Unicode"/>
                <a:cs typeface="Lucida Sans Unicode"/>
              </a:rPr>
              <a:t> </a:t>
            </a:r>
            <a:r>
              <a:rPr sz="3600" b="0" spc="-270" dirty="0">
                <a:solidFill>
                  <a:srgbClr val="0E0E0E"/>
                </a:solidFill>
                <a:latin typeface="Lucida Sans Unicode"/>
                <a:cs typeface="Lucida Sans Unicode"/>
              </a:rPr>
              <a:t>demand</a:t>
            </a:r>
            <a:r>
              <a:rPr sz="3600" b="0" spc="-190" dirty="0">
                <a:solidFill>
                  <a:srgbClr val="0E0E0E"/>
                </a:solidFill>
                <a:latin typeface="Lucida Sans Unicode"/>
                <a:cs typeface="Lucida Sans Unicode"/>
              </a:rPr>
              <a:t> </a:t>
            </a:r>
            <a:r>
              <a:rPr sz="3600" b="0" spc="-200" dirty="0">
                <a:solidFill>
                  <a:srgbClr val="0E0E0E"/>
                </a:solidFill>
                <a:latin typeface="Lucida Sans Unicode"/>
                <a:cs typeface="Lucida Sans Unicode"/>
              </a:rPr>
              <a:t>prediction,</a:t>
            </a:r>
            <a:r>
              <a:rPr sz="3600" b="0" spc="-185" dirty="0">
                <a:solidFill>
                  <a:srgbClr val="0E0E0E"/>
                </a:solidFill>
                <a:latin typeface="Lucida Sans Unicode"/>
                <a:cs typeface="Lucida Sans Unicode"/>
              </a:rPr>
              <a:t> </a:t>
            </a:r>
            <a:r>
              <a:rPr sz="3600" b="0" spc="-254" dirty="0">
                <a:solidFill>
                  <a:srgbClr val="0E0E0E"/>
                </a:solidFill>
                <a:latin typeface="Lucida Sans Unicode"/>
                <a:cs typeface="Lucida Sans Unicode"/>
              </a:rPr>
              <a:t>machine</a:t>
            </a:r>
            <a:r>
              <a:rPr sz="3600" b="0" spc="-185" dirty="0">
                <a:solidFill>
                  <a:srgbClr val="0E0E0E"/>
                </a:solidFill>
                <a:latin typeface="Lucida Sans Unicode"/>
                <a:cs typeface="Lucida Sans Unicode"/>
              </a:rPr>
              <a:t> </a:t>
            </a:r>
            <a:r>
              <a:rPr sz="3600" b="0" spc="-240" dirty="0">
                <a:solidFill>
                  <a:srgbClr val="0E0E0E"/>
                </a:solidFill>
                <a:latin typeface="Lucida Sans Unicode"/>
                <a:cs typeface="Lucida Sans Unicode"/>
              </a:rPr>
              <a:t>learning</a:t>
            </a:r>
            <a:r>
              <a:rPr sz="3600" b="0" spc="-190" dirty="0">
                <a:solidFill>
                  <a:srgbClr val="0E0E0E"/>
                </a:solidFill>
                <a:latin typeface="Lucida Sans Unicode"/>
                <a:cs typeface="Lucida Sans Unicode"/>
              </a:rPr>
              <a:t> </a:t>
            </a:r>
            <a:r>
              <a:rPr sz="3600" b="0" spc="-240" dirty="0">
                <a:solidFill>
                  <a:srgbClr val="0E0E0E"/>
                </a:solidFill>
                <a:latin typeface="Lucida Sans Unicode"/>
                <a:cs typeface="Lucida Sans Unicode"/>
              </a:rPr>
              <a:t>algorithms,</a:t>
            </a:r>
            <a:r>
              <a:rPr sz="3600" b="0" spc="-185" dirty="0">
                <a:solidFill>
                  <a:srgbClr val="0E0E0E"/>
                </a:solidFill>
                <a:latin typeface="Lucida Sans Unicode"/>
                <a:cs typeface="Lucida Sans Unicode"/>
              </a:rPr>
              <a:t> </a:t>
            </a:r>
            <a:r>
              <a:rPr sz="3600" b="0" spc="-229" dirty="0">
                <a:solidFill>
                  <a:srgbClr val="0E0E0E"/>
                </a:solidFill>
                <a:latin typeface="Lucida Sans Unicode"/>
                <a:cs typeface="Lucida Sans Unicode"/>
              </a:rPr>
              <a:t>and</a:t>
            </a:r>
            <a:r>
              <a:rPr sz="3600" b="0" spc="-185" dirty="0">
                <a:solidFill>
                  <a:srgbClr val="0E0E0E"/>
                </a:solidFill>
                <a:latin typeface="Lucida Sans Unicode"/>
                <a:cs typeface="Lucida Sans Unicode"/>
              </a:rPr>
              <a:t> </a:t>
            </a:r>
            <a:r>
              <a:rPr sz="3600" b="0" spc="-155" dirty="0">
                <a:solidFill>
                  <a:srgbClr val="0E0E0E"/>
                </a:solidFill>
                <a:latin typeface="Lucida Sans Unicode"/>
                <a:cs typeface="Lucida Sans Unicode"/>
              </a:rPr>
              <a:t>best </a:t>
            </a:r>
            <a:r>
              <a:rPr sz="3600" b="0" spc="-150" dirty="0">
                <a:solidFill>
                  <a:srgbClr val="0E0E0E"/>
                </a:solidFill>
                <a:latin typeface="Lucida Sans Unicode"/>
                <a:cs typeface="Lucida Sans Unicode"/>
              </a:rPr>
              <a:t> practices</a:t>
            </a:r>
            <a:r>
              <a:rPr sz="3600" b="0" spc="-190" dirty="0">
                <a:solidFill>
                  <a:srgbClr val="0E0E0E"/>
                </a:solidFill>
                <a:latin typeface="Lucida Sans Unicode"/>
                <a:cs typeface="Lucida Sans Unicode"/>
              </a:rPr>
              <a:t> </a:t>
            </a:r>
            <a:r>
              <a:rPr sz="3600" b="0" spc="-270" dirty="0">
                <a:solidFill>
                  <a:srgbClr val="0E0E0E"/>
                </a:solidFill>
                <a:latin typeface="Lucida Sans Unicode"/>
                <a:cs typeface="Lucida Sans Unicode"/>
              </a:rPr>
              <a:t>in</a:t>
            </a:r>
            <a:r>
              <a:rPr sz="3600" b="0" spc="-190" dirty="0">
                <a:solidFill>
                  <a:srgbClr val="0E0E0E"/>
                </a:solidFill>
                <a:latin typeface="Lucida Sans Unicode"/>
                <a:cs typeface="Lucida Sans Unicode"/>
              </a:rPr>
              <a:t> </a:t>
            </a:r>
            <a:r>
              <a:rPr sz="3600" b="0" spc="-110" dirty="0">
                <a:solidFill>
                  <a:srgbClr val="0E0E0E"/>
                </a:solidFill>
                <a:latin typeface="Lucida Sans Unicode"/>
                <a:cs typeface="Lucida Sans Unicode"/>
              </a:rPr>
              <a:t>data</a:t>
            </a:r>
            <a:r>
              <a:rPr sz="3600" b="0" spc="-190" dirty="0">
                <a:solidFill>
                  <a:srgbClr val="0E0E0E"/>
                </a:solidFill>
                <a:latin typeface="Lucida Sans Unicode"/>
                <a:cs typeface="Lucida Sans Unicode"/>
              </a:rPr>
              <a:t> </a:t>
            </a:r>
            <a:r>
              <a:rPr sz="3600" b="0" spc="-220" dirty="0">
                <a:solidFill>
                  <a:srgbClr val="0E0E0E"/>
                </a:solidFill>
                <a:latin typeface="Lucida Sans Unicode"/>
                <a:cs typeface="Lucida Sans Unicode"/>
              </a:rPr>
              <a:t>preprocessing</a:t>
            </a:r>
            <a:r>
              <a:rPr sz="3600" b="0" spc="-185" dirty="0">
                <a:solidFill>
                  <a:srgbClr val="0E0E0E"/>
                </a:solidFill>
                <a:latin typeface="Lucida Sans Unicode"/>
                <a:cs typeface="Lucida Sans Unicode"/>
              </a:rPr>
              <a:t> </a:t>
            </a:r>
            <a:r>
              <a:rPr sz="3600" b="0" spc="-229" dirty="0">
                <a:solidFill>
                  <a:srgbClr val="0E0E0E"/>
                </a:solidFill>
                <a:latin typeface="Lucida Sans Unicode"/>
                <a:cs typeface="Lucida Sans Unicode"/>
              </a:rPr>
              <a:t>and</a:t>
            </a:r>
            <a:r>
              <a:rPr sz="3600" b="0" spc="-190" dirty="0">
                <a:solidFill>
                  <a:srgbClr val="0E0E0E"/>
                </a:solidFill>
                <a:latin typeface="Lucida Sans Unicode"/>
                <a:cs typeface="Lucida Sans Unicode"/>
              </a:rPr>
              <a:t> </a:t>
            </a:r>
            <a:r>
              <a:rPr sz="3600" b="0" spc="-305" dirty="0">
                <a:solidFill>
                  <a:srgbClr val="0E0E0E"/>
                </a:solidFill>
                <a:latin typeface="Lucida Sans Unicode"/>
                <a:cs typeface="Lucida Sans Unicode"/>
              </a:rPr>
              <a:t>model</a:t>
            </a:r>
            <a:r>
              <a:rPr sz="3600" b="0" spc="-190" dirty="0">
                <a:solidFill>
                  <a:srgbClr val="0E0E0E"/>
                </a:solidFill>
                <a:latin typeface="Lucida Sans Unicode"/>
                <a:cs typeface="Lucida Sans Unicode"/>
              </a:rPr>
              <a:t> </a:t>
            </a:r>
            <a:r>
              <a:rPr sz="3600" b="0" spc="-215" dirty="0">
                <a:solidFill>
                  <a:srgbClr val="0E0E0E"/>
                </a:solidFill>
                <a:latin typeface="Lucida Sans Unicode"/>
                <a:cs typeface="Lucida Sans Unicode"/>
              </a:rPr>
              <a:t>evaluation.</a:t>
            </a:r>
            <a:endParaRPr sz="3600">
              <a:latin typeface="Lucida Sans Unicode"/>
              <a:cs typeface="Lucida Sans Uni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61594">
              <a:lnSpc>
                <a:spcPct val="100000"/>
              </a:lnSpc>
              <a:spcBef>
                <a:spcPts val="100"/>
              </a:spcBef>
            </a:pPr>
            <a:r>
              <a:rPr spc="-5" dirty="0"/>
              <a:t>THANK</a:t>
            </a:r>
            <a:r>
              <a:rPr spc="-75"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3099" y="765947"/>
            <a:ext cx="2366645" cy="665480"/>
          </a:xfrm>
          <a:prstGeom prst="rect">
            <a:avLst/>
          </a:prstGeom>
        </p:spPr>
        <p:txBody>
          <a:bodyPr vert="horz" wrap="square" lIns="0" tIns="12700" rIns="0" bIns="0" rtlCol="0">
            <a:spAutoFit/>
          </a:bodyPr>
          <a:lstStyle/>
          <a:p>
            <a:pPr marL="12700">
              <a:lnSpc>
                <a:spcPct val="100000"/>
              </a:lnSpc>
              <a:spcBef>
                <a:spcPts val="100"/>
              </a:spcBef>
            </a:pPr>
            <a:r>
              <a:rPr dirty="0"/>
              <a:t>O</a:t>
            </a:r>
            <a:r>
              <a:rPr spc="-5" dirty="0"/>
              <a:t>U</a:t>
            </a:r>
            <a:r>
              <a:rPr dirty="0"/>
              <a:t>TLI</a:t>
            </a:r>
            <a:r>
              <a:rPr spc="-5" dirty="0"/>
              <a:t>N</a:t>
            </a:r>
            <a:r>
              <a:rPr dirty="0"/>
              <a:t>E</a:t>
            </a:r>
          </a:p>
        </p:txBody>
      </p:sp>
      <p:pic>
        <p:nvPicPr>
          <p:cNvPr id="3" name="object 3"/>
          <p:cNvPicPr/>
          <p:nvPr/>
        </p:nvPicPr>
        <p:blipFill>
          <a:blip r:embed="rId2" cstate="print"/>
          <a:stretch>
            <a:fillRect/>
          </a:stretch>
        </p:blipFill>
        <p:spPr>
          <a:xfrm>
            <a:off x="1644014" y="3146591"/>
            <a:ext cx="95250" cy="95249"/>
          </a:xfrm>
          <a:prstGeom prst="rect">
            <a:avLst/>
          </a:prstGeom>
        </p:spPr>
      </p:pic>
      <p:sp>
        <p:nvSpPr>
          <p:cNvPr id="4" name="object 4"/>
          <p:cNvSpPr txBox="1"/>
          <p:nvPr/>
        </p:nvSpPr>
        <p:spPr>
          <a:xfrm>
            <a:off x="1878964" y="2848141"/>
            <a:ext cx="9087485" cy="3987800"/>
          </a:xfrm>
          <a:prstGeom prst="rect">
            <a:avLst/>
          </a:prstGeom>
        </p:spPr>
        <p:txBody>
          <a:bodyPr vert="horz" wrap="square" lIns="0" tIns="50800" rIns="0" bIns="0" rtlCol="0">
            <a:spAutoFit/>
          </a:bodyPr>
          <a:lstStyle/>
          <a:p>
            <a:pPr marL="12700">
              <a:lnSpc>
                <a:spcPct val="100000"/>
              </a:lnSpc>
              <a:spcBef>
                <a:spcPts val="400"/>
              </a:spcBef>
            </a:pPr>
            <a:r>
              <a:rPr sz="3000" b="1" dirty="0">
                <a:solidFill>
                  <a:srgbClr val="404040"/>
                </a:solidFill>
                <a:latin typeface="Arial"/>
                <a:cs typeface="Arial"/>
              </a:rPr>
              <a:t>Problem</a:t>
            </a:r>
            <a:r>
              <a:rPr sz="3000" b="1" spc="10" dirty="0">
                <a:solidFill>
                  <a:srgbClr val="404040"/>
                </a:solidFill>
                <a:latin typeface="Arial"/>
                <a:cs typeface="Arial"/>
              </a:rPr>
              <a:t> </a:t>
            </a:r>
            <a:r>
              <a:rPr sz="3000" b="1" spc="-5" dirty="0">
                <a:solidFill>
                  <a:srgbClr val="404040"/>
                </a:solidFill>
                <a:latin typeface="Arial"/>
                <a:cs typeface="Arial"/>
              </a:rPr>
              <a:t>Statement</a:t>
            </a:r>
            <a:r>
              <a:rPr sz="3000" b="1" spc="10" dirty="0">
                <a:solidFill>
                  <a:srgbClr val="404040"/>
                </a:solidFill>
                <a:latin typeface="Arial"/>
                <a:cs typeface="Arial"/>
              </a:rPr>
              <a:t> </a:t>
            </a:r>
            <a:r>
              <a:rPr sz="3000" spc="-5" dirty="0">
                <a:solidFill>
                  <a:srgbClr val="404040"/>
                </a:solidFill>
                <a:latin typeface="Arial MT"/>
                <a:cs typeface="Arial MT"/>
              </a:rPr>
              <a:t>(Should</a:t>
            </a:r>
            <a:r>
              <a:rPr sz="3000" spc="10" dirty="0">
                <a:solidFill>
                  <a:srgbClr val="404040"/>
                </a:solidFill>
                <a:latin typeface="Arial MT"/>
                <a:cs typeface="Arial MT"/>
              </a:rPr>
              <a:t> </a:t>
            </a:r>
            <a:r>
              <a:rPr sz="3000" spc="-5" dirty="0">
                <a:solidFill>
                  <a:srgbClr val="404040"/>
                </a:solidFill>
                <a:latin typeface="Arial MT"/>
                <a:cs typeface="Arial MT"/>
              </a:rPr>
              <a:t>not</a:t>
            </a:r>
            <a:r>
              <a:rPr sz="3000" spc="10" dirty="0">
                <a:solidFill>
                  <a:srgbClr val="404040"/>
                </a:solidFill>
                <a:latin typeface="Arial MT"/>
                <a:cs typeface="Arial MT"/>
              </a:rPr>
              <a:t> </a:t>
            </a:r>
            <a:r>
              <a:rPr sz="3000" spc="-5" dirty="0">
                <a:solidFill>
                  <a:srgbClr val="404040"/>
                </a:solidFill>
                <a:latin typeface="Arial MT"/>
                <a:cs typeface="Arial MT"/>
              </a:rPr>
              <a:t>include</a:t>
            </a:r>
            <a:r>
              <a:rPr sz="3000" spc="10" dirty="0">
                <a:solidFill>
                  <a:srgbClr val="404040"/>
                </a:solidFill>
                <a:latin typeface="Arial MT"/>
                <a:cs typeface="Arial MT"/>
              </a:rPr>
              <a:t> </a:t>
            </a:r>
            <a:r>
              <a:rPr sz="3000" spc="-5" dirty="0">
                <a:solidFill>
                  <a:srgbClr val="404040"/>
                </a:solidFill>
                <a:latin typeface="Arial MT"/>
                <a:cs typeface="Arial MT"/>
              </a:rPr>
              <a:t>solution)</a:t>
            </a:r>
            <a:endParaRPr sz="3000">
              <a:latin typeface="Arial MT"/>
              <a:cs typeface="Arial MT"/>
            </a:endParaRPr>
          </a:p>
          <a:p>
            <a:pPr marL="12700">
              <a:lnSpc>
                <a:spcPct val="100000"/>
              </a:lnSpc>
              <a:spcBef>
                <a:spcPts val="300"/>
              </a:spcBef>
            </a:pPr>
            <a:r>
              <a:rPr sz="3000" b="1" dirty="0">
                <a:solidFill>
                  <a:srgbClr val="404040"/>
                </a:solidFill>
                <a:latin typeface="Arial"/>
                <a:cs typeface="Arial"/>
              </a:rPr>
              <a:t>Proposed</a:t>
            </a:r>
            <a:r>
              <a:rPr sz="3000" b="1" spc="-45" dirty="0">
                <a:solidFill>
                  <a:srgbClr val="404040"/>
                </a:solidFill>
                <a:latin typeface="Arial"/>
                <a:cs typeface="Arial"/>
              </a:rPr>
              <a:t> </a:t>
            </a:r>
            <a:r>
              <a:rPr sz="3000" b="1" dirty="0">
                <a:solidFill>
                  <a:srgbClr val="404040"/>
                </a:solidFill>
                <a:latin typeface="Arial"/>
                <a:cs typeface="Arial"/>
              </a:rPr>
              <a:t>System/Solution</a:t>
            </a:r>
            <a:endParaRPr sz="3000">
              <a:latin typeface="Arial"/>
              <a:cs typeface="Arial"/>
            </a:endParaRPr>
          </a:p>
          <a:p>
            <a:pPr marL="12700">
              <a:lnSpc>
                <a:spcPct val="100000"/>
              </a:lnSpc>
              <a:spcBef>
                <a:spcPts val="300"/>
              </a:spcBef>
            </a:pPr>
            <a:r>
              <a:rPr sz="3000" b="1" spc="-5" dirty="0">
                <a:solidFill>
                  <a:srgbClr val="404040"/>
                </a:solidFill>
                <a:latin typeface="Arial"/>
                <a:cs typeface="Arial"/>
              </a:rPr>
              <a:t>System</a:t>
            </a:r>
            <a:r>
              <a:rPr sz="3000" b="1" dirty="0">
                <a:solidFill>
                  <a:srgbClr val="404040"/>
                </a:solidFill>
                <a:latin typeface="Arial"/>
                <a:cs typeface="Arial"/>
              </a:rPr>
              <a:t> Development Approach </a:t>
            </a:r>
            <a:r>
              <a:rPr sz="3000" spc="-5" dirty="0">
                <a:solidFill>
                  <a:srgbClr val="404040"/>
                </a:solidFill>
                <a:latin typeface="Arial MT"/>
                <a:cs typeface="Arial MT"/>
              </a:rPr>
              <a:t>(Technology</a:t>
            </a:r>
            <a:r>
              <a:rPr sz="3000" dirty="0">
                <a:solidFill>
                  <a:srgbClr val="404040"/>
                </a:solidFill>
                <a:latin typeface="Arial MT"/>
                <a:cs typeface="Arial MT"/>
              </a:rPr>
              <a:t> </a:t>
            </a:r>
            <a:r>
              <a:rPr sz="3000" spc="-5" dirty="0">
                <a:solidFill>
                  <a:srgbClr val="404040"/>
                </a:solidFill>
                <a:latin typeface="Arial MT"/>
                <a:cs typeface="Arial MT"/>
              </a:rPr>
              <a:t>Used)</a:t>
            </a:r>
            <a:endParaRPr sz="3000">
              <a:latin typeface="Arial MT"/>
              <a:cs typeface="Arial MT"/>
            </a:endParaRPr>
          </a:p>
          <a:p>
            <a:pPr marL="12700" marR="4599940">
              <a:lnSpc>
                <a:spcPct val="108300"/>
              </a:lnSpc>
            </a:pPr>
            <a:r>
              <a:rPr sz="3000" b="1" dirty="0">
                <a:solidFill>
                  <a:srgbClr val="404040"/>
                </a:solidFill>
                <a:latin typeface="Arial"/>
                <a:cs typeface="Arial"/>
              </a:rPr>
              <a:t>Algorithm</a:t>
            </a:r>
            <a:r>
              <a:rPr sz="3000" b="1" spc="-25" dirty="0">
                <a:solidFill>
                  <a:srgbClr val="404040"/>
                </a:solidFill>
                <a:latin typeface="Arial"/>
                <a:cs typeface="Arial"/>
              </a:rPr>
              <a:t> </a:t>
            </a:r>
            <a:r>
              <a:rPr sz="3000" b="1" spc="-5" dirty="0">
                <a:solidFill>
                  <a:srgbClr val="404040"/>
                </a:solidFill>
                <a:latin typeface="Arial"/>
                <a:cs typeface="Arial"/>
              </a:rPr>
              <a:t>&amp;</a:t>
            </a:r>
            <a:r>
              <a:rPr sz="3000" b="1" spc="-20" dirty="0">
                <a:solidFill>
                  <a:srgbClr val="404040"/>
                </a:solidFill>
                <a:latin typeface="Arial"/>
                <a:cs typeface="Arial"/>
              </a:rPr>
              <a:t> </a:t>
            </a:r>
            <a:r>
              <a:rPr sz="3000" b="1" spc="-5" dirty="0">
                <a:solidFill>
                  <a:srgbClr val="404040"/>
                </a:solidFill>
                <a:latin typeface="Arial"/>
                <a:cs typeface="Arial"/>
              </a:rPr>
              <a:t>Deployment </a:t>
            </a:r>
            <a:r>
              <a:rPr sz="3000" b="1" spc="-819" dirty="0">
                <a:solidFill>
                  <a:srgbClr val="404040"/>
                </a:solidFill>
                <a:latin typeface="Arial"/>
                <a:cs typeface="Arial"/>
              </a:rPr>
              <a:t> </a:t>
            </a:r>
            <a:r>
              <a:rPr sz="3000" b="1" spc="-5" dirty="0">
                <a:solidFill>
                  <a:srgbClr val="404040"/>
                </a:solidFill>
                <a:latin typeface="Arial"/>
                <a:cs typeface="Arial"/>
              </a:rPr>
              <a:t>Result </a:t>
            </a:r>
            <a:r>
              <a:rPr sz="3000" b="1" dirty="0">
                <a:solidFill>
                  <a:srgbClr val="404040"/>
                </a:solidFill>
                <a:latin typeface="Arial"/>
                <a:cs typeface="Arial"/>
              </a:rPr>
              <a:t>(Output Image) </a:t>
            </a:r>
            <a:r>
              <a:rPr sz="3000" b="1" spc="5" dirty="0">
                <a:solidFill>
                  <a:srgbClr val="404040"/>
                </a:solidFill>
                <a:latin typeface="Arial"/>
                <a:cs typeface="Arial"/>
              </a:rPr>
              <a:t> </a:t>
            </a:r>
            <a:r>
              <a:rPr sz="3000" b="1" dirty="0">
                <a:solidFill>
                  <a:srgbClr val="404040"/>
                </a:solidFill>
                <a:latin typeface="Arial"/>
                <a:cs typeface="Arial"/>
              </a:rPr>
              <a:t>Conclusion</a:t>
            </a:r>
            <a:endParaRPr sz="3000">
              <a:latin typeface="Arial"/>
              <a:cs typeface="Arial"/>
            </a:endParaRPr>
          </a:p>
          <a:p>
            <a:pPr marL="12700" marR="6631940">
              <a:lnSpc>
                <a:spcPct val="108300"/>
              </a:lnSpc>
            </a:pPr>
            <a:r>
              <a:rPr sz="3000" b="1" dirty="0">
                <a:solidFill>
                  <a:srgbClr val="404040"/>
                </a:solidFill>
                <a:latin typeface="Arial"/>
                <a:cs typeface="Arial"/>
              </a:rPr>
              <a:t>Future</a:t>
            </a:r>
            <a:r>
              <a:rPr sz="3000" b="1" spc="-100" dirty="0">
                <a:solidFill>
                  <a:srgbClr val="404040"/>
                </a:solidFill>
                <a:latin typeface="Arial"/>
                <a:cs typeface="Arial"/>
              </a:rPr>
              <a:t> </a:t>
            </a:r>
            <a:r>
              <a:rPr sz="3000" b="1" dirty="0">
                <a:solidFill>
                  <a:srgbClr val="404040"/>
                </a:solidFill>
                <a:latin typeface="Arial"/>
                <a:cs typeface="Arial"/>
              </a:rPr>
              <a:t>Scope </a:t>
            </a:r>
            <a:r>
              <a:rPr sz="3000" b="1" spc="-825" dirty="0">
                <a:solidFill>
                  <a:srgbClr val="404040"/>
                </a:solidFill>
                <a:latin typeface="Arial"/>
                <a:cs typeface="Arial"/>
              </a:rPr>
              <a:t> </a:t>
            </a:r>
            <a:r>
              <a:rPr sz="3000" b="1" spc="-5" dirty="0">
                <a:solidFill>
                  <a:srgbClr val="404040"/>
                </a:solidFill>
                <a:latin typeface="Arial"/>
                <a:cs typeface="Arial"/>
              </a:rPr>
              <a:t>References</a:t>
            </a:r>
            <a:endParaRPr sz="3000">
              <a:latin typeface="Arial"/>
              <a:cs typeface="Arial"/>
            </a:endParaRPr>
          </a:p>
        </p:txBody>
      </p:sp>
      <p:pic>
        <p:nvPicPr>
          <p:cNvPr id="5" name="object 5"/>
          <p:cNvPicPr/>
          <p:nvPr/>
        </p:nvPicPr>
        <p:blipFill>
          <a:blip r:embed="rId2" cstate="print"/>
          <a:stretch>
            <a:fillRect/>
          </a:stretch>
        </p:blipFill>
        <p:spPr>
          <a:xfrm>
            <a:off x="1644014" y="3641891"/>
            <a:ext cx="95250" cy="95249"/>
          </a:xfrm>
          <a:prstGeom prst="rect">
            <a:avLst/>
          </a:prstGeom>
        </p:spPr>
      </p:pic>
      <p:pic>
        <p:nvPicPr>
          <p:cNvPr id="6" name="object 6"/>
          <p:cNvPicPr/>
          <p:nvPr/>
        </p:nvPicPr>
        <p:blipFill>
          <a:blip r:embed="rId2" cstate="print"/>
          <a:stretch>
            <a:fillRect/>
          </a:stretch>
        </p:blipFill>
        <p:spPr>
          <a:xfrm>
            <a:off x="1644014" y="4137191"/>
            <a:ext cx="95250" cy="95249"/>
          </a:xfrm>
          <a:prstGeom prst="rect">
            <a:avLst/>
          </a:prstGeom>
        </p:spPr>
      </p:pic>
      <p:pic>
        <p:nvPicPr>
          <p:cNvPr id="7" name="object 7"/>
          <p:cNvPicPr/>
          <p:nvPr/>
        </p:nvPicPr>
        <p:blipFill>
          <a:blip r:embed="rId2" cstate="print"/>
          <a:stretch>
            <a:fillRect/>
          </a:stretch>
        </p:blipFill>
        <p:spPr>
          <a:xfrm>
            <a:off x="1644014" y="4632491"/>
            <a:ext cx="95250" cy="95249"/>
          </a:xfrm>
          <a:prstGeom prst="rect">
            <a:avLst/>
          </a:prstGeom>
        </p:spPr>
      </p:pic>
      <p:pic>
        <p:nvPicPr>
          <p:cNvPr id="8" name="object 8"/>
          <p:cNvPicPr/>
          <p:nvPr/>
        </p:nvPicPr>
        <p:blipFill>
          <a:blip r:embed="rId2" cstate="print"/>
          <a:stretch>
            <a:fillRect/>
          </a:stretch>
        </p:blipFill>
        <p:spPr>
          <a:xfrm>
            <a:off x="1644014" y="5127791"/>
            <a:ext cx="95250" cy="95249"/>
          </a:xfrm>
          <a:prstGeom prst="rect">
            <a:avLst/>
          </a:prstGeom>
        </p:spPr>
      </p:pic>
      <p:pic>
        <p:nvPicPr>
          <p:cNvPr id="9" name="object 9"/>
          <p:cNvPicPr/>
          <p:nvPr/>
        </p:nvPicPr>
        <p:blipFill>
          <a:blip r:embed="rId2" cstate="print"/>
          <a:stretch>
            <a:fillRect/>
          </a:stretch>
        </p:blipFill>
        <p:spPr>
          <a:xfrm>
            <a:off x="1644014" y="5623091"/>
            <a:ext cx="95250" cy="95249"/>
          </a:xfrm>
          <a:prstGeom prst="rect">
            <a:avLst/>
          </a:prstGeom>
        </p:spPr>
      </p:pic>
      <p:pic>
        <p:nvPicPr>
          <p:cNvPr id="10" name="object 10"/>
          <p:cNvPicPr/>
          <p:nvPr/>
        </p:nvPicPr>
        <p:blipFill>
          <a:blip r:embed="rId2" cstate="print"/>
          <a:stretch>
            <a:fillRect/>
          </a:stretch>
        </p:blipFill>
        <p:spPr>
          <a:xfrm>
            <a:off x="1644014" y="6118391"/>
            <a:ext cx="95250" cy="95249"/>
          </a:xfrm>
          <a:prstGeom prst="rect">
            <a:avLst/>
          </a:prstGeom>
        </p:spPr>
      </p:pic>
      <p:pic>
        <p:nvPicPr>
          <p:cNvPr id="11" name="object 11"/>
          <p:cNvPicPr/>
          <p:nvPr/>
        </p:nvPicPr>
        <p:blipFill>
          <a:blip r:embed="rId2" cstate="print"/>
          <a:stretch>
            <a:fillRect/>
          </a:stretch>
        </p:blipFill>
        <p:spPr>
          <a:xfrm>
            <a:off x="1644014" y="6613691"/>
            <a:ext cx="95250" cy="952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8644" y="2103335"/>
            <a:ext cx="180975" cy="180974"/>
          </a:xfrm>
          <a:prstGeom prst="rect">
            <a:avLst/>
          </a:prstGeom>
        </p:spPr>
      </p:pic>
      <p:sp>
        <p:nvSpPr>
          <p:cNvPr id="3" name="object 3"/>
          <p:cNvSpPr txBox="1">
            <a:spLocks noGrp="1"/>
          </p:cNvSpPr>
          <p:nvPr>
            <p:ph type="title"/>
          </p:nvPr>
        </p:nvSpPr>
        <p:spPr>
          <a:xfrm>
            <a:off x="950527" y="878667"/>
            <a:ext cx="16127730" cy="5196205"/>
          </a:xfrm>
          <a:prstGeom prst="rect">
            <a:avLst/>
          </a:prstGeom>
        </p:spPr>
        <p:txBody>
          <a:bodyPr vert="horz" wrap="square" lIns="0" tIns="90170" rIns="0" bIns="0" rtlCol="0">
            <a:spAutoFit/>
          </a:bodyPr>
          <a:lstStyle/>
          <a:p>
            <a:pPr marL="12700">
              <a:lnSpc>
                <a:spcPct val="100000"/>
              </a:lnSpc>
              <a:spcBef>
                <a:spcPts val="710"/>
              </a:spcBef>
            </a:pPr>
            <a:r>
              <a:rPr sz="5900" spc="15" dirty="0">
                <a:solidFill>
                  <a:srgbClr val="1BACE3"/>
                </a:solidFill>
              </a:rPr>
              <a:t>Problem</a:t>
            </a:r>
            <a:r>
              <a:rPr sz="5900" spc="-25" dirty="0">
                <a:solidFill>
                  <a:srgbClr val="1BACE3"/>
                </a:solidFill>
              </a:rPr>
              <a:t> </a:t>
            </a:r>
            <a:r>
              <a:rPr sz="5900" spc="15" dirty="0">
                <a:solidFill>
                  <a:srgbClr val="1BACE3"/>
                </a:solidFill>
              </a:rPr>
              <a:t>Statement</a:t>
            </a:r>
            <a:endParaRPr sz="5900"/>
          </a:p>
          <a:p>
            <a:pPr marL="470534" marR="5080">
              <a:lnSpc>
                <a:spcPts val="4730"/>
              </a:lnSpc>
              <a:spcBef>
                <a:spcPts val="10"/>
              </a:spcBef>
            </a:pPr>
            <a:r>
              <a:rPr sz="3600" b="0" spc="-265" dirty="0">
                <a:solidFill>
                  <a:srgbClr val="404040"/>
                </a:solidFill>
                <a:latin typeface="Verdana"/>
                <a:cs typeface="Verdana"/>
              </a:rPr>
              <a:t>Problem </a:t>
            </a:r>
            <a:r>
              <a:rPr sz="3600" b="0" spc="-325" dirty="0">
                <a:solidFill>
                  <a:srgbClr val="404040"/>
                </a:solidFill>
                <a:latin typeface="Verdana"/>
                <a:cs typeface="Verdana"/>
              </a:rPr>
              <a:t>Statement: </a:t>
            </a:r>
            <a:r>
              <a:rPr sz="3600" b="0" spc="-550" dirty="0">
                <a:solidFill>
                  <a:srgbClr val="404040"/>
                </a:solidFill>
                <a:latin typeface="Verdana"/>
                <a:cs typeface="Verdana"/>
              </a:rPr>
              <a:t>In </a:t>
            </a:r>
            <a:r>
              <a:rPr sz="3600" b="0" spc="-265" dirty="0">
                <a:solidFill>
                  <a:srgbClr val="404040"/>
                </a:solidFill>
                <a:latin typeface="Verdana"/>
                <a:cs typeface="Verdana"/>
              </a:rPr>
              <a:t>today's </a:t>
            </a:r>
            <a:r>
              <a:rPr sz="3600" b="0" spc="-204" dirty="0">
                <a:solidFill>
                  <a:srgbClr val="404040"/>
                </a:solidFill>
                <a:latin typeface="Verdana"/>
                <a:cs typeface="Verdana"/>
              </a:rPr>
              <a:t>digital </a:t>
            </a:r>
            <a:r>
              <a:rPr sz="3600" b="0" spc="-295" dirty="0">
                <a:solidFill>
                  <a:srgbClr val="404040"/>
                </a:solidFill>
                <a:latin typeface="Verdana"/>
                <a:cs typeface="Verdana"/>
              </a:rPr>
              <a:t>age, </a:t>
            </a:r>
            <a:r>
              <a:rPr sz="3600" b="0" spc="-340" dirty="0">
                <a:solidFill>
                  <a:srgbClr val="404040"/>
                </a:solidFill>
                <a:latin typeface="Verdana"/>
                <a:cs typeface="Verdana"/>
              </a:rPr>
              <a:t>where </a:t>
            </a:r>
            <a:r>
              <a:rPr sz="3600" b="0" spc="-254" dirty="0">
                <a:solidFill>
                  <a:srgbClr val="404040"/>
                </a:solidFill>
                <a:latin typeface="Verdana"/>
                <a:cs typeface="Verdana"/>
              </a:rPr>
              <a:t>cybersecurity </a:t>
            </a:r>
            <a:r>
              <a:rPr sz="3600" b="0" spc="-229" dirty="0">
                <a:solidFill>
                  <a:srgbClr val="404040"/>
                </a:solidFill>
                <a:latin typeface="Verdana"/>
                <a:cs typeface="Verdana"/>
              </a:rPr>
              <a:t>threats </a:t>
            </a:r>
            <a:r>
              <a:rPr sz="3600" b="0" spc="-360" dirty="0">
                <a:solidFill>
                  <a:srgbClr val="404040"/>
                </a:solidFill>
                <a:latin typeface="Verdana"/>
                <a:cs typeface="Verdana"/>
              </a:rPr>
              <a:t>loom </a:t>
            </a:r>
            <a:r>
              <a:rPr sz="3600" b="0" spc="-355" dirty="0">
                <a:solidFill>
                  <a:srgbClr val="404040"/>
                </a:solidFill>
                <a:latin typeface="Verdana"/>
                <a:cs typeface="Verdana"/>
              </a:rPr>
              <a:t> </a:t>
            </a:r>
            <a:r>
              <a:rPr sz="3600" b="0" spc="-275" dirty="0">
                <a:solidFill>
                  <a:srgbClr val="404040"/>
                </a:solidFill>
                <a:latin typeface="Verdana"/>
                <a:cs typeface="Verdana"/>
              </a:rPr>
              <a:t>large,</a:t>
            </a:r>
            <a:r>
              <a:rPr sz="3600" b="0" spc="-315" dirty="0">
                <a:solidFill>
                  <a:srgbClr val="404040"/>
                </a:solidFill>
                <a:latin typeface="Verdana"/>
                <a:cs typeface="Verdana"/>
              </a:rPr>
              <a:t> one </a:t>
            </a:r>
            <a:r>
              <a:rPr sz="3600" b="0" spc="-125" dirty="0">
                <a:solidFill>
                  <a:srgbClr val="404040"/>
                </a:solidFill>
                <a:latin typeface="Verdana"/>
                <a:cs typeface="Verdana"/>
              </a:rPr>
              <a:t>of</a:t>
            </a:r>
            <a:r>
              <a:rPr sz="3600" b="0" spc="-315" dirty="0">
                <a:solidFill>
                  <a:srgbClr val="404040"/>
                </a:solidFill>
                <a:latin typeface="Verdana"/>
                <a:cs typeface="Verdana"/>
              </a:rPr>
              <a:t> </a:t>
            </a:r>
            <a:r>
              <a:rPr sz="3600" b="0" spc="-254" dirty="0">
                <a:solidFill>
                  <a:srgbClr val="404040"/>
                </a:solidFill>
                <a:latin typeface="Verdana"/>
                <a:cs typeface="Verdana"/>
              </a:rPr>
              <a:t>the</a:t>
            </a:r>
            <a:r>
              <a:rPr sz="3600" b="0" spc="-315" dirty="0">
                <a:solidFill>
                  <a:srgbClr val="404040"/>
                </a:solidFill>
                <a:latin typeface="Verdana"/>
                <a:cs typeface="Verdana"/>
              </a:rPr>
              <a:t> </a:t>
            </a:r>
            <a:r>
              <a:rPr sz="3600" b="0" spc="-210" dirty="0">
                <a:solidFill>
                  <a:srgbClr val="404040"/>
                </a:solidFill>
                <a:latin typeface="Verdana"/>
                <a:cs typeface="Verdana"/>
              </a:rPr>
              <a:t>significant</a:t>
            </a:r>
            <a:r>
              <a:rPr sz="3600" b="0" spc="-315" dirty="0">
                <a:solidFill>
                  <a:srgbClr val="404040"/>
                </a:solidFill>
                <a:latin typeface="Verdana"/>
                <a:cs typeface="Verdana"/>
              </a:rPr>
              <a:t> </a:t>
            </a:r>
            <a:r>
              <a:rPr sz="3600" b="0" spc="-270" dirty="0">
                <a:solidFill>
                  <a:srgbClr val="404040"/>
                </a:solidFill>
                <a:latin typeface="Verdana"/>
                <a:cs typeface="Verdana"/>
              </a:rPr>
              <a:t>concerns</a:t>
            </a:r>
            <a:r>
              <a:rPr sz="3600" b="0" spc="-315" dirty="0">
                <a:solidFill>
                  <a:srgbClr val="404040"/>
                </a:solidFill>
                <a:latin typeface="Verdana"/>
                <a:cs typeface="Verdana"/>
              </a:rPr>
              <a:t> </a:t>
            </a:r>
            <a:r>
              <a:rPr sz="3600" b="0" spc="-190" dirty="0">
                <a:solidFill>
                  <a:srgbClr val="404040"/>
                </a:solidFill>
                <a:latin typeface="Verdana"/>
                <a:cs typeface="Verdana"/>
              </a:rPr>
              <a:t>is</a:t>
            </a:r>
            <a:r>
              <a:rPr sz="3600" b="0" spc="-315" dirty="0">
                <a:solidFill>
                  <a:srgbClr val="404040"/>
                </a:solidFill>
                <a:latin typeface="Verdana"/>
                <a:cs typeface="Verdana"/>
              </a:rPr>
              <a:t> </a:t>
            </a:r>
            <a:r>
              <a:rPr sz="3600" b="0" spc="-254" dirty="0">
                <a:solidFill>
                  <a:srgbClr val="404040"/>
                </a:solidFill>
                <a:latin typeface="Verdana"/>
                <a:cs typeface="Verdana"/>
              </a:rPr>
              <a:t>the</a:t>
            </a:r>
            <a:r>
              <a:rPr sz="3600" b="0" spc="-315" dirty="0">
                <a:solidFill>
                  <a:srgbClr val="404040"/>
                </a:solidFill>
                <a:latin typeface="Verdana"/>
                <a:cs typeface="Verdana"/>
              </a:rPr>
              <a:t> </a:t>
            </a:r>
            <a:r>
              <a:rPr sz="3600" b="0" spc="-215" dirty="0">
                <a:solidFill>
                  <a:srgbClr val="404040"/>
                </a:solidFill>
                <a:latin typeface="Verdana"/>
                <a:cs typeface="Verdana"/>
              </a:rPr>
              <a:t>proliferation</a:t>
            </a:r>
            <a:r>
              <a:rPr sz="3600" b="0" spc="-315" dirty="0">
                <a:solidFill>
                  <a:srgbClr val="404040"/>
                </a:solidFill>
                <a:latin typeface="Verdana"/>
                <a:cs typeface="Verdana"/>
              </a:rPr>
              <a:t> </a:t>
            </a:r>
            <a:r>
              <a:rPr sz="3600" b="0" spc="-125" dirty="0">
                <a:solidFill>
                  <a:srgbClr val="404040"/>
                </a:solidFill>
                <a:latin typeface="Verdana"/>
                <a:cs typeface="Verdana"/>
              </a:rPr>
              <a:t>of</a:t>
            </a:r>
            <a:r>
              <a:rPr sz="3600" b="0" spc="-315" dirty="0">
                <a:solidFill>
                  <a:srgbClr val="404040"/>
                </a:solidFill>
                <a:latin typeface="Verdana"/>
                <a:cs typeface="Verdana"/>
              </a:rPr>
              <a:t> </a:t>
            </a:r>
            <a:r>
              <a:rPr sz="3600" b="0" spc="-310" dirty="0">
                <a:solidFill>
                  <a:srgbClr val="404040"/>
                </a:solidFill>
                <a:latin typeface="Verdana"/>
                <a:cs typeface="Verdana"/>
              </a:rPr>
              <a:t>keyloggers,</a:t>
            </a:r>
            <a:r>
              <a:rPr sz="3600" b="0" spc="-315" dirty="0">
                <a:solidFill>
                  <a:srgbClr val="404040"/>
                </a:solidFill>
                <a:latin typeface="Verdana"/>
                <a:cs typeface="Verdana"/>
              </a:rPr>
              <a:t> </a:t>
            </a:r>
            <a:r>
              <a:rPr sz="3600" b="0" spc="-260" dirty="0">
                <a:solidFill>
                  <a:srgbClr val="404040"/>
                </a:solidFill>
                <a:latin typeface="Verdana"/>
                <a:cs typeface="Verdana"/>
              </a:rPr>
              <a:t>stealthy </a:t>
            </a:r>
            <a:r>
              <a:rPr sz="3600" b="0" spc="-1250" dirty="0">
                <a:solidFill>
                  <a:srgbClr val="404040"/>
                </a:solidFill>
                <a:latin typeface="Verdana"/>
                <a:cs typeface="Verdana"/>
              </a:rPr>
              <a:t> </a:t>
            </a:r>
            <a:r>
              <a:rPr sz="3600" b="0" spc="-260" dirty="0">
                <a:solidFill>
                  <a:srgbClr val="404040"/>
                </a:solidFill>
                <a:latin typeface="Verdana"/>
                <a:cs typeface="Verdana"/>
              </a:rPr>
              <a:t>s</a:t>
            </a:r>
            <a:r>
              <a:rPr sz="3600" b="0" spc="-275" dirty="0">
                <a:solidFill>
                  <a:srgbClr val="404040"/>
                </a:solidFill>
                <a:latin typeface="Verdana"/>
                <a:cs typeface="Verdana"/>
              </a:rPr>
              <a:t>o</a:t>
            </a:r>
            <a:r>
              <a:rPr sz="3600" b="0" dirty="0">
                <a:solidFill>
                  <a:srgbClr val="404040"/>
                </a:solidFill>
                <a:latin typeface="Verdana"/>
                <a:cs typeface="Verdana"/>
              </a:rPr>
              <a:t>f</a:t>
            </a:r>
            <a:r>
              <a:rPr sz="3600" b="0" spc="-95" dirty="0">
                <a:solidFill>
                  <a:srgbClr val="404040"/>
                </a:solidFill>
                <a:latin typeface="Verdana"/>
                <a:cs typeface="Verdana"/>
              </a:rPr>
              <a:t>t</a:t>
            </a:r>
            <a:r>
              <a:rPr sz="3600" b="0" spc="-520" dirty="0">
                <a:solidFill>
                  <a:srgbClr val="404040"/>
                </a:solidFill>
                <a:latin typeface="Verdana"/>
                <a:cs typeface="Verdana"/>
              </a:rPr>
              <a:t>w</a:t>
            </a:r>
            <a:r>
              <a:rPr sz="3600" b="0" spc="-270" dirty="0">
                <a:solidFill>
                  <a:srgbClr val="404040"/>
                </a:solidFill>
                <a:latin typeface="Verdana"/>
                <a:cs typeface="Verdana"/>
              </a:rPr>
              <a:t>a</a:t>
            </a:r>
            <a:r>
              <a:rPr sz="3600" b="0" spc="-215" dirty="0">
                <a:solidFill>
                  <a:srgbClr val="404040"/>
                </a:solidFill>
                <a:latin typeface="Verdana"/>
                <a:cs typeface="Verdana"/>
              </a:rPr>
              <a:t>r</a:t>
            </a:r>
            <a:r>
              <a:rPr sz="3600" b="0" spc="-260" dirty="0">
                <a:solidFill>
                  <a:srgbClr val="404040"/>
                </a:solidFill>
                <a:latin typeface="Verdana"/>
                <a:cs typeface="Verdana"/>
              </a:rPr>
              <a:t>e</a:t>
            </a:r>
            <a:r>
              <a:rPr sz="3600" b="0" spc="-320" dirty="0">
                <a:solidFill>
                  <a:srgbClr val="404040"/>
                </a:solidFill>
                <a:latin typeface="Verdana"/>
                <a:cs typeface="Verdana"/>
              </a:rPr>
              <a:t> </a:t>
            </a:r>
            <a:r>
              <a:rPr sz="3600" b="0" spc="-95" dirty="0">
                <a:solidFill>
                  <a:srgbClr val="404040"/>
                </a:solidFill>
                <a:latin typeface="Verdana"/>
                <a:cs typeface="Verdana"/>
              </a:rPr>
              <a:t>t</a:t>
            </a:r>
            <a:r>
              <a:rPr sz="3600" b="0" spc="-275" dirty="0">
                <a:solidFill>
                  <a:srgbClr val="404040"/>
                </a:solidFill>
                <a:latin typeface="Verdana"/>
                <a:cs typeface="Verdana"/>
              </a:rPr>
              <a:t>oo</a:t>
            </a:r>
            <a:r>
              <a:rPr sz="3600" b="0" spc="-265" dirty="0">
                <a:solidFill>
                  <a:srgbClr val="404040"/>
                </a:solidFill>
                <a:latin typeface="Verdana"/>
                <a:cs typeface="Verdana"/>
              </a:rPr>
              <a:t>l</a:t>
            </a:r>
            <a:r>
              <a:rPr sz="3600" b="0" spc="-229" dirty="0">
                <a:solidFill>
                  <a:srgbClr val="404040"/>
                </a:solidFill>
                <a:latin typeface="Verdana"/>
                <a:cs typeface="Verdana"/>
              </a:rPr>
              <a:t>s</a:t>
            </a:r>
            <a:r>
              <a:rPr sz="3600" b="0" spc="-320" dirty="0">
                <a:solidFill>
                  <a:srgbClr val="404040"/>
                </a:solidFill>
                <a:latin typeface="Verdana"/>
                <a:cs typeface="Verdana"/>
              </a:rPr>
              <a:t> </a:t>
            </a:r>
            <a:r>
              <a:rPr sz="3600" b="0" spc="-229" dirty="0">
                <a:solidFill>
                  <a:srgbClr val="404040"/>
                </a:solidFill>
                <a:latin typeface="Verdana"/>
                <a:cs typeface="Verdana"/>
              </a:rPr>
              <a:t>d</a:t>
            </a:r>
            <a:r>
              <a:rPr sz="3600" b="0" spc="-290" dirty="0">
                <a:solidFill>
                  <a:srgbClr val="404040"/>
                </a:solidFill>
                <a:latin typeface="Verdana"/>
                <a:cs typeface="Verdana"/>
              </a:rPr>
              <a:t>e</a:t>
            </a:r>
            <a:r>
              <a:rPr sz="3600" b="0" spc="-260" dirty="0">
                <a:solidFill>
                  <a:srgbClr val="404040"/>
                </a:solidFill>
                <a:latin typeface="Verdana"/>
                <a:cs typeface="Verdana"/>
              </a:rPr>
              <a:t>s</a:t>
            </a:r>
            <a:r>
              <a:rPr sz="3600" b="0" spc="-155" dirty="0">
                <a:solidFill>
                  <a:srgbClr val="404040"/>
                </a:solidFill>
                <a:latin typeface="Verdana"/>
                <a:cs typeface="Verdana"/>
              </a:rPr>
              <a:t>i</a:t>
            </a:r>
            <a:r>
              <a:rPr sz="3600" b="0" spc="-300" dirty="0">
                <a:solidFill>
                  <a:srgbClr val="404040"/>
                </a:solidFill>
                <a:latin typeface="Verdana"/>
                <a:cs typeface="Verdana"/>
              </a:rPr>
              <a:t>g</a:t>
            </a:r>
            <a:r>
              <a:rPr sz="3600" b="0" spc="-409" dirty="0">
                <a:solidFill>
                  <a:srgbClr val="404040"/>
                </a:solidFill>
                <a:latin typeface="Verdana"/>
                <a:cs typeface="Verdana"/>
              </a:rPr>
              <a:t>n</a:t>
            </a:r>
            <a:r>
              <a:rPr sz="3600" b="0" spc="-290" dirty="0">
                <a:solidFill>
                  <a:srgbClr val="404040"/>
                </a:solidFill>
                <a:latin typeface="Verdana"/>
                <a:cs typeface="Verdana"/>
              </a:rPr>
              <a:t>e</a:t>
            </a:r>
            <a:r>
              <a:rPr sz="3600" b="0" spc="-200" dirty="0">
                <a:solidFill>
                  <a:srgbClr val="404040"/>
                </a:solidFill>
                <a:latin typeface="Verdana"/>
                <a:cs typeface="Verdana"/>
              </a:rPr>
              <a:t>d</a:t>
            </a:r>
            <a:r>
              <a:rPr sz="3600" b="0" spc="-320" dirty="0">
                <a:solidFill>
                  <a:srgbClr val="404040"/>
                </a:solidFill>
                <a:latin typeface="Verdana"/>
                <a:cs typeface="Verdana"/>
              </a:rPr>
              <a:t> </a:t>
            </a:r>
            <a:r>
              <a:rPr sz="3600" b="0" spc="-95" dirty="0">
                <a:solidFill>
                  <a:srgbClr val="404040"/>
                </a:solidFill>
                <a:latin typeface="Verdana"/>
                <a:cs typeface="Verdana"/>
              </a:rPr>
              <a:t>t</a:t>
            </a:r>
            <a:r>
              <a:rPr sz="3600" b="0" spc="-245" dirty="0">
                <a:solidFill>
                  <a:srgbClr val="404040"/>
                </a:solidFill>
                <a:latin typeface="Verdana"/>
                <a:cs typeface="Verdana"/>
              </a:rPr>
              <a:t>o</a:t>
            </a:r>
            <a:r>
              <a:rPr sz="3600" b="0" spc="-320" dirty="0">
                <a:solidFill>
                  <a:srgbClr val="404040"/>
                </a:solidFill>
                <a:latin typeface="Verdana"/>
                <a:cs typeface="Verdana"/>
              </a:rPr>
              <a:t> </a:t>
            </a:r>
            <a:r>
              <a:rPr sz="3600" b="0" spc="-660" dirty="0">
                <a:solidFill>
                  <a:srgbClr val="404040"/>
                </a:solidFill>
                <a:latin typeface="Verdana"/>
                <a:cs typeface="Verdana"/>
              </a:rPr>
              <a:t>m</a:t>
            </a:r>
            <a:r>
              <a:rPr sz="3600" b="0" spc="-275" dirty="0">
                <a:solidFill>
                  <a:srgbClr val="404040"/>
                </a:solidFill>
                <a:latin typeface="Verdana"/>
                <a:cs typeface="Verdana"/>
              </a:rPr>
              <a:t>o</a:t>
            </a:r>
            <a:r>
              <a:rPr sz="3600" b="0" spc="-409" dirty="0">
                <a:solidFill>
                  <a:srgbClr val="404040"/>
                </a:solidFill>
                <a:latin typeface="Verdana"/>
                <a:cs typeface="Verdana"/>
              </a:rPr>
              <a:t>n</a:t>
            </a:r>
            <a:r>
              <a:rPr sz="3600" b="0" spc="-155" dirty="0">
                <a:solidFill>
                  <a:srgbClr val="404040"/>
                </a:solidFill>
                <a:latin typeface="Verdana"/>
                <a:cs typeface="Verdana"/>
              </a:rPr>
              <a:t>i</a:t>
            </a:r>
            <a:r>
              <a:rPr sz="3600" b="0" spc="-95" dirty="0">
                <a:solidFill>
                  <a:srgbClr val="404040"/>
                </a:solidFill>
                <a:latin typeface="Verdana"/>
                <a:cs typeface="Verdana"/>
              </a:rPr>
              <a:t>t</a:t>
            </a:r>
            <a:r>
              <a:rPr sz="3600" b="0" spc="-275" dirty="0">
                <a:solidFill>
                  <a:srgbClr val="404040"/>
                </a:solidFill>
                <a:latin typeface="Verdana"/>
                <a:cs typeface="Verdana"/>
              </a:rPr>
              <a:t>o</a:t>
            </a:r>
            <a:r>
              <a:rPr sz="3600" b="0" spc="-185" dirty="0">
                <a:solidFill>
                  <a:srgbClr val="404040"/>
                </a:solidFill>
                <a:latin typeface="Verdana"/>
                <a:cs typeface="Verdana"/>
              </a:rPr>
              <a:t>r</a:t>
            </a:r>
            <a:r>
              <a:rPr sz="3600" b="0" spc="-320" dirty="0">
                <a:solidFill>
                  <a:srgbClr val="404040"/>
                </a:solidFill>
                <a:latin typeface="Verdana"/>
                <a:cs typeface="Verdana"/>
              </a:rPr>
              <a:t> </a:t>
            </a:r>
            <a:r>
              <a:rPr sz="3600" b="0" spc="-270" dirty="0">
                <a:solidFill>
                  <a:srgbClr val="404040"/>
                </a:solidFill>
                <a:latin typeface="Verdana"/>
                <a:cs typeface="Verdana"/>
              </a:rPr>
              <a:t>a</a:t>
            </a:r>
            <a:r>
              <a:rPr sz="3600" b="0" spc="-409" dirty="0">
                <a:solidFill>
                  <a:srgbClr val="404040"/>
                </a:solidFill>
                <a:latin typeface="Verdana"/>
                <a:cs typeface="Verdana"/>
              </a:rPr>
              <a:t>n</a:t>
            </a:r>
            <a:r>
              <a:rPr sz="3600" b="0" spc="-200" dirty="0">
                <a:solidFill>
                  <a:srgbClr val="404040"/>
                </a:solidFill>
                <a:latin typeface="Verdana"/>
                <a:cs typeface="Verdana"/>
              </a:rPr>
              <a:t>d</a:t>
            </a:r>
            <a:r>
              <a:rPr sz="3600" b="0" spc="-320" dirty="0">
                <a:solidFill>
                  <a:srgbClr val="404040"/>
                </a:solidFill>
                <a:latin typeface="Verdana"/>
                <a:cs typeface="Verdana"/>
              </a:rPr>
              <a:t> </a:t>
            </a:r>
            <a:r>
              <a:rPr sz="3600" b="0" spc="-215" dirty="0">
                <a:solidFill>
                  <a:srgbClr val="404040"/>
                </a:solidFill>
                <a:latin typeface="Verdana"/>
                <a:cs typeface="Verdana"/>
              </a:rPr>
              <a:t>r</a:t>
            </a:r>
            <a:r>
              <a:rPr sz="3600" b="0" spc="-290" dirty="0">
                <a:solidFill>
                  <a:srgbClr val="404040"/>
                </a:solidFill>
                <a:latin typeface="Verdana"/>
                <a:cs typeface="Verdana"/>
              </a:rPr>
              <a:t>e</a:t>
            </a:r>
            <a:r>
              <a:rPr sz="3600" b="0" spc="-160" dirty="0">
                <a:solidFill>
                  <a:srgbClr val="404040"/>
                </a:solidFill>
                <a:latin typeface="Verdana"/>
                <a:cs typeface="Verdana"/>
              </a:rPr>
              <a:t>c</a:t>
            </a:r>
            <a:r>
              <a:rPr sz="3600" b="0" spc="-275" dirty="0">
                <a:solidFill>
                  <a:srgbClr val="404040"/>
                </a:solidFill>
                <a:latin typeface="Verdana"/>
                <a:cs typeface="Verdana"/>
              </a:rPr>
              <a:t>o</a:t>
            </a:r>
            <a:r>
              <a:rPr sz="3600" b="0" spc="-215" dirty="0">
                <a:solidFill>
                  <a:srgbClr val="404040"/>
                </a:solidFill>
                <a:latin typeface="Verdana"/>
                <a:cs typeface="Verdana"/>
              </a:rPr>
              <a:t>r</a:t>
            </a:r>
            <a:r>
              <a:rPr sz="3600" b="0" spc="-200" dirty="0">
                <a:solidFill>
                  <a:srgbClr val="404040"/>
                </a:solidFill>
                <a:latin typeface="Verdana"/>
                <a:cs typeface="Verdana"/>
              </a:rPr>
              <a:t>d</a:t>
            </a:r>
            <a:r>
              <a:rPr sz="3600" b="0" spc="-320" dirty="0">
                <a:solidFill>
                  <a:srgbClr val="404040"/>
                </a:solidFill>
                <a:latin typeface="Verdana"/>
                <a:cs typeface="Verdana"/>
              </a:rPr>
              <a:t> </a:t>
            </a:r>
            <a:r>
              <a:rPr sz="3600" b="0" spc="-445" dirty="0">
                <a:solidFill>
                  <a:srgbClr val="404040"/>
                </a:solidFill>
                <a:latin typeface="Verdana"/>
                <a:cs typeface="Verdana"/>
              </a:rPr>
              <a:t>k</a:t>
            </a:r>
            <a:r>
              <a:rPr sz="3600" b="0" spc="-290" dirty="0">
                <a:solidFill>
                  <a:srgbClr val="404040"/>
                </a:solidFill>
                <a:latin typeface="Verdana"/>
                <a:cs typeface="Verdana"/>
              </a:rPr>
              <a:t>e</a:t>
            </a:r>
            <a:r>
              <a:rPr sz="3600" b="0" spc="-430" dirty="0">
                <a:solidFill>
                  <a:srgbClr val="404040"/>
                </a:solidFill>
                <a:latin typeface="Verdana"/>
                <a:cs typeface="Verdana"/>
              </a:rPr>
              <a:t>y</a:t>
            </a:r>
            <a:r>
              <a:rPr sz="3600" b="0" spc="-260" dirty="0">
                <a:solidFill>
                  <a:srgbClr val="404040"/>
                </a:solidFill>
                <a:latin typeface="Verdana"/>
                <a:cs typeface="Verdana"/>
              </a:rPr>
              <a:t>s</a:t>
            </a:r>
            <a:r>
              <a:rPr sz="3600" b="0" spc="-95" dirty="0">
                <a:solidFill>
                  <a:srgbClr val="404040"/>
                </a:solidFill>
                <a:latin typeface="Verdana"/>
                <a:cs typeface="Verdana"/>
              </a:rPr>
              <a:t>t</a:t>
            </a:r>
            <a:r>
              <a:rPr sz="3600" b="0" spc="-215" dirty="0">
                <a:solidFill>
                  <a:srgbClr val="404040"/>
                </a:solidFill>
                <a:latin typeface="Verdana"/>
                <a:cs typeface="Verdana"/>
              </a:rPr>
              <a:t>r</a:t>
            </a:r>
            <a:r>
              <a:rPr sz="3600" b="0" spc="-275" dirty="0">
                <a:solidFill>
                  <a:srgbClr val="404040"/>
                </a:solidFill>
                <a:latin typeface="Verdana"/>
                <a:cs typeface="Verdana"/>
              </a:rPr>
              <a:t>o</a:t>
            </a:r>
            <a:r>
              <a:rPr sz="3600" b="0" spc="-445" dirty="0">
                <a:solidFill>
                  <a:srgbClr val="404040"/>
                </a:solidFill>
                <a:latin typeface="Verdana"/>
                <a:cs typeface="Verdana"/>
              </a:rPr>
              <a:t>k</a:t>
            </a:r>
            <a:r>
              <a:rPr sz="3600" b="0" spc="-290" dirty="0">
                <a:solidFill>
                  <a:srgbClr val="404040"/>
                </a:solidFill>
                <a:latin typeface="Verdana"/>
                <a:cs typeface="Verdana"/>
              </a:rPr>
              <a:t>e</a:t>
            </a:r>
            <a:r>
              <a:rPr sz="3600" b="0" spc="-229" dirty="0">
                <a:solidFill>
                  <a:srgbClr val="404040"/>
                </a:solidFill>
                <a:latin typeface="Verdana"/>
                <a:cs typeface="Verdana"/>
              </a:rPr>
              <a:t>s</a:t>
            </a:r>
            <a:r>
              <a:rPr sz="3600" b="0" spc="-320" dirty="0">
                <a:solidFill>
                  <a:srgbClr val="404040"/>
                </a:solidFill>
                <a:latin typeface="Verdana"/>
                <a:cs typeface="Verdana"/>
              </a:rPr>
              <a:t> </a:t>
            </a:r>
            <a:r>
              <a:rPr sz="3600" b="0" spc="-275" dirty="0">
                <a:solidFill>
                  <a:srgbClr val="404040"/>
                </a:solidFill>
                <a:latin typeface="Verdana"/>
                <a:cs typeface="Verdana"/>
              </a:rPr>
              <a:t>o</a:t>
            </a:r>
            <a:r>
              <a:rPr sz="3600" b="0" spc="-380" dirty="0">
                <a:solidFill>
                  <a:srgbClr val="404040"/>
                </a:solidFill>
                <a:latin typeface="Verdana"/>
                <a:cs typeface="Verdana"/>
              </a:rPr>
              <a:t>n</a:t>
            </a:r>
            <a:r>
              <a:rPr sz="3600" b="0" spc="-320" dirty="0">
                <a:solidFill>
                  <a:srgbClr val="404040"/>
                </a:solidFill>
                <a:latin typeface="Verdana"/>
                <a:cs typeface="Verdana"/>
              </a:rPr>
              <a:t> </a:t>
            </a:r>
            <a:r>
              <a:rPr sz="3600" b="0" spc="-240" dirty="0">
                <a:solidFill>
                  <a:srgbClr val="404040"/>
                </a:solidFill>
                <a:latin typeface="Verdana"/>
                <a:cs typeface="Verdana"/>
              </a:rPr>
              <a:t>a</a:t>
            </a:r>
            <a:r>
              <a:rPr sz="3600" b="0" spc="-320" dirty="0">
                <a:solidFill>
                  <a:srgbClr val="404040"/>
                </a:solidFill>
                <a:latin typeface="Verdana"/>
                <a:cs typeface="Verdana"/>
              </a:rPr>
              <a:t> </a:t>
            </a:r>
            <a:r>
              <a:rPr sz="3600" b="0" spc="-440" dirty="0">
                <a:solidFill>
                  <a:srgbClr val="404040"/>
                </a:solidFill>
                <a:latin typeface="Verdana"/>
                <a:cs typeface="Verdana"/>
              </a:rPr>
              <a:t>u</a:t>
            </a:r>
            <a:r>
              <a:rPr sz="3600" b="0" spc="-260" dirty="0">
                <a:solidFill>
                  <a:srgbClr val="404040"/>
                </a:solidFill>
                <a:latin typeface="Verdana"/>
                <a:cs typeface="Verdana"/>
              </a:rPr>
              <a:t>s</a:t>
            </a:r>
            <a:r>
              <a:rPr sz="3600" b="0" spc="-290" dirty="0">
                <a:solidFill>
                  <a:srgbClr val="404040"/>
                </a:solidFill>
                <a:latin typeface="Verdana"/>
                <a:cs typeface="Verdana"/>
              </a:rPr>
              <a:t>e</a:t>
            </a:r>
            <a:r>
              <a:rPr sz="3600" b="0" spc="-215" dirty="0">
                <a:solidFill>
                  <a:srgbClr val="404040"/>
                </a:solidFill>
                <a:latin typeface="Verdana"/>
                <a:cs typeface="Verdana"/>
              </a:rPr>
              <a:t>r</a:t>
            </a:r>
            <a:r>
              <a:rPr sz="3600" b="0" spc="-315" dirty="0">
                <a:solidFill>
                  <a:srgbClr val="404040"/>
                </a:solidFill>
                <a:latin typeface="Verdana"/>
                <a:cs typeface="Verdana"/>
              </a:rPr>
              <a:t>'</a:t>
            </a:r>
            <a:r>
              <a:rPr sz="3600" b="0" spc="-229" dirty="0">
                <a:solidFill>
                  <a:srgbClr val="404040"/>
                </a:solidFill>
                <a:latin typeface="Verdana"/>
                <a:cs typeface="Verdana"/>
              </a:rPr>
              <a:t>s</a:t>
            </a:r>
            <a:r>
              <a:rPr sz="3600" b="0" spc="-320" dirty="0">
                <a:solidFill>
                  <a:srgbClr val="404040"/>
                </a:solidFill>
                <a:latin typeface="Verdana"/>
                <a:cs typeface="Verdana"/>
              </a:rPr>
              <a:t> </a:t>
            </a:r>
            <a:r>
              <a:rPr sz="3600" b="0" spc="-160" dirty="0">
                <a:solidFill>
                  <a:srgbClr val="404040"/>
                </a:solidFill>
                <a:latin typeface="Verdana"/>
                <a:cs typeface="Verdana"/>
              </a:rPr>
              <a:t>c</a:t>
            </a:r>
            <a:r>
              <a:rPr sz="3600" b="0" spc="-275" dirty="0">
                <a:solidFill>
                  <a:srgbClr val="404040"/>
                </a:solidFill>
                <a:latin typeface="Verdana"/>
                <a:cs typeface="Verdana"/>
              </a:rPr>
              <a:t>o</a:t>
            </a:r>
            <a:r>
              <a:rPr sz="3600" b="0" spc="-660" dirty="0">
                <a:solidFill>
                  <a:srgbClr val="404040"/>
                </a:solidFill>
                <a:latin typeface="Verdana"/>
                <a:cs typeface="Verdana"/>
              </a:rPr>
              <a:t>m</a:t>
            </a:r>
            <a:r>
              <a:rPr sz="3600" b="0" spc="-229" dirty="0">
                <a:solidFill>
                  <a:srgbClr val="404040"/>
                </a:solidFill>
                <a:latin typeface="Verdana"/>
                <a:cs typeface="Verdana"/>
              </a:rPr>
              <a:t>p</a:t>
            </a:r>
            <a:r>
              <a:rPr sz="3600" b="0" spc="-440" dirty="0">
                <a:solidFill>
                  <a:srgbClr val="404040"/>
                </a:solidFill>
                <a:latin typeface="Verdana"/>
                <a:cs typeface="Verdana"/>
              </a:rPr>
              <a:t>u</a:t>
            </a:r>
            <a:r>
              <a:rPr sz="3600" b="0" spc="-95" dirty="0">
                <a:solidFill>
                  <a:srgbClr val="404040"/>
                </a:solidFill>
                <a:latin typeface="Verdana"/>
                <a:cs typeface="Verdana"/>
              </a:rPr>
              <a:t>t</a:t>
            </a:r>
            <a:r>
              <a:rPr sz="3600" b="0" spc="-290" dirty="0">
                <a:solidFill>
                  <a:srgbClr val="404040"/>
                </a:solidFill>
                <a:latin typeface="Verdana"/>
                <a:cs typeface="Verdana"/>
              </a:rPr>
              <a:t>e</a:t>
            </a:r>
            <a:r>
              <a:rPr sz="3600" b="0" spc="-165" dirty="0">
                <a:solidFill>
                  <a:srgbClr val="404040"/>
                </a:solidFill>
                <a:latin typeface="Verdana"/>
                <a:cs typeface="Verdana"/>
              </a:rPr>
              <a:t>r  </a:t>
            </a:r>
            <a:r>
              <a:rPr sz="3600" b="0" spc="-280" dirty="0">
                <a:solidFill>
                  <a:srgbClr val="404040"/>
                </a:solidFill>
                <a:latin typeface="Verdana"/>
                <a:cs typeface="Verdana"/>
              </a:rPr>
              <a:t>without </a:t>
            </a:r>
            <a:r>
              <a:rPr sz="3600" b="0" spc="-225" dirty="0">
                <a:solidFill>
                  <a:srgbClr val="404040"/>
                </a:solidFill>
                <a:latin typeface="Verdana"/>
                <a:cs typeface="Verdana"/>
              </a:rPr>
              <a:t>their </a:t>
            </a:r>
            <a:r>
              <a:rPr sz="3600" b="0" spc="-345" dirty="0">
                <a:solidFill>
                  <a:srgbClr val="404040"/>
                </a:solidFill>
                <a:latin typeface="Verdana"/>
                <a:cs typeface="Verdana"/>
              </a:rPr>
              <a:t>knowledge. </a:t>
            </a:r>
            <a:r>
              <a:rPr sz="3600" b="0" spc="-295" dirty="0">
                <a:solidFill>
                  <a:srgbClr val="404040"/>
                </a:solidFill>
                <a:latin typeface="Verdana"/>
                <a:cs typeface="Verdana"/>
              </a:rPr>
              <a:t>Keyloggers </a:t>
            </a:r>
            <a:r>
              <a:rPr sz="3600" b="0" spc="-254" dirty="0">
                <a:solidFill>
                  <a:srgbClr val="404040"/>
                </a:solidFill>
                <a:latin typeface="Verdana"/>
                <a:cs typeface="Verdana"/>
              </a:rPr>
              <a:t>pose </a:t>
            </a:r>
            <a:r>
              <a:rPr sz="3600" b="0" spc="-240" dirty="0">
                <a:solidFill>
                  <a:srgbClr val="404040"/>
                </a:solidFill>
                <a:latin typeface="Verdana"/>
                <a:cs typeface="Verdana"/>
              </a:rPr>
              <a:t>a </a:t>
            </a:r>
            <a:r>
              <a:rPr sz="3600" b="0" spc="-290" dirty="0">
                <a:solidFill>
                  <a:srgbClr val="404040"/>
                </a:solidFill>
                <a:latin typeface="Verdana"/>
                <a:cs typeface="Verdana"/>
              </a:rPr>
              <a:t>severe </a:t>
            </a:r>
            <a:r>
              <a:rPr sz="3600" b="0" spc="-225" dirty="0">
                <a:solidFill>
                  <a:srgbClr val="404040"/>
                </a:solidFill>
                <a:latin typeface="Verdana"/>
                <a:cs typeface="Verdana"/>
              </a:rPr>
              <a:t>threat </a:t>
            </a:r>
            <a:r>
              <a:rPr sz="3600" b="0" spc="-170" dirty="0">
                <a:solidFill>
                  <a:srgbClr val="404040"/>
                </a:solidFill>
                <a:latin typeface="Verdana"/>
                <a:cs typeface="Verdana"/>
              </a:rPr>
              <a:t>to </a:t>
            </a:r>
            <a:r>
              <a:rPr sz="3600" b="0" spc="-270" dirty="0">
                <a:solidFill>
                  <a:srgbClr val="404040"/>
                </a:solidFill>
                <a:latin typeface="Verdana"/>
                <a:cs typeface="Verdana"/>
              </a:rPr>
              <a:t>individuals </a:t>
            </a:r>
            <a:r>
              <a:rPr sz="3600" b="0" spc="-295" dirty="0">
                <a:solidFill>
                  <a:srgbClr val="404040"/>
                </a:solidFill>
                <a:latin typeface="Verdana"/>
                <a:cs typeface="Verdana"/>
              </a:rPr>
              <a:t>and </a:t>
            </a:r>
            <a:r>
              <a:rPr sz="3600" b="0" spc="-290" dirty="0">
                <a:solidFill>
                  <a:srgbClr val="404040"/>
                </a:solidFill>
                <a:latin typeface="Verdana"/>
                <a:cs typeface="Verdana"/>
              </a:rPr>
              <a:t> </a:t>
            </a:r>
            <a:r>
              <a:rPr sz="3600" b="0" spc="-260" dirty="0">
                <a:solidFill>
                  <a:srgbClr val="404040"/>
                </a:solidFill>
                <a:latin typeface="Verdana"/>
                <a:cs typeface="Verdana"/>
              </a:rPr>
              <a:t>organizations </a:t>
            </a:r>
            <a:r>
              <a:rPr sz="3600" b="0" spc="-250" dirty="0">
                <a:solidFill>
                  <a:srgbClr val="404040"/>
                </a:solidFill>
                <a:latin typeface="Verdana"/>
                <a:cs typeface="Verdana"/>
              </a:rPr>
              <a:t>as </a:t>
            </a:r>
            <a:r>
              <a:rPr sz="3600" b="0" spc="-300" dirty="0">
                <a:solidFill>
                  <a:srgbClr val="404040"/>
                </a:solidFill>
                <a:latin typeface="Verdana"/>
                <a:cs typeface="Verdana"/>
              </a:rPr>
              <a:t>they </a:t>
            </a:r>
            <a:r>
              <a:rPr sz="3600" b="0" spc="-270" dirty="0">
                <a:solidFill>
                  <a:srgbClr val="404040"/>
                </a:solidFill>
                <a:latin typeface="Verdana"/>
                <a:cs typeface="Verdana"/>
              </a:rPr>
              <a:t>can </a:t>
            </a:r>
            <a:r>
              <a:rPr sz="3600" b="0" spc="-240" dirty="0">
                <a:solidFill>
                  <a:srgbClr val="404040"/>
                </a:solidFill>
                <a:latin typeface="Verdana"/>
                <a:cs typeface="Verdana"/>
              </a:rPr>
              <a:t>capture </a:t>
            </a:r>
            <a:r>
              <a:rPr sz="3600" b="0" spc="-254" dirty="0">
                <a:solidFill>
                  <a:srgbClr val="404040"/>
                </a:solidFill>
                <a:latin typeface="Verdana"/>
                <a:cs typeface="Verdana"/>
              </a:rPr>
              <a:t>sensitive </a:t>
            </a:r>
            <a:r>
              <a:rPr sz="3600" b="0" spc="-260" dirty="0">
                <a:solidFill>
                  <a:srgbClr val="404040"/>
                </a:solidFill>
                <a:latin typeface="Verdana"/>
                <a:cs typeface="Verdana"/>
              </a:rPr>
              <a:t>information </a:t>
            </a:r>
            <a:r>
              <a:rPr sz="3600" b="0" spc="-310" dirty="0">
                <a:solidFill>
                  <a:srgbClr val="404040"/>
                </a:solidFill>
                <a:latin typeface="Verdana"/>
                <a:cs typeface="Verdana"/>
              </a:rPr>
              <a:t>such </a:t>
            </a:r>
            <a:r>
              <a:rPr sz="3600" b="0" spc="-250" dirty="0">
                <a:solidFill>
                  <a:srgbClr val="404040"/>
                </a:solidFill>
                <a:latin typeface="Verdana"/>
                <a:cs typeface="Verdana"/>
              </a:rPr>
              <a:t>as </a:t>
            </a:r>
            <a:r>
              <a:rPr sz="3600" b="0" spc="-285" dirty="0">
                <a:solidFill>
                  <a:srgbClr val="404040"/>
                </a:solidFill>
                <a:latin typeface="Verdana"/>
                <a:cs typeface="Verdana"/>
              </a:rPr>
              <a:t>passwords, </a:t>
            </a:r>
            <a:r>
              <a:rPr sz="3600" b="0" spc="-280" dirty="0">
                <a:solidFill>
                  <a:srgbClr val="404040"/>
                </a:solidFill>
                <a:latin typeface="Verdana"/>
                <a:cs typeface="Verdana"/>
              </a:rPr>
              <a:t> </a:t>
            </a:r>
            <a:r>
              <a:rPr sz="3600" b="0" spc="-185" dirty="0">
                <a:solidFill>
                  <a:srgbClr val="404040"/>
                </a:solidFill>
                <a:latin typeface="Verdana"/>
                <a:cs typeface="Verdana"/>
              </a:rPr>
              <a:t>credit </a:t>
            </a:r>
            <a:r>
              <a:rPr sz="3600" b="0" spc="-210" dirty="0">
                <a:solidFill>
                  <a:srgbClr val="404040"/>
                </a:solidFill>
                <a:latin typeface="Verdana"/>
                <a:cs typeface="Verdana"/>
              </a:rPr>
              <a:t>card </a:t>
            </a:r>
            <a:r>
              <a:rPr sz="3600" b="0" spc="-235" dirty="0">
                <a:solidFill>
                  <a:srgbClr val="404040"/>
                </a:solidFill>
                <a:latin typeface="Verdana"/>
                <a:cs typeface="Verdana"/>
              </a:rPr>
              <a:t>details, </a:t>
            </a:r>
            <a:r>
              <a:rPr sz="3600" b="0" spc="-295" dirty="0">
                <a:solidFill>
                  <a:srgbClr val="404040"/>
                </a:solidFill>
                <a:latin typeface="Verdana"/>
                <a:cs typeface="Verdana"/>
              </a:rPr>
              <a:t>and </a:t>
            </a:r>
            <a:r>
              <a:rPr sz="3600" b="0" spc="-250" dirty="0">
                <a:solidFill>
                  <a:srgbClr val="404040"/>
                </a:solidFill>
                <a:latin typeface="Verdana"/>
                <a:cs typeface="Verdana"/>
              </a:rPr>
              <a:t>other </a:t>
            </a:r>
            <a:r>
              <a:rPr sz="3600" b="0" spc="-275" dirty="0">
                <a:solidFill>
                  <a:srgbClr val="404040"/>
                </a:solidFill>
                <a:latin typeface="Verdana"/>
                <a:cs typeface="Verdana"/>
              </a:rPr>
              <a:t>personal </a:t>
            </a:r>
            <a:r>
              <a:rPr sz="3600" b="0" spc="-235" dirty="0">
                <a:solidFill>
                  <a:srgbClr val="404040"/>
                </a:solidFill>
                <a:latin typeface="Verdana"/>
                <a:cs typeface="Verdana"/>
              </a:rPr>
              <a:t>data, </a:t>
            </a:r>
            <a:r>
              <a:rPr sz="3600" b="0" spc="-270" dirty="0">
                <a:solidFill>
                  <a:srgbClr val="404040"/>
                </a:solidFill>
                <a:latin typeface="Verdana"/>
                <a:cs typeface="Verdana"/>
              </a:rPr>
              <a:t>leading </a:t>
            </a:r>
            <a:r>
              <a:rPr sz="3600" b="0" spc="-170" dirty="0">
                <a:solidFill>
                  <a:srgbClr val="404040"/>
                </a:solidFill>
                <a:latin typeface="Verdana"/>
                <a:cs typeface="Verdana"/>
              </a:rPr>
              <a:t>to </a:t>
            </a:r>
            <a:r>
              <a:rPr sz="3600" b="0" spc="-229" dirty="0">
                <a:solidFill>
                  <a:srgbClr val="404040"/>
                </a:solidFill>
                <a:latin typeface="Verdana"/>
                <a:cs typeface="Verdana"/>
              </a:rPr>
              <a:t>identity </a:t>
            </a:r>
            <a:r>
              <a:rPr sz="3600" b="0" spc="-200" dirty="0">
                <a:solidFill>
                  <a:srgbClr val="404040"/>
                </a:solidFill>
                <a:latin typeface="Verdana"/>
                <a:cs typeface="Verdana"/>
              </a:rPr>
              <a:t>theft, </a:t>
            </a:r>
            <a:r>
              <a:rPr sz="3600" b="0" spc="-229" dirty="0">
                <a:solidFill>
                  <a:srgbClr val="404040"/>
                </a:solidFill>
                <a:latin typeface="Verdana"/>
                <a:cs typeface="Verdana"/>
              </a:rPr>
              <a:t>financial </a:t>
            </a:r>
            <a:r>
              <a:rPr sz="3600" b="0" spc="-225" dirty="0">
                <a:solidFill>
                  <a:srgbClr val="404040"/>
                </a:solidFill>
                <a:latin typeface="Verdana"/>
                <a:cs typeface="Verdana"/>
              </a:rPr>
              <a:t> </a:t>
            </a:r>
            <a:r>
              <a:rPr sz="3600" b="0" spc="-265" dirty="0">
                <a:solidFill>
                  <a:srgbClr val="404040"/>
                </a:solidFill>
                <a:latin typeface="Verdana"/>
                <a:cs typeface="Verdana"/>
              </a:rPr>
              <a:t>l</a:t>
            </a:r>
            <a:r>
              <a:rPr sz="3600" b="0" spc="-275" dirty="0">
                <a:solidFill>
                  <a:srgbClr val="404040"/>
                </a:solidFill>
                <a:latin typeface="Verdana"/>
                <a:cs typeface="Verdana"/>
              </a:rPr>
              <a:t>o</a:t>
            </a:r>
            <a:r>
              <a:rPr sz="3600" b="0" spc="-260" dirty="0">
                <a:solidFill>
                  <a:srgbClr val="404040"/>
                </a:solidFill>
                <a:latin typeface="Verdana"/>
                <a:cs typeface="Verdana"/>
              </a:rPr>
              <a:t>ss</a:t>
            </a:r>
            <a:r>
              <a:rPr sz="3600" b="0" spc="-315" dirty="0">
                <a:solidFill>
                  <a:srgbClr val="404040"/>
                </a:solidFill>
                <a:latin typeface="Verdana"/>
                <a:cs typeface="Verdana"/>
              </a:rPr>
              <a:t>,</a:t>
            </a:r>
            <a:r>
              <a:rPr sz="3600" b="0" spc="-320" dirty="0">
                <a:solidFill>
                  <a:srgbClr val="404040"/>
                </a:solidFill>
                <a:latin typeface="Verdana"/>
                <a:cs typeface="Verdana"/>
              </a:rPr>
              <a:t> </a:t>
            </a:r>
            <a:r>
              <a:rPr sz="3600" b="0" spc="-270" dirty="0">
                <a:solidFill>
                  <a:srgbClr val="404040"/>
                </a:solidFill>
                <a:latin typeface="Verdana"/>
                <a:cs typeface="Verdana"/>
              </a:rPr>
              <a:t>a</a:t>
            </a:r>
            <a:r>
              <a:rPr sz="3600" b="0" spc="-409" dirty="0">
                <a:solidFill>
                  <a:srgbClr val="404040"/>
                </a:solidFill>
                <a:latin typeface="Verdana"/>
                <a:cs typeface="Verdana"/>
              </a:rPr>
              <a:t>n</a:t>
            </a:r>
            <a:r>
              <a:rPr sz="3600" b="0" spc="-200" dirty="0">
                <a:solidFill>
                  <a:srgbClr val="404040"/>
                </a:solidFill>
                <a:latin typeface="Verdana"/>
                <a:cs typeface="Verdana"/>
              </a:rPr>
              <a:t>d</a:t>
            </a:r>
            <a:r>
              <a:rPr sz="3600" b="0" spc="-320" dirty="0">
                <a:solidFill>
                  <a:srgbClr val="404040"/>
                </a:solidFill>
                <a:latin typeface="Verdana"/>
                <a:cs typeface="Verdana"/>
              </a:rPr>
              <a:t> </a:t>
            </a:r>
            <a:r>
              <a:rPr sz="3600" b="0" spc="-229" dirty="0">
                <a:solidFill>
                  <a:srgbClr val="404040"/>
                </a:solidFill>
                <a:latin typeface="Verdana"/>
                <a:cs typeface="Verdana"/>
              </a:rPr>
              <a:t>p</a:t>
            </a:r>
            <a:r>
              <a:rPr sz="3600" b="0" spc="-215" dirty="0">
                <a:solidFill>
                  <a:srgbClr val="404040"/>
                </a:solidFill>
                <a:latin typeface="Verdana"/>
                <a:cs typeface="Verdana"/>
              </a:rPr>
              <a:t>r</a:t>
            </a:r>
            <a:r>
              <a:rPr sz="3600" b="0" spc="-155" dirty="0">
                <a:solidFill>
                  <a:srgbClr val="404040"/>
                </a:solidFill>
                <a:latin typeface="Verdana"/>
                <a:cs typeface="Verdana"/>
              </a:rPr>
              <a:t>i</a:t>
            </a:r>
            <a:r>
              <a:rPr sz="3600" b="0" spc="-434" dirty="0">
                <a:solidFill>
                  <a:srgbClr val="404040"/>
                </a:solidFill>
                <a:latin typeface="Verdana"/>
                <a:cs typeface="Verdana"/>
              </a:rPr>
              <a:t>v</a:t>
            </a:r>
            <a:r>
              <a:rPr sz="3600" b="0" spc="-270" dirty="0">
                <a:solidFill>
                  <a:srgbClr val="404040"/>
                </a:solidFill>
                <a:latin typeface="Verdana"/>
                <a:cs typeface="Verdana"/>
              </a:rPr>
              <a:t>a</a:t>
            </a:r>
            <a:r>
              <a:rPr sz="3600" b="0" spc="-160" dirty="0">
                <a:solidFill>
                  <a:srgbClr val="404040"/>
                </a:solidFill>
                <a:latin typeface="Verdana"/>
                <a:cs typeface="Verdana"/>
              </a:rPr>
              <a:t>c</a:t>
            </a:r>
            <a:r>
              <a:rPr sz="3600" b="0" spc="-400" dirty="0">
                <a:solidFill>
                  <a:srgbClr val="404040"/>
                </a:solidFill>
                <a:latin typeface="Verdana"/>
                <a:cs typeface="Verdana"/>
              </a:rPr>
              <a:t>y</a:t>
            </a:r>
            <a:r>
              <a:rPr sz="3600" b="0" spc="-320" dirty="0">
                <a:solidFill>
                  <a:srgbClr val="404040"/>
                </a:solidFill>
                <a:latin typeface="Verdana"/>
                <a:cs typeface="Verdana"/>
              </a:rPr>
              <a:t> </a:t>
            </a:r>
            <a:r>
              <a:rPr sz="3600" b="0" spc="-229" dirty="0">
                <a:solidFill>
                  <a:srgbClr val="404040"/>
                </a:solidFill>
                <a:latin typeface="Verdana"/>
                <a:cs typeface="Verdana"/>
              </a:rPr>
              <a:t>b</a:t>
            </a:r>
            <a:r>
              <a:rPr sz="3600" b="0" spc="-215" dirty="0">
                <a:solidFill>
                  <a:srgbClr val="404040"/>
                </a:solidFill>
                <a:latin typeface="Verdana"/>
                <a:cs typeface="Verdana"/>
              </a:rPr>
              <a:t>r</a:t>
            </a:r>
            <a:r>
              <a:rPr sz="3600" b="0" spc="-290" dirty="0">
                <a:solidFill>
                  <a:srgbClr val="404040"/>
                </a:solidFill>
                <a:latin typeface="Verdana"/>
                <a:cs typeface="Verdana"/>
              </a:rPr>
              <a:t>e</a:t>
            </a:r>
            <a:r>
              <a:rPr sz="3600" b="0" spc="-270" dirty="0">
                <a:solidFill>
                  <a:srgbClr val="404040"/>
                </a:solidFill>
                <a:latin typeface="Verdana"/>
                <a:cs typeface="Verdana"/>
              </a:rPr>
              <a:t>a</a:t>
            </a:r>
            <a:r>
              <a:rPr sz="3600" b="0" spc="-160" dirty="0">
                <a:solidFill>
                  <a:srgbClr val="404040"/>
                </a:solidFill>
                <a:latin typeface="Verdana"/>
                <a:cs typeface="Verdana"/>
              </a:rPr>
              <a:t>c</a:t>
            </a:r>
            <a:r>
              <a:rPr sz="3600" b="0" spc="-409" dirty="0">
                <a:solidFill>
                  <a:srgbClr val="404040"/>
                </a:solidFill>
                <a:latin typeface="Verdana"/>
                <a:cs typeface="Verdana"/>
              </a:rPr>
              <a:t>h</a:t>
            </a:r>
            <a:r>
              <a:rPr sz="3600" b="0" spc="-290" dirty="0">
                <a:solidFill>
                  <a:srgbClr val="404040"/>
                </a:solidFill>
                <a:latin typeface="Verdana"/>
                <a:cs typeface="Verdana"/>
              </a:rPr>
              <a:t>e</a:t>
            </a:r>
            <a:r>
              <a:rPr sz="3600" b="0" spc="-260" dirty="0">
                <a:solidFill>
                  <a:srgbClr val="404040"/>
                </a:solidFill>
                <a:latin typeface="Verdana"/>
                <a:cs typeface="Verdana"/>
              </a:rPr>
              <a:t>s</a:t>
            </a:r>
            <a:r>
              <a:rPr sz="3600" b="0" spc="-434" dirty="0">
                <a:solidFill>
                  <a:srgbClr val="404040"/>
                </a:solidFill>
                <a:latin typeface="Verdana"/>
                <a:cs typeface="Verdana"/>
              </a:rPr>
              <a:t>.</a:t>
            </a:r>
            <a:endParaRPr sz="36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0527" y="951094"/>
            <a:ext cx="6731000" cy="930910"/>
          </a:xfrm>
          <a:prstGeom prst="rect">
            <a:avLst/>
          </a:prstGeom>
        </p:spPr>
        <p:txBody>
          <a:bodyPr vert="horz" wrap="square" lIns="0" tIns="17780" rIns="0" bIns="0" rtlCol="0">
            <a:spAutoFit/>
          </a:bodyPr>
          <a:lstStyle/>
          <a:p>
            <a:pPr marL="12700">
              <a:lnSpc>
                <a:spcPct val="100000"/>
              </a:lnSpc>
              <a:spcBef>
                <a:spcPts val="140"/>
              </a:spcBef>
            </a:pPr>
            <a:r>
              <a:rPr sz="5900" spc="15" dirty="0">
                <a:solidFill>
                  <a:srgbClr val="1BACE3"/>
                </a:solidFill>
              </a:rPr>
              <a:t>Proposed</a:t>
            </a:r>
            <a:r>
              <a:rPr sz="5900" spc="-50" dirty="0">
                <a:solidFill>
                  <a:srgbClr val="1BACE3"/>
                </a:solidFill>
              </a:rPr>
              <a:t> </a:t>
            </a:r>
            <a:r>
              <a:rPr sz="5900" spc="15" dirty="0">
                <a:solidFill>
                  <a:srgbClr val="1BACE3"/>
                </a:solidFill>
              </a:rPr>
              <a:t>Solution</a:t>
            </a:r>
            <a:endParaRPr sz="5900"/>
          </a:p>
        </p:txBody>
      </p:sp>
      <p:pic>
        <p:nvPicPr>
          <p:cNvPr id="3" name="object 3"/>
          <p:cNvPicPr/>
          <p:nvPr/>
        </p:nvPicPr>
        <p:blipFill>
          <a:blip r:embed="rId2" cstate="print"/>
          <a:stretch>
            <a:fillRect/>
          </a:stretch>
        </p:blipFill>
        <p:spPr>
          <a:xfrm>
            <a:off x="868246" y="2082170"/>
            <a:ext cx="76200" cy="76199"/>
          </a:xfrm>
          <a:prstGeom prst="rect">
            <a:avLst/>
          </a:prstGeom>
        </p:spPr>
      </p:pic>
      <p:pic>
        <p:nvPicPr>
          <p:cNvPr id="4" name="object 4"/>
          <p:cNvPicPr/>
          <p:nvPr/>
        </p:nvPicPr>
        <p:blipFill>
          <a:blip r:embed="rId2" cstate="print"/>
          <a:stretch>
            <a:fillRect/>
          </a:stretch>
        </p:blipFill>
        <p:spPr>
          <a:xfrm>
            <a:off x="868246" y="2672720"/>
            <a:ext cx="76200" cy="76199"/>
          </a:xfrm>
          <a:prstGeom prst="rect">
            <a:avLst/>
          </a:prstGeom>
        </p:spPr>
      </p:pic>
      <p:pic>
        <p:nvPicPr>
          <p:cNvPr id="5" name="object 5"/>
          <p:cNvPicPr/>
          <p:nvPr/>
        </p:nvPicPr>
        <p:blipFill>
          <a:blip r:embed="rId3" cstate="print"/>
          <a:stretch>
            <a:fillRect/>
          </a:stretch>
        </p:blipFill>
        <p:spPr>
          <a:xfrm>
            <a:off x="1349258" y="2944183"/>
            <a:ext cx="85725" cy="85724"/>
          </a:xfrm>
          <a:prstGeom prst="rect">
            <a:avLst/>
          </a:prstGeom>
        </p:spPr>
      </p:pic>
      <p:pic>
        <p:nvPicPr>
          <p:cNvPr id="6" name="object 6"/>
          <p:cNvPicPr/>
          <p:nvPr/>
        </p:nvPicPr>
        <p:blipFill>
          <a:blip r:embed="rId4" cstate="print"/>
          <a:stretch>
            <a:fillRect/>
          </a:stretch>
        </p:blipFill>
        <p:spPr>
          <a:xfrm>
            <a:off x="1349258" y="3210883"/>
            <a:ext cx="85725" cy="85724"/>
          </a:xfrm>
          <a:prstGeom prst="rect">
            <a:avLst/>
          </a:prstGeom>
        </p:spPr>
      </p:pic>
      <p:pic>
        <p:nvPicPr>
          <p:cNvPr id="7" name="object 7"/>
          <p:cNvPicPr/>
          <p:nvPr/>
        </p:nvPicPr>
        <p:blipFill>
          <a:blip r:embed="rId2" cstate="print"/>
          <a:stretch>
            <a:fillRect/>
          </a:stretch>
        </p:blipFill>
        <p:spPr>
          <a:xfrm>
            <a:off x="868246" y="3501395"/>
            <a:ext cx="76200" cy="76199"/>
          </a:xfrm>
          <a:prstGeom prst="rect">
            <a:avLst/>
          </a:prstGeom>
        </p:spPr>
      </p:pic>
      <p:pic>
        <p:nvPicPr>
          <p:cNvPr id="8" name="object 8"/>
          <p:cNvPicPr/>
          <p:nvPr/>
        </p:nvPicPr>
        <p:blipFill>
          <a:blip r:embed="rId5" cstate="print"/>
          <a:stretch>
            <a:fillRect/>
          </a:stretch>
        </p:blipFill>
        <p:spPr>
          <a:xfrm>
            <a:off x="1349258" y="3772858"/>
            <a:ext cx="85725" cy="85724"/>
          </a:xfrm>
          <a:prstGeom prst="rect">
            <a:avLst/>
          </a:prstGeom>
        </p:spPr>
      </p:pic>
      <p:pic>
        <p:nvPicPr>
          <p:cNvPr id="9" name="object 9"/>
          <p:cNvPicPr/>
          <p:nvPr/>
        </p:nvPicPr>
        <p:blipFill>
          <a:blip r:embed="rId6" cstate="print"/>
          <a:stretch>
            <a:fillRect/>
          </a:stretch>
        </p:blipFill>
        <p:spPr>
          <a:xfrm>
            <a:off x="1349258" y="4039558"/>
            <a:ext cx="85725" cy="85724"/>
          </a:xfrm>
          <a:prstGeom prst="rect">
            <a:avLst/>
          </a:prstGeom>
        </p:spPr>
      </p:pic>
      <p:pic>
        <p:nvPicPr>
          <p:cNvPr id="10" name="object 10"/>
          <p:cNvPicPr/>
          <p:nvPr/>
        </p:nvPicPr>
        <p:blipFill>
          <a:blip r:embed="rId2" cstate="print"/>
          <a:stretch>
            <a:fillRect/>
          </a:stretch>
        </p:blipFill>
        <p:spPr>
          <a:xfrm>
            <a:off x="868246" y="4330070"/>
            <a:ext cx="76200" cy="76199"/>
          </a:xfrm>
          <a:prstGeom prst="rect">
            <a:avLst/>
          </a:prstGeom>
        </p:spPr>
      </p:pic>
      <p:pic>
        <p:nvPicPr>
          <p:cNvPr id="11" name="object 11"/>
          <p:cNvPicPr/>
          <p:nvPr/>
        </p:nvPicPr>
        <p:blipFill>
          <a:blip r:embed="rId7" cstate="print"/>
          <a:stretch>
            <a:fillRect/>
          </a:stretch>
        </p:blipFill>
        <p:spPr>
          <a:xfrm>
            <a:off x="1349258" y="4601533"/>
            <a:ext cx="85725" cy="85724"/>
          </a:xfrm>
          <a:prstGeom prst="rect">
            <a:avLst/>
          </a:prstGeom>
        </p:spPr>
      </p:pic>
      <p:pic>
        <p:nvPicPr>
          <p:cNvPr id="12" name="object 12"/>
          <p:cNvPicPr/>
          <p:nvPr/>
        </p:nvPicPr>
        <p:blipFill>
          <a:blip r:embed="rId8" cstate="print"/>
          <a:stretch>
            <a:fillRect/>
          </a:stretch>
        </p:blipFill>
        <p:spPr>
          <a:xfrm>
            <a:off x="1349258" y="4868233"/>
            <a:ext cx="85725" cy="85724"/>
          </a:xfrm>
          <a:prstGeom prst="rect">
            <a:avLst/>
          </a:prstGeom>
        </p:spPr>
      </p:pic>
      <p:pic>
        <p:nvPicPr>
          <p:cNvPr id="13" name="object 13"/>
          <p:cNvPicPr/>
          <p:nvPr/>
        </p:nvPicPr>
        <p:blipFill>
          <a:blip r:embed="rId2" cstate="print"/>
          <a:stretch>
            <a:fillRect/>
          </a:stretch>
        </p:blipFill>
        <p:spPr>
          <a:xfrm>
            <a:off x="868246" y="5158745"/>
            <a:ext cx="76200" cy="76199"/>
          </a:xfrm>
          <a:prstGeom prst="rect">
            <a:avLst/>
          </a:prstGeom>
        </p:spPr>
      </p:pic>
      <p:pic>
        <p:nvPicPr>
          <p:cNvPr id="14" name="object 14"/>
          <p:cNvPicPr/>
          <p:nvPr/>
        </p:nvPicPr>
        <p:blipFill>
          <a:blip r:embed="rId6" cstate="print"/>
          <a:stretch>
            <a:fillRect/>
          </a:stretch>
        </p:blipFill>
        <p:spPr>
          <a:xfrm>
            <a:off x="1349258" y="5430208"/>
            <a:ext cx="85725" cy="85724"/>
          </a:xfrm>
          <a:prstGeom prst="rect">
            <a:avLst/>
          </a:prstGeom>
        </p:spPr>
      </p:pic>
      <p:pic>
        <p:nvPicPr>
          <p:cNvPr id="15" name="object 15"/>
          <p:cNvPicPr/>
          <p:nvPr/>
        </p:nvPicPr>
        <p:blipFill>
          <a:blip r:embed="rId9" cstate="print"/>
          <a:stretch>
            <a:fillRect/>
          </a:stretch>
        </p:blipFill>
        <p:spPr>
          <a:xfrm>
            <a:off x="1349258" y="5696908"/>
            <a:ext cx="85725" cy="85724"/>
          </a:xfrm>
          <a:prstGeom prst="rect">
            <a:avLst/>
          </a:prstGeom>
        </p:spPr>
      </p:pic>
      <p:pic>
        <p:nvPicPr>
          <p:cNvPr id="16" name="object 16"/>
          <p:cNvPicPr/>
          <p:nvPr/>
        </p:nvPicPr>
        <p:blipFill>
          <a:blip r:embed="rId2" cstate="print"/>
          <a:stretch>
            <a:fillRect/>
          </a:stretch>
        </p:blipFill>
        <p:spPr>
          <a:xfrm>
            <a:off x="868246" y="5987420"/>
            <a:ext cx="76200" cy="76199"/>
          </a:xfrm>
          <a:prstGeom prst="rect">
            <a:avLst/>
          </a:prstGeom>
        </p:spPr>
      </p:pic>
      <p:pic>
        <p:nvPicPr>
          <p:cNvPr id="17" name="object 17"/>
          <p:cNvPicPr/>
          <p:nvPr/>
        </p:nvPicPr>
        <p:blipFill>
          <a:blip r:embed="rId6" cstate="print"/>
          <a:stretch>
            <a:fillRect/>
          </a:stretch>
        </p:blipFill>
        <p:spPr>
          <a:xfrm>
            <a:off x="1349258" y="6258883"/>
            <a:ext cx="85725" cy="85724"/>
          </a:xfrm>
          <a:prstGeom prst="rect">
            <a:avLst/>
          </a:prstGeom>
        </p:spPr>
      </p:pic>
      <p:pic>
        <p:nvPicPr>
          <p:cNvPr id="18" name="object 18"/>
          <p:cNvPicPr/>
          <p:nvPr/>
        </p:nvPicPr>
        <p:blipFill>
          <a:blip r:embed="rId10" cstate="print"/>
          <a:stretch>
            <a:fillRect/>
          </a:stretch>
        </p:blipFill>
        <p:spPr>
          <a:xfrm>
            <a:off x="1349258" y="6525583"/>
            <a:ext cx="85725" cy="85724"/>
          </a:xfrm>
          <a:prstGeom prst="rect">
            <a:avLst/>
          </a:prstGeom>
        </p:spPr>
      </p:pic>
      <p:pic>
        <p:nvPicPr>
          <p:cNvPr id="19" name="object 19"/>
          <p:cNvPicPr/>
          <p:nvPr/>
        </p:nvPicPr>
        <p:blipFill>
          <a:blip r:embed="rId11" cstate="print"/>
          <a:stretch>
            <a:fillRect/>
          </a:stretch>
        </p:blipFill>
        <p:spPr>
          <a:xfrm>
            <a:off x="1320683" y="6792283"/>
            <a:ext cx="95250" cy="95249"/>
          </a:xfrm>
          <a:prstGeom prst="rect">
            <a:avLst/>
          </a:prstGeom>
        </p:spPr>
      </p:pic>
      <p:sp>
        <p:nvSpPr>
          <p:cNvPr id="20" name="object 20"/>
          <p:cNvSpPr txBox="1"/>
          <p:nvPr/>
        </p:nvSpPr>
        <p:spPr>
          <a:xfrm>
            <a:off x="1066882" y="1924690"/>
            <a:ext cx="16451580" cy="5054600"/>
          </a:xfrm>
          <a:prstGeom prst="rect">
            <a:avLst/>
          </a:prstGeom>
        </p:spPr>
        <p:txBody>
          <a:bodyPr vert="horz" wrap="square" lIns="0" tIns="12700" rIns="0" bIns="0" rtlCol="0">
            <a:spAutoFit/>
          </a:bodyPr>
          <a:lstStyle/>
          <a:p>
            <a:pPr marL="12700" marR="5080">
              <a:lnSpc>
                <a:spcPct val="107600"/>
              </a:lnSpc>
              <a:spcBef>
                <a:spcPts val="100"/>
              </a:spcBef>
            </a:pPr>
            <a:r>
              <a:rPr sz="1800" b="1" spc="-155" dirty="0">
                <a:solidFill>
                  <a:srgbClr val="404040"/>
                </a:solidFill>
                <a:latin typeface="Trebuchet MS"/>
                <a:cs typeface="Trebuchet MS"/>
              </a:rPr>
              <a:t>The</a:t>
            </a:r>
            <a:r>
              <a:rPr sz="1800" b="1" spc="-145" dirty="0">
                <a:solidFill>
                  <a:srgbClr val="404040"/>
                </a:solidFill>
                <a:latin typeface="Trebuchet MS"/>
                <a:cs typeface="Trebuchet MS"/>
              </a:rPr>
              <a:t> </a:t>
            </a:r>
            <a:r>
              <a:rPr sz="1800" b="1" spc="-100" dirty="0">
                <a:solidFill>
                  <a:srgbClr val="404040"/>
                </a:solidFill>
                <a:latin typeface="Trebuchet MS"/>
                <a:cs typeface="Trebuchet MS"/>
              </a:rPr>
              <a:t>proposed</a:t>
            </a:r>
            <a:r>
              <a:rPr sz="1800" b="1" spc="-145" dirty="0">
                <a:solidFill>
                  <a:srgbClr val="404040"/>
                </a:solidFill>
                <a:latin typeface="Trebuchet MS"/>
                <a:cs typeface="Trebuchet MS"/>
              </a:rPr>
              <a:t> </a:t>
            </a:r>
            <a:r>
              <a:rPr sz="1800" b="1" spc="-85" dirty="0">
                <a:solidFill>
                  <a:srgbClr val="404040"/>
                </a:solidFill>
                <a:latin typeface="Trebuchet MS"/>
                <a:cs typeface="Trebuchet MS"/>
              </a:rPr>
              <a:t>system</a:t>
            </a:r>
            <a:r>
              <a:rPr sz="1800" b="1" spc="-140" dirty="0">
                <a:solidFill>
                  <a:srgbClr val="404040"/>
                </a:solidFill>
                <a:latin typeface="Trebuchet MS"/>
                <a:cs typeface="Trebuchet MS"/>
              </a:rPr>
              <a:t> </a:t>
            </a:r>
            <a:r>
              <a:rPr sz="1800" b="1" spc="-75" dirty="0">
                <a:solidFill>
                  <a:srgbClr val="404040"/>
                </a:solidFill>
                <a:latin typeface="Trebuchet MS"/>
                <a:cs typeface="Trebuchet MS"/>
              </a:rPr>
              <a:t>aims</a:t>
            </a:r>
            <a:r>
              <a:rPr sz="1800" b="1" spc="-145" dirty="0">
                <a:solidFill>
                  <a:srgbClr val="404040"/>
                </a:solidFill>
                <a:latin typeface="Trebuchet MS"/>
                <a:cs typeface="Trebuchet MS"/>
              </a:rPr>
              <a:t> </a:t>
            </a:r>
            <a:r>
              <a:rPr sz="1800" b="1" spc="-85" dirty="0">
                <a:solidFill>
                  <a:srgbClr val="404040"/>
                </a:solidFill>
                <a:latin typeface="Trebuchet MS"/>
                <a:cs typeface="Trebuchet MS"/>
              </a:rPr>
              <a:t>to</a:t>
            </a:r>
            <a:r>
              <a:rPr sz="1800" b="1" spc="-145" dirty="0">
                <a:solidFill>
                  <a:srgbClr val="404040"/>
                </a:solidFill>
                <a:latin typeface="Trebuchet MS"/>
                <a:cs typeface="Trebuchet MS"/>
              </a:rPr>
              <a:t> </a:t>
            </a:r>
            <a:r>
              <a:rPr sz="1800" b="1" spc="-70" dirty="0">
                <a:solidFill>
                  <a:srgbClr val="404040"/>
                </a:solidFill>
                <a:latin typeface="Trebuchet MS"/>
                <a:cs typeface="Trebuchet MS"/>
              </a:rPr>
              <a:t>address</a:t>
            </a:r>
            <a:r>
              <a:rPr sz="1800" b="1" spc="-140"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45" dirty="0">
                <a:solidFill>
                  <a:srgbClr val="404040"/>
                </a:solidFill>
                <a:latin typeface="Trebuchet MS"/>
                <a:cs typeface="Trebuchet MS"/>
              </a:rPr>
              <a:t> </a:t>
            </a:r>
            <a:r>
              <a:rPr sz="1800" b="1" spc="-85" dirty="0">
                <a:solidFill>
                  <a:srgbClr val="404040"/>
                </a:solidFill>
                <a:latin typeface="Trebuchet MS"/>
                <a:cs typeface="Trebuchet MS"/>
              </a:rPr>
              <a:t>challenge</a:t>
            </a:r>
            <a:r>
              <a:rPr sz="1800" b="1" spc="-140" dirty="0">
                <a:solidFill>
                  <a:srgbClr val="404040"/>
                </a:solidFill>
                <a:latin typeface="Trebuchet MS"/>
                <a:cs typeface="Trebuchet MS"/>
              </a:rPr>
              <a:t> </a:t>
            </a:r>
            <a:r>
              <a:rPr sz="1800" b="1" spc="-105" dirty="0">
                <a:solidFill>
                  <a:srgbClr val="404040"/>
                </a:solidFill>
                <a:latin typeface="Trebuchet MS"/>
                <a:cs typeface="Trebuchet MS"/>
              </a:rPr>
              <a:t>of</a:t>
            </a:r>
            <a:r>
              <a:rPr sz="1800" b="1" spc="-145" dirty="0">
                <a:solidFill>
                  <a:srgbClr val="404040"/>
                </a:solidFill>
                <a:latin typeface="Trebuchet MS"/>
                <a:cs typeface="Trebuchet MS"/>
              </a:rPr>
              <a:t> </a:t>
            </a:r>
            <a:r>
              <a:rPr sz="1800" b="1" spc="-80" dirty="0">
                <a:solidFill>
                  <a:srgbClr val="404040"/>
                </a:solidFill>
                <a:latin typeface="Trebuchet MS"/>
                <a:cs typeface="Trebuchet MS"/>
              </a:rPr>
              <a:t>predicting</a:t>
            </a:r>
            <a:r>
              <a:rPr sz="1800" b="1" spc="-145"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40" dirty="0">
                <a:solidFill>
                  <a:srgbClr val="404040"/>
                </a:solidFill>
                <a:latin typeface="Trebuchet MS"/>
                <a:cs typeface="Trebuchet MS"/>
              </a:rPr>
              <a:t> </a:t>
            </a:r>
            <a:r>
              <a:rPr sz="1800" b="1" spc="-110" dirty="0">
                <a:solidFill>
                  <a:srgbClr val="404040"/>
                </a:solidFill>
                <a:latin typeface="Trebuchet MS"/>
                <a:cs typeface="Trebuchet MS"/>
              </a:rPr>
              <a:t>required</a:t>
            </a:r>
            <a:r>
              <a:rPr sz="1800" b="1" spc="-145" dirty="0">
                <a:solidFill>
                  <a:srgbClr val="404040"/>
                </a:solidFill>
                <a:latin typeface="Trebuchet MS"/>
                <a:cs typeface="Trebuchet MS"/>
              </a:rPr>
              <a:t> </a:t>
            </a:r>
            <a:r>
              <a:rPr sz="1800" b="1" spc="-120" dirty="0">
                <a:solidFill>
                  <a:srgbClr val="404040"/>
                </a:solidFill>
                <a:latin typeface="Trebuchet MS"/>
                <a:cs typeface="Trebuchet MS"/>
              </a:rPr>
              <a:t>bike</a:t>
            </a:r>
            <a:r>
              <a:rPr sz="1800" b="1" spc="-145" dirty="0">
                <a:solidFill>
                  <a:srgbClr val="404040"/>
                </a:solidFill>
                <a:latin typeface="Trebuchet MS"/>
                <a:cs typeface="Trebuchet MS"/>
              </a:rPr>
              <a:t> </a:t>
            </a:r>
            <a:r>
              <a:rPr sz="1800" b="1" spc="-95" dirty="0">
                <a:solidFill>
                  <a:srgbClr val="404040"/>
                </a:solidFill>
                <a:latin typeface="Trebuchet MS"/>
                <a:cs typeface="Trebuchet MS"/>
              </a:rPr>
              <a:t>count</a:t>
            </a:r>
            <a:r>
              <a:rPr sz="1800" b="1" spc="-140" dirty="0">
                <a:solidFill>
                  <a:srgbClr val="404040"/>
                </a:solidFill>
                <a:latin typeface="Trebuchet MS"/>
                <a:cs typeface="Trebuchet MS"/>
              </a:rPr>
              <a:t> </a:t>
            </a:r>
            <a:r>
              <a:rPr sz="1800" b="1" spc="-55" dirty="0">
                <a:solidFill>
                  <a:srgbClr val="404040"/>
                </a:solidFill>
                <a:latin typeface="Trebuchet MS"/>
                <a:cs typeface="Trebuchet MS"/>
              </a:rPr>
              <a:t>at</a:t>
            </a:r>
            <a:r>
              <a:rPr sz="1800" b="1" spc="-145" dirty="0">
                <a:solidFill>
                  <a:srgbClr val="404040"/>
                </a:solidFill>
                <a:latin typeface="Trebuchet MS"/>
                <a:cs typeface="Trebuchet MS"/>
              </a:rPr>
              <a:t> </a:t>
            </a:r>
            <a:r>
              <a:rPr sz="1800" b="1" spc="-110" dirty="0">
                <a:solidFill>
                  <a:srgbClr val="404040"/>
                </a:solidFill>
                <a:latin typeface="Trebuchet MS"/>
                <a:cs typeface="Trebuchet MS"/>
              </a:rPr>
              <a:t>each</a:t>
            </a:r>
            <a:r>
              <a:rPr sz="1800" b="1" spc="-145" dirty="0">
                <a:solidFill>
                  <a:srgbClr val="404040"/>
                </a:solidFill>
                <a:latin typeface="Trebuchet MS"/>
                <a:cs typeface="Trebuchet MS"/>
              </a:rPr>
              <a:t> </a:t>
            </a:r>
            <a:r>
              <a:rPr sz="1800" b="1" spc="-100" dirty="0">
                <a:solidFill>
                  <a:srgbClr val="404040"/>
                </a:solidFill>
                <a:latin typeface="Trebuchet MS"/>
                <a:cs typeface="Trebuchet MS"/>
              </a:rPr>
              <a:t>hour</a:t>
            </a:r>
            <a:r>
              <a:rPr sz="1800" b="1" spc="-140" dirty="0">
                <a:solidFill>
                  <a:srgbClr val="404040"/>
                </a:solidFill>
                <a:latin typeface="Trebuchet MS"/>
                <a:cs typeface="Trebuchet MS"/>
              </a:rPr>
              <a:t> </a:t>
            </a:r>
            <a:r>
              <a:rPr sz="1800" b="1" spc="-85" dirty="0">
                <a:solidFill>
                  <a:srgbClr val="404040"/>
                </a:solidFill>
                <a:latin typeface="Trebuchet MS"/>
                <a:cs typeface="Trebuchet MS"/>
              </a:rPr>
              <a:t>to</a:t>
            </a:r>
            <a:r>
              <a:rPr sz="1800" b="1" spc="-145" dirty="0">
                <a:solidFill>
                  <a:srgbClr val="404040"/>
                </a:solidFill>
                <a:latin typeface="Trebuchet MS"/>
                <a:cs typeface="Trebuchet MS"/>
              </a:rPr>
              <a:t> </a:t>
            </a:r>
            <a:r>
              <a:rPr sz="1800" b="1" spc="-105" dirty="0">
                <a:solidFill>
                  <a:srgbClr val="404040"/>
                </a:solidFill>
                <a:latin typeface="Trebuchet MS"/>
                <a:cs typeface="Trebuchet MS"/>
              </a:rPr>
              <a:t>ensure</a:t>
            </a:r>
            <a:r>
              <a:rPr sz="1800" b="1" spc="-140" dirty="0">
                <a:solidFill>
                  <a:srgbClr val="404040"/>
                </a:solidFill>
                <a:latin typeface="Trebuchet MS"/>
                <a:cs typeface="Trebuchet MS"/>
              </a:rPr>
              <a:t> </a:t>
            </a:r>
            <a:r>
              <a:rPr sz="1800" b="1" spc="-80" dirty="0">
                <a:solidFill>
                  <a:srgbClr val="404040"/>
                </a:solidFill>
                <a:latin typeface="Trebuchet MS"/>
                <a:cs typeface="Trebuchet MS"/>
              </a:rPr>
              <a:t>a</a:t>
            </a:r>
            <a:r>
              <a:rPr sz="1800" b="1" spc="-145" dirty="0">
                <a:solidFill>
                  <a:srgbClr val="404040"/>
                </a:solidFill>
                <a:latin typeface="Trebuchet MS"/>
                <a:cs typeface="Trebuchet MS"/>
              </a:rPr>
              <a:t> </a:t>
            </a:r>
            <a:r>
              <a:rPr sz="1800" b="1" spc="-70" dirty="0">
                <a:solidFill>
                  <a:srgbClr val="404040"/>
                </a:solidFill>
                <a:latin typeface="Trebuchet MS"/>
                <a:cs typeface="Trebuchet MS"/>
              </a:rPr>
              <a:t>stable</a:t>
            </a:r>
            <a:r>
              <a:rPr sz="1800" b="1" spc="-145" dirty="0">
                <a:solidFill>
                  <a:srgbClr val="404040"/>
                </a:solidFill>
                <a:latin typeface="Trebuchet MS"/>
                <a:cs typeface="Trebuchet MS"/>
              </a:rPr>
              <a:t> </a:t>
            </a:r>
            <a:r>
              <a:rPr sz="1800" b="1" spc="-90" dirty="0">
                <a:solidFill>
                  <a:srgbClr val="404040"/>
                </a:solidFill>
                <a:latin typeface="Trebuchet MS"/>
                <a:cs typeface="Trebuchet MS"/>
              </a:rPr>
              <a:t>supply</a:t>
            </a:r>
            <a:r>
              <a:rPr sz="1800" b="1" spc="-140" dirty="0">
                <a:solidFill>
                  <a:srgbClr val="404040"/>
                </a:solidFill>
                <a:latin typeface="Trebuchet MS"/>
                <a:cs typeface="Trebuchet MS"/>
              </a:rPr>
              <a:t> </a:t>
            </a:r>
            <a:r>
              <a:rPr sz="1800" b="1" spc="-105" dirty="0">
                <a:solidFill>
                  <a:srgbClr val="404040"/>
                </a:solidFill>
                <a:latin typeface="Trebuchet MS"/>
                <a:cs typeface="Trebuchet MS"/>
              </a:rPr>
              <a:t>of</a:t>
            </a:r>
            <a:r>
              <a:rPr sz="1800" b="1" spc="-145" dirty="0">
                <a:solidFill>
                  <a:srgbClr val="404040"/>
                </a:solidFill>
                <a:latin typeface="Trebuchet MS"/>
                <a:cs typeface="Trebuchet MS"/>
              </a:rPr>
              <a:t> </a:t>
            </a:r>
            <a:r>
              <a:rPr sz="1800" b="1" spc="-85" dirty="0">
                <a:solidFill>
                  <a:srgbClr val="404040"/>
                </a:solidFill>
                <a:latin typeface="Trebuchet MS"/>
                <a:cs typeface="Trebuchet MS"/>
              </a:rPr>
              <a:t>rental</a:t>
            </a:r>
            <a:r>
              <a:rPr sz="1800" b="1" spc="-145" dirty="0">
                <a:solidFill>
                  <a:srgbClr val="404040"/>
                </a:solidFill>
                <a:latin typeface="Trebuchet MS"/>
                <a:cs typeface="Trebuchet MS"/>
              </a:rPr>
              <a:t> </a:t>
            </a:r>
            <a:r>
              <a:rPr sz="1800" b="1" spc="-125" dirty="0">
                <a:solidFill>
                  <a:srgbClr val="404040"/>
                </a:solidFill>
                <a:latin typeface="Trebuchet MS"/>
                <a:cs typeface="Trebuchet MS"/>
              </a:rPr>
              <a:t>bikes.</a:t>
            </a:r>
            <a:r>
              <a:rPr sz="1800" b="1" spc="-140" dirty="0">
                <a:solidFill>
                  <a:srgbClr val="404040"/>
                </a:solidFill>
                <a:latin typeface="Trebuchet MS"/>
                <a:cs typeface="Trebuchet MS"/>
              </a:rPr>
              <a:t> </a:t>
            </a:r>
            <a:r>
              <a:rPr sz="1800" b="1" spc="-95" dirty="0">
                <a:solidFill>
                  <a:srgbClr val="404040"/>
                </a:solidFill>
                <a:latin typeface="Trebuchet MS"/>
                <a:cs typeface="Trebuchet MS"/>
              </a:rPr>
              <a:t>This</a:t>
            </a:r>
            <a:r>
              <a:rPr sz="1800" b="1" spc="-145" dirty="0">
                <a:solidFill>
                  <a:srgbClr val="404040"/>
                </a:solidFill>
                <a:latin typeface="Trebuchet MS"/>
                <a:cs typeface="Trebuchet MS"/>
              </a:rPr>
              <a:t> </a:t>
            </a:r>
            <a:r>
              <a:rPr sz="1800" b="1" spc="-105" dirty="0">
                <a:solidFill>
                  <a:srgbClr val="404040"/>
                </a:solidFill>
                <a:latin typeface="Trebuchet MS"/>
                <a:cs typeface="Trebuchet MS"/>
              </a:rPr>
              <a:t>involves</a:t>
            </a:r>
            <a:r>
              <a:rPr sz="1800" b="1" spc="-140" dirty="0">
                <a:solidFill>
                  <a:srgbClr val="404040"/>
                </a:solidFill>
                <a:latin typeface="Trebuchet MS"/>
                <a:cs typeface="Trebuchet MS"/>
              </a:rPr>
              <a:t> </a:t>
            </a:r>
            <a:r>
              <a:rPr sz="1800" b="1" spc="-80" dirty="0">
                <a:solidFill>
                  <a:srgbClr val="404040"/>
                </a:solidFill>
                <a:latin typeface="Trebuchet MS"/>
                <a:cs typeface="Trebuchet MS"/>
              </a:rPr>
              <a:t>leveraging</a:t>
            </a:r>
            <a:r>
              <a:rPr sz="1800" b="1" spc="-145" dirty="0">
                <a:solidFill>
                  <a:srgbClr val="404040"/>
                </a:solidFill>
                <a:latin typeface="Trebuchet MS"/>
                <a:cs typeface="Trebuchet MS"/>
              </a:rPr>
              <a:t> </a:t>
            </a:r>
            <a:r>
              <a:rPr sz="1800" b="1" spc="-65" dirty="0">
                <a:solidFill>
                  <a:srgbClr val="404040"/>
                </a:solidFill>
                <a:latin typeface="Trebuchet MS"/>
                <a:cs typeface="Trebuchet MS"/>
              </a:rPr>
              <a:t>data </a:t>
            </a:r>
            <a:r>
              <a:rPr sz="1800" b="1" spc="-525" dirty="0">
                <a:solidFill>
                  <a:srgbClr val="404040"/>
                </a:solidFill>
                <a:latin typeface="Trebuchet MS"/>
                <a:cs typeface="Trebuchet MS"/>
              </a:rPr>
              <a:t> </a:t>
            </a:r>
            <a:r>
              <a:rPr sz="1800" b="1" spc="-70" dirty="0">
                <a:solidFill>
                  <a:srgbClr val="404040"/>
                </a:solidFill>
                <a:latin typeface="Trebuchet MS"/>
                <a:cs typeface="Trebuchet MS"/>
              </a:rPr>
              <a:t>analytics</a:t>
            </a:r>
            <a:r>
              <a:rPr sz="1800" b="1" spc="-150" dirty="0">
                <a:solidFill>
                  <a:srgbClr val="404040"/>
                </a:solidFill>
                <a:latin typeface="Trebuchet MS"/>
                <a:cs typeface="Trebuchet MS"/>
              </a:rPr>
              <a:t> </a:t>
            </a:r>
            <a:r>
              <a:rPr sz="1800" b="1" spc="-95" dirty="0">
                <a:solidFill>
                  <a:srgbClr val="404040"/>
                </a:solidFill>
                <a:latin typeface="Trebuchet MS"/>
                <a:cs typeface="Trebuchet MS"/>
              </a:rPr>
              <a:t>and</a:t>
            </a:r>
            <a:r>
              <a:rPr sz="1800" b="1" spc="-150" dirty="0">
                <a:solidFill>
                  <a:srgbClr val="404040"/>
                </a:solidFill>
                <a:latin typeface="Trebuchet MS"/>
                <a:cs typeface="Trebuchet MS"/>
              </a:rPr>
              <a:t> </a:t>
            </a:r>
            <a:r>
              <a:rPr sz="1800" b="1" spc="-110" dirty="0">
                <a:solidFill>
                  <a:srgbClr val="404040"/>
                </a:solidFill>
                <a:latin typeface="Trebuchet MS"/>
                <a:cs typeface="Trebuchet MS"/>
              </a:rPr>
              <a:t>machine</a:t>
            </a:r>
            <a:r>
              <a:rPr sz="1800" b="1" spc="-145" dirty="0">
                <a:solidFill>
                  <a:srgbClr val="404040"/>
                </a:solidFill>
                <a:latin typeface="Trebuchet MS"/>
                <a:cs typeface="Trebuchet MS"/>
              </a:rPr>
              <a:t> </a:t>
            </a:r>
            <a:r>
              <a:rPr sz="1800" b="1" spc="-75" dirty="0">
                <a:solidFill>
                  <a:srgbClr val="404040"/>
                </a:solidFill>
                <a:latin typeface="Trebuchet MS"/>
                <a:cs typeface="Trebuchet MS"/>
              </a:rPr>
              <a:t>learning</a:t>
            </a:r>
            <a:r>
              <a:rPr sz="1800" b="1" spc="-150" dirty="0">
                <a:solidFill>
                  <a:srgbClr val="404040"/>
                </a:solidFill>
                <a:latin typeface="Trebuchet MS"/>
                <a:cs typeface="Trebuchet MS"/>
              </a:rPr>
              <a:t> </a:t>
            </a:r>
            <a:r>
              <a:rPr sz="1800" b="1" spc="-100" dirty="0">
                <a:solidFill>
                  <a:srgbClr val="404040"/>
                </a:solidFill>
                <a:latin typeface="Trebuchet MS"/>
                <a:cs typeface="Trebuchet MS"/>
              </a:rPr>
              <a:t>techniques</a:t>
            </a:r>
            <a:r>
              <a:rPr sz="1800" b="1" spc="-150" dirty="0">
                <a:solidFill>
                  <a:srgbClr val="404040"/>
                </a:solidFill>
                <a:latin typeface="Trebuchet MS"/>
                <a:cs typeface="Trebuchet MS"/>
              </a:rPr>
              <a:t> </a:t>
            </a:r>
            <a:r>
              <a:rPr sz="1800" b="1" spc="-85" dirty="0">
                <a:solidFill>
                  <a:srgbClr val="404040"/>
                </a:solidFill>
                <a:latin typeface="Trebuchet MS"/>
                <a:cs typeface="Trebuchet MS"/>
              </a:rPr>
              <a:t>to</a:t>
            </a:r>
            <a:r>
              <a:rPr sz="1800" b="1" spc="-145" dirty="0">
                <a:solidFill>
                  <a:srgbClr val="404040"/>
                </a:solidFill>
                <a:latin typeface="Trebuchet MS"/>
                <a:cs typeface="Trebuchet MS"/>
              </a:rPr>
              <a:t> </a:t>
            </a:r>
            <a:r>
              <a:rPr sz="1800" b="1" spc="-80" dirty="0">
                <a:solidFill>
                  <a:srgbClr val="404040"/>
                </a:solidFill>
                <a:latin typeface="Trebuchet MS"/>
                <a:cs typeface="Trebuchet MS"/>
              </a:rPr>
              <a:t>forecast</a:t>
            </a:r>
            <a:r>
              <a:rPr sz="1800" b="1" spc="-150" dirty="0">
                <a:solidFill>
                  <a:srgbClr val="404040"/>
                </a:solidFill>
                <a:latin typeface="Trebuchet MS"/>
                <a:cs typeface="Trebuchet MS"/>
              </a:rPr>
              <a:t> </a:t>
            </a:r>
            <a:r>
              <a:rPr sz="1800" b="1" spc="-114" dirty="0">
                <a:solidFill>
                  <a:srgbClr val="404040"/>
                </a:solidFill>
                <a:latin typeface="Trebuchet MS"/>
                <a:cs typeface="Trebuchet MS"/>
              </a:rPr>
              <a:t>demand</a:t>
            </a:r>
            <a:r>
              <a:rPr sz="1800" b="1" spc="-150" dirty="0">
                <a:solidFill>
                  <a:srgbClr val="404040"/>
                </a:solidFill>
                <a:latin typeface="Trebuchet MS"/>
                <a:cs typeface="Trebuchet MS"/>
              </a:rPr>
              <a:t> </a:t>
            </a:r>
            <a:r>
              <a:rPr sz="1800" b="1" spc="-75" dirty="0">
                <a:solidFill>
                  <a:srgbClr val="404040"/>
                </a:solidFill>
                <a:latin typeface="Trebuchet MS"/>
                <a:cs typeface="Trebuchet MS"/>
              </a:rPr>
              <a:t>patterns</a:t>
            </a:r>
            <a:r>
              <a:rPr sz="1800" b="1" spc="-145" dirty="0">
                <a:solidFill>
                  <a:srgbClr val="404040"/>
                </a:solidFill>
                <a:latin typeface="Trebuchet MS"/>
                <a:cs typeface="Trebuchet MS"/>
              </a:rPr>
              <a:t> </a:t>
            </a:r>
            <a:r>
              <a:rPr sz="1800" b="1" spc="-105" dirty="0">
                <a:solidFill>
                  <a:srgbClr val="404040"/>
                </a:solidFill>
                <a:latin typeface="Trebuchet MS"/>
                <a:cs typeface="Trebuchet MS"/>
              </a:rPr>
              <a:t>accurately.</a:t>
            </a:r>
            <a:r>
              <a:rPr sz="1800" b="1" spc="-150" dirty="0">
                <a:solidFill>
                  <a:srgbClr val="404040"/>
                </a:solidFill>
                <a:latin typeface="Trebuchet MS"/>
                <a:cs typeface="Trebuchet MS"/>
              </a:rPr>
              <a:t> </a:t>
            </a:r>
            <a:r>
              <a:rPr sz="1800" b="1" spc="-155" dirty="0">
                <a:solidFill>
                  <a:srgbClr val="404040"/>
                </a:solidFill>
                <a:latin typeface="Trebuchet MS"/>
                <a:cs typeface="Trebuchet MS"/>
              </a:rPr>
              <a:t>The</a:t>
            </a:r>
            <a:r>
              <a:rPr sz="1800" b="1" spc="-150" dirty="0">
                <a:solidFill>
                  <a:srgbClr val="404040"/>
                </a:solidFill>
                <a:latin typeface="Trebuchet MS"/>
                <a:cs typeface="Trebuchet MS"/>
              </a:rPr>
              <a:t> </a:t>
            </a:r>
            <a:r>
              <a:rPr sz="1800" b="1" spc="-75" dirty="0">
                <a:solidFill>
                  <a:srgbClr val="404040"/>
                </a:solidFill>
                <a:latin typeface="Trebuchet MS"/>
                <a:cs typeface="Trebuchet MS"/>
              </a:rPr>
              <a:t>solution</a:t>
            </a:r>
            <a:r>
              <a:rPr sz="1800" b="1" spc="-145" dirty="0">
                <a:solidFill>
                  <a:srgbClr val="404040"/>
                </a:solidFill>
                <a:latin typeface="Trebuchet MS"/>
                <a:cs typeface="Trebuchet MS"/>
              </a:rPr>
              <a:t> </a:t>
            </a:r>
            <a:r>
              <a:rPr sz="1800" b="1" spc="-85" dirty="0">
                <a:solidFill>
                  <a:srgbClr val="404040"/>
                </a:solidFill>
                <a:latin typeface="Trebuchet MS"/>
                <a:cs typeface="Trebuchet MS"/>
              </a:rPr>
              <a:t>will</a:t>
            </a:r>
            <a:r>
              <a:rPr sz="1800" b="1" spc="-150" dirty="0">
                <a:solidFill>
                  <a:srgbClr val="404040"/>
                </a:solidFill>
                <a:latin typeface="Trebuchet MS"/>
                <a:cs typeface="Trebuchet MS"/>
              </a:rPr>
              <a:t> </a:t>
            </a:r>
            <a:r>
              <a:rPr sz="1800" b="1" spc="-65" dirty="0">
                <a:solidFill>
                  <a:srgbClr val="404040"/>
                </a:solidFill>
                <a:latin typeface="Trebuchet MS"/>
                <a:cs typeface="Trebuchet MS"/>
              </a:rPr>
              <a:t>consist</a:t>
            </a:r>
            <a:r>
              <a:rPr sz="1800" b="1" spc="-145" dirty="0">
                <a:solidFill>
                  <a:srgbClr val="404040"/>
                </a:solidFill>
                <a:latin typeface="Trebuchet MS"/>
                <a:cs typeface="Trebuchet MS"/>
              </a:rPr>
              <a:t> </a:t>
            </a:r>
            <a:r>
              <a:rPr sz="1800" b="1" spc="-105" dirty="0">
                <a:solidFill>
                  <a:srgbClr val="404040"/>
                </a:solidFill>
                <a:latin typeface="Trebuchet MS"/>
                <a:cs typeface="Trebuchet MS"/>
              </a:rPr>
              <a:t>of</a:t>
            </a:r>
            <a:r>
              <a:rPr sz="1800" b="1" spc="-150"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50" dirty="0">
                <a:solidFill>
                  <a:srgbClr val="404040"/>
                </a:solidFill>
                <a:latin typeface="Trebuchet MS"/>
                <a:cs typeface="Trebuchet MS"/>
              </a:rPr>
              <a:t> </a:t>
            </a:r>
            <a:r>
              <a:rPr sz="1800" b="1" spc="-80" dirty="0">
                <a:solidFill>
                  <a:srgbClr val="404040"/>
                </a:solidFill>
                <a:latin typeface="Trebuchet MS"/>
                <a:cs typeface="Trebuchet MS"/>
              </a:rPr>
              <a:t>following</a:t>
            </a:r>
            <a:r>
              <a:rPr sz="1800" b="1" spc="-145" dirty="0">
                <a:solidFill>
                  <a:srgbClr val="404040"/>
                </a:solidFill>
                <a:latin typeface="Trebuchet MS"/>
                <a:cs typeface="Trebuchet MS"/>
              </a:rPr>
              <a:t> </a:t>
            </a:r>
            <a:r>
              <a:rPr sz="1800" b="1" spc="-114" dirty="0">
                <a:solidFill>
                  <a:srgbClr val="404040"/>
                </a:solidFill>
                <a:latin typeface="Trebuchet MS"/>
                <a:cs typeface="Trebuchet MS"/>
              </a:rPr>
              <a:t>components:</a:t>
            </a:r>
            <a:endParaRPr sz="1800">
              <a:latin typeface="Trebuchet MS"/>
              <a:cs typeface="Trebuchet MS"/>
            </a:endParaRPr>
          </a:p>
          <a:p>
            <a:pPr marL="12700">
              <a:lnSpc>
                <a:spcPct val="100000"/>
              </a:lnSpc>
              <a:spcBef>
                <a:spcPts val="165"/>
              </a:spcBef>
            </a:pPr>
            <a:r>
              <a:rPr sz="1800" b="1" spc="-45" dirty="0">
                <a:solidFill>
                  <a:srgbClr val="404040"/>
                </a:solidFill>
                <a:latin typeface="Trebuchet MS"/>
                <a:cs typeface="Trebuchet MS"/>
              </a:rPr>
              <a:t>D</a:t>
            </a:r>
            <a:r>
              <a:rPr sz="1800" b="1" spc="-65" dirty="0">
                <a:solidFill>
                  <a:srgbClr val="404040"/>
                </a:solidFill>
                <a:latin typeface="Trebuchet MS"/>
                <a:cs typeface="Trebuchet MS"/>
              </a:rPr>
              <a:t>a</a:t>
            </a:r>
            <a:r>
              <a:rPr sz="1800" b="1" spc="-25" dirty="0">
                <a:solidFill>
                  <a:srgbClr val="404040"/>
                </a:solidFill>
                <a:latin typeface="Trebuchet MS"/>
                <a:cs typeface="Trebuchet MS"/>
              </a:rPr>
              <a:t>t</a:t>
            </a:r>
            <a:r>
              <a:rPr sz="1800" b="1" spc="-80" dirty="0">
                <a:solidFill>
                  <a:srgbClr val="404040"/>
                </a:solidFill>
                <a:latin typeface="Trebuchet MS"/>
                <a:cs typeface="Trebuchet MS"/>
              </a:rPr>
              <a:t>a</a:t>
            </a:r>
            <a:r>
              <a:rPr sz="1800" b="1" spc="-150" dirty="0">
                <a:solidFill>
                  <a:srgbClr val="404040"/>
                </a:solidFill>
                <a:latin typeface="Trebuchet MS"/>
                <a:cs typeface="Trebuchet MS"/>
              </a:rPr>
              <a:t> </a:t>
            </a:r>
            <a:r>
              <a:rPr sz="1800" b="1" spc="-90" dirty="0">
                <a:solidFill>
                  <a:srgbClr val="404040"/>
                </a:solidFill>
                <a:latin typeface="Trebuchet MS"/>
                <a:cs typeface="Trebuchet MS"/>
              </a:rPr>
              <a:t>C</a:t>
            </a:r>
            <a:r>
              <a:rPr sz="1800" b="1" spc="-125" dirty="0">
                <a:solidFill>
                  <a:srgbClr val="404040"/>
                </a:solidFill>
                <a:latin typeface="Trebuchet MS"/>
                <a:cs typeface="Trebuchet MS"/>
              </a:rPr>
              <a:t>o</a:t>
            </a:r>
            <a:r>
              <a:rPr sz="1800" b="1" spc="-50" dirty="0">
                <a:solidFill>
                  <a:srgbClr val="404040"/>
                </a:solidFill>
                <a:latin typeface="Trebuchet MS"/>
                <a:cs typeface="Trebuchet MS"/>
              </a:rPr>
              <a:t>ll</a:t>
            </a:r>
            <a:r>
              <a:rPr sz="1800" b="1" spc="-165" dirty="0">
                <a:solidFill>
                  <a:srgbClr val="404040"/>
                </a:solidFill>
                <a:latin typeface="Trebuchet MS"/>
                <a:cs typeface="Trebuchet MS"/>
              </a:rPr>
              <a:t>e</a:t>
            </a:r>
            <a:r>
              <a:rPr sz="1800" b="1" spc="-100" dirty="0">
                <a:solidFill>
                  <a:srgbClr val="404040"/>
                </a:solidFill>
                <a:latin typeface="Trebuchet MS"/>
                <a:cs typeface="Trebuchet MS"/>
              </a:rPr>
              <a:t>c</a:t>
            </a:r>
            <a:r>
              <a:rPr sz="1800" b="1" spc="-25" dirty="0">
                <a:solidFill>
                  <a:srgbClr val="404040"/>
                </a:solidFill>
                <a:latin typeface="Trebuchet MS"/>
                <a:cs typeface="Trebuchet MS"/>
              </a:rPr>
              <a:t>t</a:t>
            </a:r>
            <a:r>
              <a:rPr sz="1800" b="1" spc="-75" dirty="0">
                <a:solidFill>
                  <a:srgbClr val="404040"/>
                </a:solidFill>
                <a:latin typeface="Trebuchet MS"/>
                <a:cs typeface="Trebuchet MS"/>
              </a:rPr>
              <a:t>i</a:t>
            </a:r>
            <a:r>
              <a:rPr sz="1800" b="1" spc="-125" dirty="0">
                <a:solidFill>
                  <a:srgbClr val="404040"/>
                </a:solidFill>
                <a:latin typeface="Trebuchet MS"/>
                <a:cs typeface="Trebuchet MS"/>
              </a:rPr>
              <a:t>o</a:t>
            </a:r>
            <a:r>
              <a:rPr sz="1800" b="1" spc="-105" dirty="0">
                <a:solidFill>
                  <a:srgbClr val="404040"/>
                </a:solidFill>
                <a:latin typeface="Trebuchet MS"/>
                <a:cs typeface="Trebuchet MS"/>
              </a:rPr>
              <a:t>n</a:t>
            </a:r>
            <a:r>
              <a:rPr sz="1800" b="1" spc="-250" dirty="0">
                <a:solidFill>
                  <a:srgbClr val="404040"/>
                </a:solidFill>
                <a:latin typeface="Trebuchet MS"/>
                <a:cs typeface="Trebuchet MS"/>
              </a:rPr>
              <a:t>:</a:t>
            </a:r>
            <a:endParaRPr sz="1800">
              <a:latin typeface="Trebuchet MS"/>
              <a:cs typeface="Trebuchet MS"/>
            </a:endParaRPr>
          </a:p>
          <a:p>
            <a:pPr marL="499109">
              <a:lnSpc>
                <a:spcPts val="2130"/>
              </a:lnSpc>
              <a:spcBef>
                <a:spcPts val="15"/>
              </a:spcBef>
            </a:pPr>
            <a:r>
              <a:rPr sz="1800" b="1" spc="-95" dirty="0">
                <a:solidFill>
                  <a:srgbClr val="404040"/>
                </a:solidFill>
                <a:latin typeface="Trebuchet MS"/>
                <a:cs typeface="Trebuchet MS"/>
              </a:rPr>
              <a:t>Gather</a:t>
            </a:r>
            <a:r>
              <a:rPr sz="1800" b="1" spc="-145" dirty="0">
                <a:solidFill>
                  <a:srgbClr val="404040"/>
                </a:solidFill>
                <a:latin typeface="Trebuchet MS"/>
                <a:cs typeface="Trebuchet MS"/>
              </a:rPr>
              <a:t> </a:t>
            </a:r>
            <a:r>
              <a:rPr sz="1800" b="1" spc="-70" dirty="0">
                <a:solidFill>
                  <a:srgbClr val="404040"/>
                </a:solidFill>
                <a:latin typeface="Trebuchet MS"/>
                <a:cs typeface="Trebuchet MS"/>
              </a:rPr>
              <a:t>historical</a:t>
            </a:r>
            <a:r>
              <a:rPr sz="1800" b="1" spc="-145" dirty="0">
                <a:solidFill>
                  <a:srgbClr val="404040"/>
                </a:solidFill>
                <a:latin typeface="Trebuchet MS"/>
                <a:cs typeface="Trebuchet MS"/>
              </a:rPr>
              <a:t> </a:t>
            </a:r>
            <a:r>
              <a:rPr sz="1800" b="1" spc="-65" dirty="0">
                <a:solidFill>
                  <a:srgbClr val="404040"/>
                </a:solidFill>
                <a:latin typeface="Trebuchet MS"/>
                <a:cs typeface="Trebuchet MS"/>
              </a:rPr>
              <a:t>data</a:t>
            </a:r>
            <a:r>
              <a:rPr sz="1800" b="1" spc="-145" dirty="0">
                <a:solidFill>
                  <a:srgbClr val="404040"/>
                </a:solidFill>
                <a:latin typeface="Trebuchet MS"/>
                <a:cs typeface="Trebuchet MS"/>
              </a:rPr>
              <a:t> </a:t>
            </a:r>
            <a:r>
              <a:rPr sz="1800" b="1" spc="-120" dirty="0">
                <a:solidFill>
                  <a:srgbClr val="404040"/>
                </a:solidFill>
                <a:latin typeface="Trebuchet MS"/>
                <a:cs typeface="Trebuchet MS"/>
              </a:rPr>
              <a:t>on</a:t>
            </a:r>
            <a:r>
              <a:rPr sz="1800" b="1" spc="-150" dirty="0">
                <a:solidFill>
                  <a:srgbClr val="404040"/>
                </a:solidFill>
                <a:latin typeface="Trebuchet MS"/>
                <a:cs typeface="Trebuchet MS"/>
              </a:rPr>
              <a:t> </a:t>
            </a:r>
            <a:r>
              <a:rPr sz="1800" b="1" spc="-120" dirty="0">
                <a:solidFill>
                  <a:srgbClr val="404040"/>
                </a:solidFill>
                <a:latin typeface="Trebuchet MS"/>
                <a:cs typeface="Trebuchet MS"/>
              </a:rPr>
              <a:t>bike</a:t>
            </a:r>
            <a:r>
              <a:rPr sz="1800" b="1" spc="-145" dirty="0">
                <a:solidFill>
                  <a:srgbClr val="404040"/>
                </a:solidFill>
                <a:latin typeface="Trebuchet MS"/>
                <a:cs typeface="Trebuchet MS"/>
              </a:rPr>
              <a:t> </a:t>
            </a:r>
            <a:r>
              <a:rPr sz="1800" b="1" spc="-95" dirty="0">
                <a:solidFill>
                  <a:srgbClr val="404040"/>
                </a:solidFill>
                <a:latin typeface="Trebuchet MS"/>
                <a:cs typeface="Trebuchet MS"/>
              </a:rPr>
              <a:t>rentals,</a:t>
            </a:r>
            <a:r>
              <a:rPr sz="1800" b="1" spc="-145" dirty="0">
                <a:solidFill>
                  <a:srgbClr val="404040"/>
                </a:solidFill>
                <a:latin typeface="Trebuchet MS"/>
                <a:cs typeface="Trebuchet MS"/>
              </a:rPr>
              <a:t> </a:t>
            </a:r>
            <a:r>
              <a:rPr sz="1800" b="1" spc="-75" dirty="0">
                <a:solidFill>
                  <a:srgbClr val="404040"/>
                </a:solidFill>
                <a:latin typeface="Trebuchet MS"/>
                <a:cs typeface="Trebuchet MS"/>
              </a:rPr>
              <a:t>including</a:t>
            </a:r>
            <a:r>
              <a:rPr sz="1800" b="1" spc="-145" dirty="0">
                <a:solidFill>
                  <a:srgbClr val="404040"/>
                </a:solidFill>
                <a:latin typeface="Trebuchet MS"/>
                <a:cs typeface="Trebuchet MS"/>
              </a:rPr>
              <a:t> </a:t>
            </a:r>
            <a:r>
              <a:rPr sz="1800" b="1" spc="-140" dirty="0">
                <a:solidFill>
                  <a:srgbClr val="404040"/>
                </a:solidFill>
                <a:latin typeface="Trebuchet MS"/>
                <a:cs typeface="Trebuchet MS"/>
              </a:rPr>
              <a:t>time,</a:t>
            </a:r>
            <a:r>
              <a:rPr sz="1800" b="1" spc="-145" dirty="0">
                <a:solidFill>
                  <a:srgbClr val="404040"/>
                </a:solidFill>
                <a:latin typeface="Trebuchet MS"/>
                <a:cs typeface="Trebuchet MS"/>
              </a:rPr>
              <a:t> </a:t>
            </a:r>
            <a:r>
              <a:rPr sz="1800" b="1" spc="-130" dirty="0">
                <a:solidFill>
                  <a:srgbClr val="404040"/>
                </a:solidFill>
                <a:latin typeface="Trebuchet MS"/>
                <a:cs typeface="Trebuchet MS"/>
              </a:rPr>
              <a:t>date,</a:t>
            </a:r>
            <a:r>
              <a:rPr sz="1800" b="1" spc="-145" dirty="0">
                <a:solidFill>
                  <a:srgbClr val="404040"/>
                </a:solidFill>
                <a:latin typeface="Trebuchet MS"/>
                <a:cs typeface="Trebuchet MS"/>
              </a:rPr>
              <a:t> </a:t>
            </a:r>
            <a:r>
              <a:rPr sz="1800" b="1" spc="-105" dirty="0">
                <a:solidFill>
                  <a:srgbClr val="404040"/>
                </a:solidFill>
                <a:latin typeface="Trebuchet MS"/>
                <a:cs typeface="Trebuchet MS"/>
              </a:rPr>
              <a:t>location,</a:t>
            </a:r>
            <a:r>
              <a:rPr sz="1800" b="1" spc="-145" dirty="0">
                <a:solidFill>
                  <a:srgbClr val="404040"/>
                </a:solidFill>
                <a:latin typeface="Trebuchet MS"/>
                <a:cs typeface="Trebuchet MS"/>
              </a:rPr>
              <a:t> </a:t>
            </a:r>
            <a:r>
              <a:rPr sz="1800" b="1" spc="-95" dirty="0">
                <a:solidFill>
                  <a:srgbClr val="404040"/>
                </a:solidFill>
                <a:latin typeface="Trebuchet MS"/>
                <a:cs typeface="Trebuchet MS"/>
              </a:rPr>
              <a:t>and</a:t>
            </a:r>
            <a:r>
              <a:rPr sz="1800" b="1" spc="-145" dirty="0">
                <a:solidFill>
                  <a:srgbClr val="404040"/>
                </a:solidFill>
                <a:latin typeface="Trebuchet MS"/>
                <a:cs typeface="Trebuchet MS"/>
              </a:rPr>
              <a:t> </a:t>
            </a:r>
            <a:r>
              <a:rPr sz="1800" b="1" spc="-100" dirty="0">
                <a:solidFill>
                  <a:srgbClr val="404040"/>
                </a:solidFill>
                <a:latin typeface="Trebuchet MS"/>
                <a:cs typeface="Trebuchet MS"/>
              </a:rPr>
              <a:t>other</a:t>
            </a:r>
            <a:r>
              <a:rPr sz="1800" b="1" spc="-145" dirty="0">
                <a:solidFill>
                  <a:srgbClr val="404040"/>
                </a:solidFill>
                <a:latin typeface="Trebuchet MS"/>
                <a:cs typeface="Trebuchet MS"/>
              </a:rPr>
              <a:t> </a:t>
            </a:r>
            <a:r>
              <a:rPr sz="1800" b="1" spc="-105" dirty="0">
                <a:solidFill>
                  <a:srgbClr val="404040"/>
                </a:solidFill>
                <a:latin typeface="Trebuchet MS"/>
                <a:cs typeface="Trebuchet MS"/>
              </a:rPr>
              <a:t>relevant</a:t>
            </a:r>
            <a:r>
              <a:rPr sz="1800" b="1" spc="-145" dirty="0">
                <a:solidFill>
                  <a:srgbClr val="404040"/>
                </a:solidFill>
                <a:latin typeface="Trebuchet MS"/>
                <a:cs typeface="Trebuchet MS"/>
              </a:rPr>
              <a:t> </a:t>
            </a:r>
            <a:r>
              <a:rPr sz="1800" b="1" spc="-90" dirty="0">
                <a:solidFill>
                  <a:srgbClr val="404040"/>
                </a:solidFill>
                <a:latin typeface="Trebuchet MS"/>
                <a:cs typeface="Trebuchet MS"/>
              </a:rPr>
              <a:t>factors.</a:t>
            </a:r>
            <a:endParaRPr sz="1800">
              <a:latin typeface="Trebuchet MS"/>
              <a:cs typeface="Trebuchet MS"/>
            </a:endParaRPr>
          </a:p>
          <a:p>
            <a:pPr marL="499109">
              <a:lnSpc>
                <a:spcPts val="2130"/>
              </a:lnSpc>
            </a:pPr>
            <a:r>
              <a:rPr sz="1800" b="1" spc="-95" dirty="0">
                <a:solidFill>
                  <a:srgbClr val="404040"/>
                </a:solidFill>
                <a:latin typeface="Trebuchet MS"/>
                <a:cs typeface="Trebuchet MS"/>
              </a:rPr>
              <a:t>Utilize</a:t>
            </a:r>
            <a:r>
              <a:rPr sz="1800" b="1" spc="-145" dirty="0">
                <a:solidFill>
                  <a:srgbClr val="404040"/>
                </a:solidFill>
                <a:latin typeface="Trebuchet MS"/>
                <a:cs typeface="Trebuchet MS"/>
              </a:rPr>
              <a:t> </a:t>
            </a:r>
            <a:r>
              <a:rPr sz="1800" b="1" spc="-75" dirty="0">
                <a:solidFill>
                  <a:srgbClr val="404040"/>
                </a:solidFill>
                <a:latin typeface="Trebuchet MS"/>
                <a:cs typeface="Trebuchet MS"/>
              </a:rPr>
              <a:t>real-time</a:t>
            </a:r>
            <a:r>
              <a:rPr sz="1800" b="1" spc="-145" dirty="0">
                <a:solidFill>
                  <a:srgbClr val="404040"/>
                </a:solidFill>
                <a:latin typeface="Trebuchet MS"/>
                <a:cs typeface="Trebuchet MS"/>
              </a:rPr>
              <a:t> </a:t>
            </a:r>
            <a:r>
              <a:rPr sz="1800" b="1" spc="-65" dirty="0">
                <a:solidFill>
                  <a:srgbClr val="404040"/>
                </a:solidFill>
                <a:latin typeface="Trebuchet MS"/>
                <a:cs typeface="Trebuchet MS"/>
              </a:rPr>
              <a:t>data</a:t>
            </a:r>
            <a:r>
              <a:rPr sz="1800" b="1" spc="-145" dirty="0">
                <a:solidFill>
                  <a:srgbClr val="404040"/>
                </a:solidFill>
                <a:latin typeface="Trebuchet MS"/>
                <a:cs typeface="Trebuchet MS"/>
              </a:rPr>
              <a:t> </a:t>
            </a:r>
            <a:r>
              <a:rPr sz="1800" b="1" spc="-105" dirty="0">
                <a:solidFill>
                  <a:srgbClr val="404040"/>
                </a:solidFill>
                <a:latin typeface="Trebuchet MS"/>
                <a:cs typeface="Trebuchet MS"/>
              </a:rPr>
              <a:t>sources,</a:t>
            </a:r>
            <a:r>
              <a:rPr sz="1800" b="1" spc="-145" dirty="0">
                <a:solidFill>
                  <a:srgbClr val="404040"/>
                </a:solidFill>
                <a:latin typeface="Trebuchet MS"/>
                <a:cs typeface="Trebuchet MS"/>
              </a:rPr>
              <a:t> </a:t>
            </a:r>
            <a:r>
              <a:rPr sz="1800" b="1" spc="-75" dirty="0">
                <a:solidFill>
                  <a:srgbClr val="404040"/>
                </a:solidFill>
                <a:latin typeface="Trebuchet MS"/>
                <a:cs typeface="Trebuchet MS"/>
              </a:rPr>
              <a:t>such</a:t>
            </a:r>
            <a:r>
              <a:rPr sz="1800" b="1" spc="-145" dirty="0">
                <a:solidFill>
                  <a:srgbClr val="404040"/>
                </a:solidFill>
                <a:latin typeface="Trebuchet MS"/>
                <a:cs typeface="Trebuchet MS"/>
              </a:rPr>
              <a:t> </a:t>
            </a:r>
            <a:r>
              <a:rPr sz="1800" b="1" spc="-40" dirty="0">
                <a:solidFill>
                  <a:srgbClr val="404040"/>
                </a:solidFill>
                <a:latin typeface="Trebuchet MS"/>
                <a:cs typeface="Trebuchet MS"/>
              </a:rPr>
              <a:t>as</a:t>
            </a:r>
            <a:r>
              <a:rPr sz="1800" b="1" spc="-145" dirty="0">
                <a:solidFill>
                  <a:srgbClr val="404040"/>
                </a:solidFill>
                <a:latin typeface="Trebuchet MS"/>
                <a:cs typeface="Trebuchet MS"/>
              </a:rPr>
              <a:t> </a:t>
            </a:r>
            <a:r>
              <a:rPr sz="1800" b="1" spc="-110" dirty="0">
                <a:solidFill>
                  <a:srgbClr val="404040"/>
                </a:solidFill>
                <a:latin typeface="Trebuchet MS"/>
                <a:cs typeface="Trebuchet MS"/>
              </a:rPr>
              <a:t>weather</a:t>
            </a:r>
            <a:r>
              <a:rPr sz="1800" b="1" spc="-145" dirty="0">
                <a:solidFill>
                  <a:srgbClr val="404040"/>
                </a:solidFill>
                <a:latin typeface="Trebuchet MS"/>
                <a:cs typeface="Trebuchet MS"/>
              </a:rPr>
              <a:t> </a:t>
            </a:r>
            <a:r>
              <a:rPr sz="1800" b="1" spc="-100" dirty="0">
                <a:solidFill>
                  <a:srgbClr val="404040"/>
                </a:solidFill>
                <a:latin typeface="Trebuchet MS"/>
                <a:cs typeface="Trebuchet MS"/>
              </a:rPr>
              <a:t>conditions,</a:t>
            </a:r>
            <a:r>
              <a:rPr sz="1800" b="1" spc="-145" dirty="0">
                <a:solidFill>
                  <a:srgbClr val="404040"/>
                </a:solidFill>
                <a:latin typeface="Trebuchet MS"/>
                <a:cs typeface="Trebuchet MS"/>
              </a:rPr>
              <a:t> </a:t>
            </a:r>
            <a:r>
              <a:rPr sz="1800" b="1" spc="-130" dirty="0">
                <a:solidFill>
                  <a:srgbClr val="404040"/>
                </a:solidFill>
                <a:latin typeface="Trebuchet MS"/>
                <a:cs typeface="Trebuchet MS"/>
              </a:rPr>
              <a:t>events,</a:t>
            </a:r>
            <a:r>
              <a:rPr sz="1800" b="1" spc="-145" dirty="0">
                <a:solidFill>
                  <a:srgbClr val="404040"/>
                </a:solidFill>
                <a:latin typeface="Trebuchet MS"/>
                <a:cs typeface="Trebuchet MS"/>
              </a:rPr>
              <a:t> </a:t>
            </a:r>
            <a:r>
              <a:rPr sz="1800" b="1" spc="-95" dirty="0">
                <a:solidFill>
                  <a:srgbClr val="404040"/>
                </a:solidFill>
                <a:latin typeface="Trebuchet MS"/>
                <a:cs typeface="Trebuchet MS"/>
              </a:rPr>
              <a:t>and</a:t>
            </a:r>
            <a:r>
              <a:rPr sz="1800" b="1" spc="-140" dirty="0">
                <a:solidFill>
                  <a:srgbClr val="404040"/>
                </a:solidFill>
                <a:latin typeface="Trebuchet MS"/>
                <a:cs typeface="Trebuchet MS"/>
              </a:rPr>
              <a:t> </a:t>
            </a:r>
            <a:r>
              <a:rPr sz="1800" b="1" spc="-105" dirty="0">
                <a:solidFill>
                  <a:srgbClr val="404040"/>
                </a:solidFill>
                <a:latin typeface="Trebuchet MS"/>
                <a:cs typeface="Trebuchet MS"/>
              </a:rPr>
              <a:t>holidays,</a:t>
            </a:r>
            <a:r>
              <a:rPr sz="1800" b="1" spc="-145" dirty="0">
                <a:solidFill>
                  <a:srgbClr val="404040"/>
                </a:solidFill>
                <a:latin typeface="Trebuchet MS"/>
                <a:cs typeface="Trebuchet MS"/>
              </a:rPr>
              <a:t> </a:t>
            </a:r>
            <a:r>
              <a:rPr sz="1800" b="1" spc="-85" dirty="0">
                <a:solidFill>
                  <a:srgbClr val="404040"/>
                </a:solidFill>
                <a:latin typeface="Trebuchet MS"/>
                <a:cs typeface="Trebuchet MS"/>
              </a:rPr>
              <a:t>to</a:t>
            </a:r>
            <a:r>
              <a:rPr sz="1800" b="1" spc="-145" dirty="0">
                <a:solidFill>
                  <a:srgbClr val="404040"/>
                </a:solidFill>
                <a:latin typeface="Trebuchet MS"/>
                <a:cs typeface="Trebuchet MS"/>
              </a:rPr>
              <a:t> </a:t>
            </a:r>
            <a:r>
              <a:rPr sz="1800" b="1" spc="-114" dirty="0">
                <a:solidFill>
                  <a:srgbClr val="404040"/>
                </a:solidFill>
                <a:latin typeface="Trebuchet MS"/>
                <a:cs typeface="Trebuchet MS"/>
              </a:rPr>
              <a:t>enhance</a:t>
            </a:r>
            <a:r>
              <a:rPr sz="1800" b="1" spc="-145" dirty="0">
                <a:solidFill>
                  <a:srgbClr val="404040"/>
                </a:solidFill>
                <a:latin typeface="Trebuchet MS"/>
                <a:cs typeface="Trebuchet MS"/>
              </a:rPr>
              <a:t> </a:t>
            </a:r>
            <a:r>
              <a:rPr sz="1800" b="1" spc="-95" dirty="0">
                <a:solidFill>
                  <a:srgbClr val="404040"/>
                </a:solidFill>
                <a:latin typeface="Trebuchet MS"/>
                <a:cs typeface="Trebuchet MS"/>
              </a:rPr>
              <a:t>prediction</a:t>
            </a:r>
            <a:r>
              <a:rPr sz="1800" b="1" spc="-145" dirty="0">
                <a:solidFill>
                  <a:srgbClr val="404040"/>
                </a:solidFill>
                <a:latin typeface="Trebuchet MS"/>
                <a:cs typeface="Trebuchet MS"/>
              </a:rPr>
              <a:t> </a:t>
            </a:r>
            <a:r>
              <a:rPr sz="1800" b="1" spc="-114" dirty="0">
                <a:solidFill>
                  <a:srgbClr val="404040"/>
                </a:solidFill>
                <a:latin typeface="Trebuchet MS"/>
                <a:cs typeface="Trebuchet MS"/>
              </a:rPr>
              <a:t>accuracy.</a:t>
            </a:r>
            <a:endParaRPr sz="1800">
              <a:latin typeface="Trebuchet MS"/>
              <a:cs typeface="Trebuchet MS"/>
            </a:endParaRPr>
          </a:p>
          <a:p>
            <a:pPr marL="12700">
              <a:lnSpc>
                <a:spcPct val="100000"/>
              </a:lnSpc>
              <a:spcBef>
                <a:spcPts val="90"/>
              </a:spcBef>
            </a:pPr>
            <a:r>
              <a:rPr sz="1800" b="1" spc="-45" dirty="0">
                <a:solidFill>
                  <a:srgbClr val="404040"/>
                </a:solidFill>
                <a:latin typeface="Trebuchet MS"/>
                <a:cs typeface="Trebuchet MS"/>
              </a:rPr>
              <a:t>D</a:t>
            </a:r>
            <a:r>
              <a:rPr sz="1800" b="1" spc="-65" dirty="0">
                <a:solidFill>
                  <a:srgbClr val="404040"/>
                </a:solidFill>
                <a:latin typeface="Trebuchet MS"/>
                <a:cs typeface="Trebuchet MS"/>
              </a:rPr>
              <a:t>a</a:t>
            </a:r>
            <a:r>
              <a:rPr sz="1800" b="1" spc="-25" dirty="0">
                <a:solidFill>
                  <a:srgbClr val="404040"/>
                </a:solidFill>
                <a:latin typeface="Trebuchet MS"/>
                <a:cs typeface="Trebuchet MS"/>
              </a:rPr>
              <a:t>t</a:t>
            </a:r>
            <a:r>
              <a:rPr sz="1800" b="1" spc="-80" dirty="0">
                <a:solidFill>
                  <a:srgbClr val="404040"/>
                </a:solidFill>
                <a:latin typeface="Trebuchet MS"/>
                <a:cs typeface="Trebuchet MS"/>
              </a:rPr>
              <a:t>a</a:t>
            </a:r>
            <a:r>
              <a:rPr sz="1800" b="1" spc="-150" dirty="0">
                <a:solidFill>
                  <a:srgbClr val="404040"/>
                </a:solidFill>
                <a:latin typeface="Trebuchet MS"/>
                <a:cs typeface="Trebuchet MS"/>
              </a:rPr>
              <a:t> </a:t>
            </a:r>
            <a:r>
              <a:rPr sz="1800" b="1" dirty="0">
                <a:solidFill>
                  <a:srgbClr val="404040"/>
                </a:solidFill>
                <a:latin typeface="Trebuchet MS"/>
                <a:cs typeface="Trebuchet MS"/>
              </a:rPr>
              <a:t>P</a:t>
            </a:r>
            <a:r>
              <a:rPr sz="1800" b="1" spc="-70" dirty="0">
                <a:solidFill>
                  <a:srgbClr val="404040"/>
                </a:solidFill>
                <a:latin typeface="Trebuchet MS"/>
                <a:cs typeface="Trebuchet MS"/>
              </a:rPr>
              <a:t>r</a:t>
            </a:r>
            <a:r>
              <a:rPr sz="1800" b="1" spc="-165" dirty="0">
                <a:solidFill>
                  <a:srgbClr val="404040"/>
                </a:solidFill>
                <a:latin typeface="Trebuchet MS"/>
                <a:cs typeface="Trebuchet MS"/>
              </a:rPr>
              <a:t>e</a:t>
            </a:r>
            <a:r>
              <a:rPr sz="1800" b="1" spc="-110" dirty="0">
                <a:solidFill>
                  <a:srgbClr val="404040"/>
                </a:solidFill>
                <a:latin typeface="Trebuchet MS"/>
                <a:cs typeface="Trebuchet MS"/>
              </a:rPr>
              <a:t>p</a:t>
            </a:r>
            <a:r>
              <a:rPr sz="1800" b="1" spc="-70" dirty="0">
                <a:solidFill>
                  <a:srgbClr val="404040"/>
                </a:solidFill>
                <a:latin typeface="Trebuchet MS"/>
                <a:cs typeface="Trebuchet MS"/>
              </a:rPr>
              <a:t>r</a:t>
            </a:r>
            <a:r>
              <a:rPr sz="1800" b="1" spc="-125" dirty="0">
                <a:solidFill>
                  <a:srgbClr val="404040"/>
                </a:solidFill>
                <a:latin typeface="Trebuchet MS"/>
                <a:cs typeface="Trebuchet MS"/>
              </a:rPr>
              <a:t>o</a:t>
            </a:r>
            <a:r>
              <a:rPr sz="1800" b="1" spc="-100" dirty="0">
                <a:solidFill>
                  <a:srgbClr val="404040"/>
                </a:solidFill>
                <a:latin typeface="Trebuchet MS"/>
                <a:cs typeface="Trebuchet MS"/>
              </a:rPr>
              <a:t>c</a:t>
            </a:r>
            <a:r>
              <a:rPr sz="1800" b="1" spc="-165" dirty="0">
                <a:solidFill>
                  <a:srgbClr val="404040"/>
                </a:solidFill>
                <a:latin typeface="Trebuchet MS"/>
                <a:cs typeface="Trebuchet MS"/>
              </a:rPr>
              <a:t>e</a:t>
            </a:r>
            <a:r>
              <a:rPr sz="1800" b="1" dirty="0">
                <a:solidFill>
                  <a:srgbClr val="404040"/>
                </a:solidFill>
                <a:latin typeface="Trebuchet MS"/>
                <a:cs typeface="Trebuchet MS"/>
              </a:rPr>
              <a:t>ss</a:t>
            </a:r>
            <a:r>
              <a:rPr sz="1800" b="1" spc="-75" dirty="0">
                <a:solidFill>
                  <a:srgbClr val="404040"/>
                </a:solidFill>
                <a:latin typeface="Trebuchet MS"/>
                <a:cs typeface="Trebuchet MS"/>
              </a:rPr>
              <a:t>i</a:t>
            </a:r>
            <a:r>
              <a:rPr sz="1800" b="1" spc="-105" dirty="0">
                <a:solidFill>
                  <a:srgbClr val="404040"/>
                </a:solidFill>
                <a:latin typeface="Trebuchet MS"/>
                <a:cs typeface="Trebuchet MS"/>
              </a:rPr>
              <a:t>n</a:t>
            </a:r>
            <a:r>
              <a:rPr sz="1800" b="1" spc="35" dirty="0">
                <a:solidFill>
                  <a:srgbClr val="404040"/>
                </a:solidFill>
                <a:latin typeface="Trebuchet MS"/>
                <a:cs typeface="Trebuchet MS"/>
              </a:rPr>
              <a:t>g</a:t>
            </a:r>
            <a:r>
              <a:rPr sz="1800" b="1" spc="-250" dirty="0">
                <a:solidFill>
                  <a:srgbClr val="404040"/>
                </a:solidFill>
                <a:latin typeface="Trebuchet MS"/>
                <a:cs typeface="Trebuchet MS"/>
              </a:rPr>
              <a:t>:</a:t>
            </a:r>
            <a:endParaRPr sz="1800">
              <a:latin typeface="Trebuchet MS"/>
              <a:cs typeface="Trebuchet MS"/>
            </a:endParaRPr>
          </a:p>
          <a:p>
            <a:pPr marL="499109" marR="6837680">
              <a:lnSpc>
                <a:spcPts val="2100"/>
              </a:lnSpc>
              <a:spcBef>
                <a:spcPts val="135"/>
              </a:spcBef>
            </a:pPr>
            <a:r>
              <a:rPr sz="1800" b="1" spc="-100" dirty="0">
                <a:solidFill>
                  <a:srgbClr val="404040"/>
                </a:solidFill>
                <a:latin typeface="Trebuchet MS"/>
                <a:cs typeface="Trebuchet MS"/>
              </a:rPr>
              <a:t>Clean</a:t>
            </a:r>
            <a:r>
              <a:rPr sz="1800" b="1" spc="-135" dirty="0">
                <a:solidFill>
                  <a:srgbClr val="404040"/>
                </a:solidFill>
                <a:latin typeface="Trebuchet MS"/>
                <a:cs typeface="Trebuchet MS"/>
              </a:rPr>
              <a:t> </a:t>
            </a:r>
            <a:r>
              <a:rPr sz="1800" b="1" spc="-95" dirty="0">
                <a:solidFill>
                  <a:srgbClr val="404040"/>
                </a:solidFill>
                <a:latin typeface="Trebuchet MS"/>
                <a:cs typeface="Trebuchet MS"/>
              </a:rPr>
              <a:t>and</a:t>
            </a:r>
            <a:r>
              <a:rPr sz="1800" b="1" spc="-135" dirty="0">
                <a:solidFill>
                  <a:srgbClr val="404040"/>
                </a:solidFill>
                <a:latin typeface="Trebuchet MS"/>
                <a:cs typeface="Trebuchet MS"/>
              </a:rPr>
              <a:t> </a:t>
            </a:r>
            <a:r>
              <a:rPr sz="1800" b="1" spc="-95" dirty="0">
                <a:solidFill>
                  <a:srgbClr val="404040"/>
                </a:solidFill>
                <a:latin typeface="Trebuchet MS"/>
                <a:cs typeface="Trebuchet MS"/>
              </a:rPr>
              <a:t>preprocess</a:t>
            </a:r>
            <a:r>
              <a:rPr sz="1800" b="1" spc="-135"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35" dirty="0">
                <a:solidFill>
                  <a:srgbClr val="404040"/>
                </a:solidFill>
                <a:latin typeface="Trebuchet MS"/>
                <a:cs typeface="Trebuchet MS"/>
              </a:rPr>
              <a:t> </a:t>
            </a:r>
            <a:r>
              <a:rPr sz="1800" b="1" spc="-100" dirty="0">
                <a:solidFill>
                  <a:srgbClr val="404040"/>
                </a:solidFill>
                <a:latin typeface="Trebuchet MS"/>
                <a:cs typeface="Trebuchet MS"/>
              </a:rPr>
              <a:t>collected</a:t>
            </a:r>
            <a:r>
              <a:rPr sz="1800" b="1" spc="-135" dirty="0">
                <a:solidFill>
                  <a:srgbClr val="404040"/>
                </a:solidFill>
                <a:latin typeface="Trebuchet MS"/>
                <a:cs typeface="Trebuchet MS"/>
              </a:rPr>
              <a:t> </a:t>
            </a:r>
            <a:r>
              <a:rPr sz="1800" b="1" spc="-65" dirty="0">
                <a:solidFill>
                  <a:srgbClr val="404040"/>
                </a:solidFill>
                <a:latin typeface="Trebuchet MS"/>
                <a:cs typeface="Trebuchet MS"/>
              </a:rPr>
              <a:t>data</a:t>
            </a:r>
            <a:r>
              <a:rPr sz="1800" b="1" spc="-135" dirty="0">
                <a:solidFill>
                  <a:srgbClr val="404040"/>
                </a:solidFill>
                <a:latin typeface="Trebuchet MS"/>
                <a:cs typeface="Trebuchet MS"/>
              </a:rPr>
              <a:t> </a:t>
            </a:r>
            <a:r>
              <a:rPr sz="1800" b="1" spc="-85" dirty="0">
                <a:solidFill>
                  <a:srgbClr val="404040"/>
                </a:solidFill>
                <a:latin typeface="Trebuchet MS"/>
                <a:cs typeface="Trebuchet MS"/>
              </a:rPr>
              <a:t>to</a:t>
            </a:r>
            <a:r>
              <a:rPr sz="1800" b="1" spc="-135" dirty="0">
                <a:solidFill>
                  <a:srgbClr val="404040"/>
                </a:solidFill>
                <a:latin typeface="Trebuchet MS"/>
                <a:cs typeface="Trebuchet MS"/>
              </a:rPr>
              <a:t> </a:t>
            </a:r>
            <a:r>
              <a:rPr sz="1800" b="1" spc="-100" dirty="0">
                <a:solidFill>
                  <a:srgbClr val="404040"/>
                </a:solidFill>
                <a:latin typeface="Trebuchet MS"/>
                <a:cs typeface="Trebuchet MS"/>
              </a:rPr>
              <a:t>handle</a:t>
            </a:r>
            <a:r>
              <a:rPr sz="1800" b="1" spc="-130" dirty="0">
                <a:solidFill>
                  <a:srgbClr val="404040"/>
                </a:solidFill>
                <a:latin typeface="Trebuchet MS"/>
                <a:cs typeface="Trebuchet MS"/>
              </a:rPr>
              <a:t> </a:t>
            </a:r>
            <a:r>
              <a:rPr sz="1800" b="1" spc="-55" dirty="0">
                <a:solidFill>
                  <a:srgbClr val="404040"/>
                </a:solidFill>
                <a:latin typeface="Trebuchet MS"/>
                <a:cs typeface="Trebuchet MS"/>
              </a:rPr>
              <a:t>missing</a:t>
            </a:r>
            <a:r>
              <a:rPr sz="1800" b="1" spc="-135" dirty="0">
                <a:solidFill>
                  <a:srgbClr val="404040"/>
                </a:solidFill>
                <a:latin typeface="Trebuchet MS"/>
                <a:cs typeface="Trebuchet MS"/>
              </a:rPr>
              <a:t> </a:t>
            </a:r>
            <a:r>
              <a:rPr sz="1800" b="1" spc="-120" dirty="0">
                <a:solidFill>
                  <a:srgbClr val="404040"/>
                </a:solidFill>
                <a:latin typeface="Trebuchet MS"/>
                <a:cs typeface="Trebuchet MS"/>
              </a:rPr>
              <a:t>values,</a:t>
            </a:r>
            <a:r>
              <a:rPr sz="1800" b="1" spc="-135" dirty="0">
                <a:solidFill>
                  <a:srgbClr val="404040"/>
                </a:solidFill>
                <a:latin typeface="Trebuchet MS"/>
                <a:cs typeface="Trebuchet MS"/>
              </a:rPr>
              <a:t> </a:t>
            </a:r>
            <a:r>
              <a:rPr sz="1800" b="1" spc="-100" dirty="0">
                <a:solidFill>
                  <a:srgbClr val="404040"/>
                </a:solidFill>
                <a:latin typeface="Trebuchet MS"/>
                <a:cs typeface="Trebuchet MS"/>
              </a:rPr>
              <a:t>outliers,</a:t>
            </a:r>
            <a:r>
              <a:rPr sz="1800" b="1" spc="-135" dirty="0">
                <a:solidFill>
                  <a:srgbClr val="404040"/>
                </a:solidFill>
                <a:latin typeface="Trebuchet MS"/>
                <a:cs typeface="Trebuchet MS"/>
              </a:rPr>
              <a:t> </a:t>
            </a:r>
            <a:r>
              <a:rPr sz="1800" b="1" spc="-95" dirty="0">
                <a:solidFill>
                  <a:srgbClr val="404040"/>
                </a:solidFill>
                <a:latin typeface="Trebuchet MS"/>
                <a:cs typeface="Trebuchet MS"/>
              </a:rPr>
              <a:t>and</a:t>
            </a:r>
            <a:r>
              <a:rPr sz="1800" b="1" spc="-135" dirty="0">
                <a:solidFill>
                  <a:srgbClr val="404040"/>
                </a:solidFill>
                <a:latin typeface="Trebuchet MS"/>
                <a:cs typeface="Trebuchet MS"/>
              </a:rPr>
              <a:t> </a:t>
            </a:r>
            <a:r>
              <a:rPr sz="1800" b="1" spc="-95" dirty="0">
                <a:solidFill>
                  <a:srgbClr val="404040"/>
                </a:solidFill>
                <a:latin typeface="Trebuchet MS"/>
                <a:cs typeface="Trebuchet MS"/>
              </a:rPr>
              <a:t>inconsistencies. </a:t>
            </a:r>
            <a:r>
              <a:rPr sz="1800" b="1" spc="-525" dirty="0">
                <a:solidFill>
                  <a:srgbClr val="404040"/>
                </a:solidFill>
                <a:latin typeface="Trebuchet MS"/>
                <a:cs typeface="Trebuchet MS"/>
              </a:rPr>
              <a:t> </a:t>
            </a:r>
            <a:r>
              <a:rPr sz="1800" b="1" spc="-100" dirty="0">
                <a:solidFill>
                  <a:srgbClr val="404040"/>
                </a:solidFill>
                <a:latin typeface="Trebuchet MS"/>
                <a:cs typeface="Trebuchet MS"/>
              </a:rPr>
              <a:t>Feature</a:t>
            </a:r>
            <a:r>
              <a:rPr sz="1800" b="1" spc="-140" dirty="0">
                <a:solidFill>
                  <a:srgbClr val="404040"/>
                </a:solidFill>
                <a:latin typeface="Trebuchet MS"/>
                <a:cs typeface="Trebuchet MS"/>
              </a:rPr>
              <a:t> </a:t>
            </a:r>
            <a:r>
              <a:rPr sz="1800" b="1" spc="-90" dirty="0">
                <a:solidFill>
                  <a:srgbClr val="404040"/>
                </a:solidFill>
                <a:latin typeface="Trebuchet MS"/>
                <a:cs typeface="Trebuchet MS"/>
              </a:rPr>
              <a:t>engineering</a:t>
            </a:r>
            <a:r>
              <a:rPr sz="1800" b="1" spc="-140" dirty="0">
                <a:solidFill>
                  <a:srgbClr val="404040"/>
                </a:solidFill>
                <a:latin typeface="Trebuchet MS"/>
                <a:cs typeface="Trebuchet MS"/>
              </a:rPr>
              <a:t> </a:t>
            </a:r>
            <a:r>
              <a:rPr sz="1800" b="1" spc="-85" dirty="0">
                <a:solidFill>
                  <a:srgbClr val="404040"/>
                </a:solidFill>
                <a:latin typeface="Trebuchet MS"/>
                <a:cs typeface="Trebuchet MS"/>
              </a:rPr>
              <a:t>to</a:t>
            </a:r>
            <a:r>
              <a:rPr sz="1800" b="1" spc="-135" dirty="0">
                <a:solidFill>
                  <a:srgbClr val="404040"/>
                </a:solidFill>
                <a:latin typeface="Trebuchet MS"/>
                <a:cs typeface="Trebuchet MS"/>
              </a:rPr>
              <a:t> </a:t>
            </a:r>
            <a:r>
              <a:rPr sz="1800" b="1" spc="-100" dirty="0">
                <a:solidFill>
                  <a:srgbClr val="404040"/>
                </a:solidFill>
                <a:latin typeface="Trebuchet MS"/>
                <a:cs typeface="Trebuchet MS"/>
              </a:rPr>
              <a:t>extract</a:t>
            </a:r>
            <a:r>
              <a:rPr sz="1800" b="1" spc="-140" dirty="0">
                <a:solidFill>
                  <a:srgbClr val="404040"/>
                </a:solidFill>
                <a:latin typeface="Trebuchet MS"/>
                <a:cs typeface="Trebuchet MS"/>
              </a:rPr>
              <a:t> </a:t>
            </a:r>
            <a:r>
              <a:rPr sz="1800" b="1" spc="-105" dirty="0">
                <a:solidFill>
                  <a:srgbClr val="404040"/>
                </a:solidFill>
                <a:latin typeface="Trebuchet MS"/>
                <a:cs typeface="Trebuchet MS"/>
              </a:rPr>
              <a:t>relevant</a:t>
            </a:r>
            <a:r>
              <a:rPr sz="1800" b="1" spc="-140" dirty="0">
                <a:solidFill>
                  <a:srgbClr val="404040"/>
                </a:solidFill>
                <a:latin typeface="Trebuchet MS"/>
                <a:cs typeface="Trebuchet MS"/>
              </a:rPr>
              <a:t> </a:t>
            </a:r>
            <a:r>
              <a:rPr sz="1800" b="1" spc="-85" dirty="0">
                <a:solidFill>
                  <a:srgbClr val="404040"/>
                </a:solidFill>
                <a:latin typeface="Trebuchet MS"/>
                <a:cs typeface="Trebuchet MS"/>
              </a:rPr>
              <a:t>features</a:t>
            </a:r>
            <a:r>
              <a:rPr sz="1800" b="1" spc="-135" dirty="0">
                <a:solidFill>
                  <a:srgbClr val="404040"/>
                </a:solidFill>
                <a:latin typeface="Trebuchet MS"/>
                <a:cs typeface="Trebuchet MS"/>
              </a:rPr>
              <a:t> </a:t>
            </a:r>
            <a:r>
              <a:rPr sz="1800" b="1" spc="-110" dirty="0">
                <a:solidFill>
                  <a:srgbClr val="404040"/>
                </a:solidFill>
                <a:latin typeface="Trebuchet MS"/>
                <a:cs typeface="Trebuchet MS"/>
              </a:rPr>
              <a:t>from</a:t>
            </a:r>
            <a:r>
              <a:rPr sz="1800" b="1" spc="-140"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40" dirty="0">
                <a:solidFill>
                  <a:srgbClr val="404040"/>
                </a:solidFill>
                <a:latin typeface="Trebuchet MS"/>
                <a:cs typeface="Trebuchet MS"/>
              </a:rPr>
              <a:t> </a:t>
            </a:r>
            <a:r>
              <a:rPr sz="1800" b="1" spc="-65" dirty="0">
                <a:solidFill>
                  <a:srgbClr val="404040"/>
                </a:solidFill>
                <a:latin typeface="Trebuchet MS"/>
                <a:cs typeface="Trebuchet MS"/>
              </a:rPr>
              <a:t>data</a:t>
            </a:r>
            <a:r>
              <a:rPr sz="1800" b="1" spc="-135" dirty="0">
                <a:solidFill>
                  <a:srgbClr val="404040"/>
                </a:solidFill>
                <a:latin typeface="Trebuchet MS"/>
                <a:cs typeface="Trebuchet MS"/>
              </a:rPr>
              <a:t> </a:t>
            </a:r>
            <a:r>
              <a:rPr sz="1800" b="1" spc="-60" dirty="0">
                <a:solidFill>
                  <a:srgbClr val="404040"/>
                </a:solidFill>
                <a:latin typeface="Trebuchet MS"/>
                <a:cs typeface="Trebuchet MS"/>
              </a:rPr>
              <a:t>that</a:t>
            </a:r>
            <a:r>
              <a:rPr sz="1800" b="1" spc="-140" dirty="0">
                <a:solidFill>
                  <a:srgbClr val="404040"/>
                </a:solidFill>
                <a:latin typeface="Trebuchet MS"/>
                <a:cs typeface="Trebuchet MS"/>
              </a:rPr>
              <a:t> </a:t>
            </a:r>
            <a:r>
              <a:rPr sz="1800" b="1" spc="-65" dirty="0">
                <a:solidFill>
                  <a:srgbClr val="404040"/>
                </a:solidFill>
                <a:latin typeface="Trebuchet MS"/>
                <a:cs typeface="Trebuchet MS"/>
              </a:rPr>
              <a:t>might</a:t>
            </a:r>
            <a:r>
              <a:rPr sz="1800" b="1" spc="-140" dirty="0">
                <a:solidFill>
                  <a:srgbClr val="404040"/>
                </a:solidFill>
                <a:latin typeface="Trebuchet MS"/>
                <a:cs typeface="Trebuchet MS"/>
              </a:rPr>
              <a:t> </a:t>
            </a:r>
            <a:r>
              <a:rPr sz="1800" b="1" spc="-90" dirty="0">
                <a:solidFill>
                  <a:srgbClr val="404040"/>
                </a:solidFill>
                <a:latin typeface="Trebuchet MS"/>
                <a:cs typeface="Trebuchet MS"/>
              </a:rPr>
              <a:t>impact</a:t>
            </a:r>
            <a:r>
              <a:rPr sz="1800" b="1" spc="-135" dirty="0">
                <a:solidFill>
                  <a:srgbClr val="404040"/>
                </a:solidFill>
                <a:latin typeface="Trebuchet MS"/>
                <a:cs typeface="Trebuchet MS"/>
              </a:rPr>
              <a:t> </a:t>
            </a:r>
            <a:r>
              <a:rPr sz="1800" b="1" spc="-120" dirty="0">
                <a:solidFill>
                  <a:srgbClr val="404040"/>
                </a:solidFill>
                <a:latin typeface="Trebuchet MS"/>
                <a:cs typeface="Trebuchet MS"/>
              </a:rPr>
              <a:t>bike</a:t>
            </a:r>
            <a:r>
              <a:rPr sz="1800" b="1" spc="-140" dirty="0">
                <a:solidFill>
                  <a:srgbClr val="404040"/>
                </a:solidFill>
                <a:latin typeface="Trebuchet MS"/>
                <a:cs typeface="Trebuchet MS"/>
              </a:rPr>
              <a:t> demand.</a:t>
            </a:r>
            <a:endParaRPr sz="1800">
              <a:latin typeface="Trebuchet MS"/>
              <a:cs typeface="Trebuchet MS"/>
            </a:endParaRPr>
          </a:p>
          <a:p>
            <a:pPr marL="12700">
              <a:lnSpc>
                <a:spcPct val="100000"/>
              </a:lnSpc>
              <a:spcBef>
                <a:spcPts val="30"/>
              </a:spcBef>
            </a:pPr>
            <a:r>
              <a:rPr sz="1800" b="1" spc="95" dirty="0">
                <a:solidFill>
                  <a:srgbClr val="404040"/>
                </a:solidFill>
                <a:latin typeface="Trebuchet MS"/>
                <a:cs typeface="Trebuchet MS"/>
              </a:rPr>
              <a:t>M</a:t>
            </a:r>
            <a:r>
              <a:rPr sz="1800" b="1" spc="-65" dirty="0">
                <a:solidFill>
                  <a:srgbClr val="404040"/>
                </a:solidFill>
                <a:latin typeface="Trebuchet MS"/>
                <a:cs typeface="Trebuchet MS"/>
              </a:rPr>
              <a:t>a</a:t>
            </a:r>
            <a:r>
              <a:rPr sz="1800" b="1" spc="-100" dirty="0">
                <a:solidFill>
                  <a:srgbClr val="404040"/>
                </a:solidFill>
                <a:latin typeface="Trebuchet MS"/>
                <a:cs typeface="Trebuchet MS"/>
              </a:rPr>
              <a:t>ch</a:t>
            </a:r>
            <a:r>
              <a:rPr sz="1800" b="1" spc="-75" dirty="0">
                <a:solidFill>
                  <a:srgbClr val="404040"/>
                </a:solidFill>
                <a:latin typeface="Trebuchet MS"/>
                <a:cs typeface="Trebuchet MS"/>
              </a:rPr>
              <a:t>i</a:t>
            </a:r>
            <a:r>
              <a:rPr sz="1800" b="1" spc="-105" dirty="0">
                <a:solidFill>
                  <a:srgbClr val="404040"/>
                </a:solidFill>
                <a:latin typeface="Trebuchet MS"/>
                <a:cs typeface="Trebuchet MS"/>
              </a:rPr>
              <a:t>n</a:t>
            </a:r>
            <a:r>
              <a:rPr sz="1800" b="1" spc="-180" dirty="0">
                <a:solidFill>
                  <a:srgbClr val="404040"/>
                </a:solidFill>
                <a:latin typeface="Trebuchet MS"/>
                <a:cs typeface="Trebuchet MS"/>
              </a:rPr>
              <a:t>e</a:t>
            </a:r>
            <a:r>
              <a:rPr sz="1800" b="1" spc="-150" dirty="0">
                <a:solidFill>
                  <a:srgbClr val="404040"/>
                </a:solidFill>
                <a:latin typeface="Trebuchet MS"/>
                <a:cs typeface="Trebuchet MS"/>
              </a:rPr>
              <a:t> </a:t>
            </a:r>
            <a:r>
              <a:rPr sz="1800" b="1" spc="-55" dirty="0">
                <a:solidFill>
                  <a:srgbClr val="404040"/>
                </a:solidFill>
                <a:latin typeface="Trebuchet MS"/>
                <a:cs typeface="Trebuchet MS"/>
              </a:rPr>
              <a:t>L</a:t>
            </a:r>
            <a:r>
              <a:rPr sz="1800" b="1" spc="-165" dirty="0">
                <a:solidFill>
                  <a:srgbClr val="404040"/>
                </a:solidFill>
                <a:latin typeface="Trebuchet MS"/>
                <a:cs typeface="Trebuchet MS"/>
              </a:rPr>
              <a:t>e</a:t>
            </a:r>
            <a:r>
              <a:rPr sz="1800" b="1" spc="-65" dirty="0">
                <a:solidFill>
                  <a:srgbClr val="404040"/>
                </a:solidFill>
                <a:latin typeface="Trebuchet MS"/>
                <a:cs typeface="Trebuchet MS"/>
              </a:rPr>
              <a:t>a</a:t>
            </a:r>
            <a:r>
              <a:rPr sz="1800" b="1" spc="-90" dirty="0">
                <a:solidFill>
                  <a:srgbClr val="404040"/>
                </a:solidFill>
                <a:latin typeface="Trebuchet MS"/>
                <a:cs typeface="Trebuchet MS"/>
              </a:rPr>
              <a:t>rn</a:t>
            </a:r>
            <a:r>
              <a:rPr sz="1800" b="1" spc="-75" dirty="0">
                <a:solidFill>
                  <a:srgbClr val="404040"/>
                </a:solidFill>
                <a:latin typeface="Trebuchet MS"/>
                <a:cs typeface="Trebuchet MS"/>
              </a:rPr>
              <a:t>i</a:t>
            </a:r>
            <a:r>
              <a:rPr sz="1800" b="1" spc="-105" dirty="0">
                <a:solidFill>
                  <a:srgbClr val="404040"/>
                </a:solidFill>
                <a:latin typeface="Trebuchet MS"/>
                <a:cs typeface="Trebuchet MS"/>
              </a:rPr>
              <a:t>n</a:t>
            </a:r>
            <a:r>
              <a:rPr sz="1800" b="1" spc="20" dirty="0">
                <a:solidFill>
                  <a:srgbClr val="404040"/>
                </a:solidFill>
                <a:latin typeface="Trebuchet MS"/>
                <a:cs typeface="Trebuchet MS"/>
              </a:rPr>
              <a:t>g</a:t>
            </a:r>
            <a:r>
              <a:rPr sz="1800" b="1" spc="-150" dirty="0">
                <a:solidFill>
                  <a:srgbClr val="404040"/>
                </a:solidFill>
                <a:latin typeface="Trebuchet MS"/>
                <a:cs typeface="Trebuchet MS"/>
              </a:rPr>
              <a:t> </a:t>
            </a:r>
            <a:r>
              <a:rPr sz="1800" b="1" spc="-85" dirty="0">
                <a:solidFill>
                  <a:srgbClr val="404040"/>
                </a:solidFill>
                <a:latin typeface="Trebuchet MS"/>
                <a:cs typeface="Trebuchet MS"/>
              </a:rPr>
              <a:t>A</a:t>
            </a:r>
            <a:r>
              <a:rPr sz="1800" b="1" spc="-50" dirty="0">
                <a:solidFill>
                  <a:srgbClr val="404040"/>
                </a:solidFill>
                <a:latin typeface="Trebuchet MS"/>
                <a:cs typeface="Trebuchet MS"/>
              </a:rPr>
              <a:t>l</a:t>
            </a:r>
            <a:r>
              <a:rPr sz="1800" b="1" spc="35" dirty="0">
                <a:solidFill>
                  <a:srgbClr val="404040"/>
                </a:solidFill>
                <a:latin typeface="Trebuchet MS"/>
                <a:cs typeface="Trebuchet MS"/>
              </a:rPr>
              <a:t>g</a:t>
            </a:r>
            <a:r>
              <a:rPr sz="1800" b="1" spc="-125" dirty="0">
                <a:solidFill>
                  <a:srgbClr val="404040"/>
                </a:solidFill>
                <a:latin typeface="Trebuchet MS"/>
                <a:cs typeface="Trebuchet MS"/>
              </a:rPr>
              <a:t>o</a:t>
            </a:r>
            <a:r>
              <a:rPr sz="1800" b="1" spc="-70" dirty="0">
                <a:solidFill>
                  <a:srgbClr val="404040"/>
                </a:solidFill>
                <a:latin typeface="Trebuchet MS"/>
                <a:cs typeface="Trebuchet MS"/>
              </a:rPr>
              <a:t>r</a:t>
            </a:r>
            <a:r>
              <a:rPr sz="1800" b="1" spc="-75" dirty="0">
                <a:solidFill>
                  <a:srgbClr val="404040"/>
                </a:solidFill>
                <a:latin typeface="Trebuchet MS"/>
                <a:cs typeface="Trebuchet MS"/>
              </a:rPr>
              <a:t>i</a:t>
            </a:r>
            <a:r>
              <a:rPr sz="1800" b="1" spc="-25" dirty="0">
                <a:solidFill>
                  <a:srgbClr val="404040"/>
                </a:solidFill>
                <a:latin typeface="Trebuchet MS"/>
                <a:cs typeface="Trebuchet MS"/>
              </a:rPr>
              <a:t>t</a:t>
            </a:r>
            <a:r>
              <a:rPr sz="1800" b="1" spc="-100" dirty="0">
                <a:solidFill>
                  <a:srgbClr val="404040"/>
                </a:solidFill>
                <a:latin typeface="Trebuchet MS"/>
                <a:cs typeface="Trebuchet MS"/>
              </a:rPr>
              <a:t>h</a:t>
            </a:r>
            <a:r>
              <a:rPr sz="1800" b="1" spc="-155" dirty="0">
                <a:solidFill>
                  <a:srgbClr val="404040"/>
                </a:solidFill>
                <a:latin typeface="Trebuchet MS"/>
                <a:cs typeface="Trebuchet MS"/>
              </a:rPr>
              <a:t>m</a:t>
            </a:r>
            <a:r>
              <a:rPr sz="1800" b="1" spc="-250" dirty="0">
                <a:solidFill>
                  <a:srgbClr val="404040"/>
                </a:solidFill>
                <a:latin typeface="Trebuchet MS"/>
                <a:cs typeface="Trebuchet MS"/>
              </a:rPr>
              <a:t>:</a:t>
            </a:r>
            <a:endParaRPr sz="1800">
              <a:latin typeface="Trebuchet MS"/>
              <a:cs typeface="Trebuchet MS"/>
            </a:endParaRPr>
          </a:p>
          <a:p>
            <a:pPr marL="499109" marR="102870">
              <a:lnSpc>
                <a:spcPts val="2100"/>
              </a:lnSpc>
              <a:spcBef>
                <a:spcPts val="135"/>
              </a:spcBef>
            </a:pPr>
            <a:r>
              <a:rPr sz="1800" b="1" spc="-100" dirty="0">
                <a:solidFill>
                  <a:srgbClr val="404040"/>
                </a:solidFill>
                <a:latin typeface="Trebuchet MS"/>
                <a:cs typeface="Trebuchet MS"/>
              </a:rPr>
              <a:t>Implement</a:t>
            </a:r>
            <a:r>
              <a:rPr sz="1800" b="1" spc="-150" dirty="0">
                <a:solidFill>
                  <a:srgbClr val="404040"/>
                </a:solidFill>
                <a:latin typeface="Trebuchet MS"/>
                <a:cs typeface="Trebuchet MS"/>
              </a:rPr>
              <a:t> </a:t>
            </a:r>
            <a:r>
              <a:rPr sz="1800" b="1" spc="-80" dirty="0">
                <a:solidFill>
                  <a:srgbClr val="404040"/>
                </a:solidFill>
                <a:latin typeface="Trebuchet MS"/>
                <a:cs typeface="Trebuchet MS"/>
              </a:rPr>
              <a:t>a</a:t>
            </a:r>
            <a:r>
              <a:rPr sz="1800" b="1" spc="-145" dirty="0">
                <a:solidFill>
                  <a:srgbClr val="404040"/>
                </a:solidFill>
                <a:latin typeface="Trebuchet MS"/>
                <a:cs typeface="Trebuchet MS"/>
              </a:rPr>
              <a:t> </a:t>
            </a:r>
            <a:r>
              <a:rPr sz="1800" b="1" spc="-110" dirty="0">
                <a:solidFill>
                  <a:srgbClr val="404040"/>
                </a:solidFill>
                <a:latin typeface="Trebuchet MS"/>
                <a:cs typeface="Trebuchet MS"/>
              </a:rPr>
              <a:t>machine</a:t>
            </a:r>
            <a:r>
              <a:rPr sz="1800" b="1" spc="-145" dirty="0">
                <a:solidFill>
                  <a:srgbClr val="404040"/>
                </a:solidFill>
                <a:latin typeface="Trebuchet MS"/>
                <a:cs typeface="Trebuchet MS"/>
              </a:rPr>
              <a:t> </a:t>
            </a:r>
            <a:r>
              <a:rPr sz="1800" b="1" spc="-75" dirty="0">
                <a:solidFill>
                  <a:srgbClr val="404040"/>
                </a:solidFill>
                <a:latin typeface="Trebuchet MS"/>
                <a:cs typeface="Trebuchet MS"/>
              </a:rPr>
              <a:t>learning</a:t>
            </a:r>
            <a:r>
              <a:rPr sz="1800" b="1" spc="-145" dirty="0">
                <a:solidFill>
                  <a:srgbClr val="404040"/>
                </a:solidFill>
                <a:latin typeface="Trebuchet MS"/>
                <a:cs typeface="Trebuchet MS"/>
              </a:rPr>
              <a:t> </a:t>
            </a:r>
            <a:r>
              <a:rPr sz="1800" b="1" spc="-90" dirty="0">
                <a:solidFill>
                  <a:srgbClr val="404040"/>
                </a:solidFill>
                <a:latin typeface="Trebuchet MS"/>
                <a:cs typeface="Trebuchet MS"/>
              </a:rPr>
              <a:t>algorithm,</a:t>
            </a:r>
            <a:r>
              <a:rPr sz="1800" b="1" spc="-145" dirty="0">
                <a:solidFill>
                  <a:srgbClr val="404040"/>
                </a:solidFill>
                <a:latin typeface="Trebuchet MS"/>
                <a:cs typeface="Trebuchet MS"/>
              </a:rPr>
              <a:t> </a:t>
            </a:r>
            <a:r>
              <a:rPr sz="1800" b="1" spc="-75" dirty="0">
                <a:solidFill>
                  <a:srgbClr val="404040"/>
                </a:solidFill>
                <a:latin typeface="Trebuchet MS"/>
                <a:cs typeface="Trebuchet MS"/>
              </a:rPr>
              <a:t>such</a:t>
            </a:r>
            <a:r>
              <a:rPr sz="1800" b="1" spc="-145" dirty="0">
                <a:solidFill>
                  <a:srgbClr val="404040"/>
                </a:solidFill>
                <a:latin typeface="Trebuchet MS"/>
                <a:cs typeface="Trebuchet MS"/>
              </a:rPr>
              <a:t> </a:t>
            </a:r>
            <a:r>
              <a:rPr sz="1800" b="1" spc="-40" dirty="0">
                <a:solidFill>
                  <a:srgbClr val="404040"/>
                </a:solidFill>
                <a:latin typeface="Trebuchet MS"/>
                <a:cs typeface="Trebuchet MS"/>
              </a:rPr>
              <a:t>as</a:t>
            </a:r>
            <a:r>
              <a:rPr sz="1800" b="1" spc="-145" dirty="0">
                <a:solidFill>
                  <a:srgbClr val="404040"/>
                </a:solidFill>
                <a:latin typeface="Trebuchet MS"/>
                <a:cs typeface="Trebuchet MS"/>
              </a:rPr>
              <a:t> </a:t>
            </a:r>
            <a:r>
              <a:rPr sz="1800" b="1" spc="-80" dirty="0">
                <a:solidFill>
                  <a:srgbClr val="404040"/>
                </a:solidFill>
                <a:latin typeface="Trebuchet MS"/>
                <a:cs typeface="Trebuchet MS"/>
              </a:rPr>
              <a:t>a</a:t>
            </a:r>
            <a:r>
              <a:rPr sz="1800" b="1" spc="-145" dirty="0">
                <a:solidFill>
                  <a:srgbClr val="404040"/>
                </a:solidFill>
                <a:latin typeface="Trebuchet MS"/>
                <a:cs typeface="Trebuchet MS"/>
              </a:rPr>
              <a:t> </a:t>
            </a:r>
            <a:r>
              <a:rPr sz="1800" b="1" spc="-70" dirty="0">
                <a:solidFill>
                  <a:srgbClr val="404040"/>
                </a:solidFill>
                <a:latin typeface="Trebuchet MS"/>
                <a:cs typeface="Trebuchet MS"/>
              </a:rPr>
              <a:t>time-series</a:t>
            </a:r>
            <a:r>
              <a:rPr sz="1800" b="1" spc="-150" dirty="0">
                <a:solidFill>
                  <a:srgbClr val="404040"/>
                </a:solidFill>
                <a:latin typeface="Trebuchet MS"/>
                <a:cs typeface="Trebuchet MS"/>
              </a:rPr>
              <a:t> </a:t>
            </a:r>
            <a:r>
              <a:rPr sz="1800" b="1" spc="-70" dirty="0">
                <a:solidFill>
                  <a:srgbClr val="404040"/>
                </a:solidFill>
                <a:latin typeface="Trebuchet MS"/>
                <a:cs typeface="Trebuchet MS"/>
              </a:rPr>
              <a:t>forecasting</a:t>
            </a:r>
            <a:r>
              <a:rPr sz="1800" b="1" spc="-145" dirty="0">
                <a:solidFill>
                  <a:srgbClr val="404040"/>
                </a:solidFill>
                <a:latin typeface="Trebuchet MS"/>
                <a:cs typeface="Trebuchet MS"/>
              </a:rPr>
              <a:t> </a:t>
            </a:r>
            <a:r>
              <a:rPr sz="1800" b="1" spc="-120" dirty="0">
                <a:solidFill>
                  <a:srgbClr val="404040"/>
                </a:solidFill>
                <a:latin typeface="Trebuchet MS"/>
                <a:cs typeface="Trebuchet MS"/>
              </a:rPr>
              <a:t>model</a:t>
            </a:r>
            <a:r>
              <a:rPr sz="1800" b="1" spc="-145" dirty="0">
                <a:solidFill>
                  <a:srgbClr val="404040"/>
                </a:solidFill>
                <a:latin typeface="Trebuchet MS"/>
                <a:cs typeface="Trebuchet MS"/>
              </a:rPr>
              <a:t> </a:t>
            </a:r>
            <a:r>
              <a:rPr sz="1800" b="1" spc="-165" dirty="0">
                <a:solidFill>
                  <a:srgbClr val="404040"/>
                </a:solidFill>
                <a:latin typeface="Trebuchet MS"/>
                <a:cs typeface="Trebuchet MS"/>
              </a:rPr>
              <a:t>(e.g.,</a:t>
            </a:r>
            <a:r>
              <a:rPr sz="1800" b="1" spc="-145" dirty="0">
                <a:solidFill>
                  <a:srgbClr val="404040"/>
                </a:solidFill>
                <a:latin typeface="Trebuchet MS"/>
                <a:cs typeface="Trebuchet MS"/>
              </a:rPr>
              <a:t> </a:t>
            </a:r>
            <a:r>
              <a:rPr sz="1800" b="1" spc="-55" dirty="0">
                <a:solidFill>
                  <a:srgbClr val="404040"/>
                </a:solidFill>
                <a:latin typeface="Trebuchet MS"/>
                <a:cs typeface="Trebuchet MS"/>
              </a:rPr>
              <a:t>ARIMA,</a:t>
            </a:r>
            <a:r>
              <a:rPr sz="1800" b="1" spc="-145" dirty="0">
                <a:solidFill>
                  <a:srgbClr val="404040"/>
                </a:solidFill>
                <a:latin typeface="Trebuchet MS"/>
                <a:cs typeface="Trebuchet MS"/>
              </a:rPr>
              <a:t> </a:t>
            </a:r>
            <a:r>
              <a:rPr sz="1800" b="1" spc="-40" dirty="0">
                <a:solidFill>
                  <a:srgbClr val="404040"/>
                </a:solidFill>
                <a:latin typeface="Trebuchet MS"/>
                <a:cs typeface="Trebuchet MS"/>
              </a:rPr>
              <a:t>SARIMA,</a:t>
            </a:r>
            <a:r>
              <a:rPr sz="1800" b="1" spc="-145" dirty="0">
                <a:solidFill>
                  <a:srgbClr val="404040"/>
                </a:solidFill>
                <a:latin typeface="Trebuchet MS"/>
                <a:cs typeface="Trebuchet MS"/>
              </a:rPr>
              <a:t> </a:t>
            </a:r>
            <a:r>
              <a:rPr sz="1800" b="1" spc="-105" dirty="0">
                <a:solidFill>
                  <a:srgbClr val="404040"/>
                </a:solidFill>
                <a:latin typeface="Trebuchet MS"/>
                <a:cs typeface="Trebuchet MS"/>
              </a:rPr>
              <a:t>or</a:t>
            </a:r>
            <a:r>
              <a:rPr sz="1800" b="1" spc="-145" dirty="0">
                <a:solidFill>
                  <a:srgbClr val="404040"/>
                </a:solidFill>
                <a:latin typeface="Trebuchet MS"/>
                <a:cs typeface="Trebuchet MS"/>
              </a:rPr>
              <a:t> </a:t>
            </a:r>
            <a:r>
              <a:rPr sz="1800" b="1" spc="-70" dirty="0">
                <a:solidFill>
                  <a:srgbClr val="404040"/>
                </a:solidFill>
                <a:latin typeface="Trebuchet MS"/>
                <a:cs typeface="Trebuchet MS"/>
              </a:rPr>
              <a:t>LSTM),</a:t>
            </a:r>
            <a:r>
              <a:rPr sz="1800" b="1" spc="-145" dirty="0">
                <a:solidFill>
                  <a:srgbClr val="404040"/>
                </a:solidFill>
                <a:latin typeface="Trebuchet MS"/>
                <a:cs typeface="Trebuchet MS"/>
              </a:rPr>
              <a:t> </a:t>
            </a:r>
            <a:r>
              <a:rPr sz="1800" b="1" spc="-85" dirty="0">
                <a:solidFill>
                  <a:srgbClr val="404040"/>
                </a:solidFill>
                <a:latin typeface="Trebuchet MS"/>
                <a:cs typeface="Trebuchet MS"/>
              </a:rPr>
              <a:t>to</a:t>
            </a:r>
            <a:r>
              <a:rPr sz="1800" b="1" spc="-145" dirty="0">
                <a:solidFill>
                  <a:srgbClr val="404040"/>
                </a:solidFill>
                <a:latin typeface="Trebuchet MS"/>
                <a:cs typeface="Trebuchet MS"/>
              </a:rPr>
              <a:t> </a:t>
            </a:r>
            <a:r>
              <a:rPr sz="1800" b="1" spc="-95" dirty="0">
                <a:solidFill>
                  <a:srgbClr val="404040"/>
                </a:solidFill>
                <a:latin typeface="Trebuchet MS"/>
                <a:cs typeface="Trebuchet MS"/>
              </a:rPr>
              <a:t>predict</a:t>
            </a:r>
            <a:r>
              <a:rPr sz="1800" b="1" spc="-150" dirty="0">
                <a:solidFill>
                  <a:srgbClr val="404040"/>
                </a:solidFill>
                <a:latin typeface="Trebuchet MS"/>
                <a:cs typeface="Trebuchet MS"/>
              </a:rPr>
              <a:t> </a:t>
            </a:r>
            <a:r>
              <a:rPr sz="1800" b="1" spc="-120" dirty="0">
                <a:solidFill>
                  <a:srgbClr val="404040"/>
                </a:solidFill>
                <a:latin typeface="Trebuchet MS"/>
                <a:cs typeface="Trebuchet MS"/>
              </a:rPr>
              <a:t>bike</a:t>
            </a:r>
            <a:r>
              <a:rPr sz="1800" b="1" spc="-145" dirty="0">
                <a:solidFill>
                  <a:srgbClr val="404040"/>
                </a:solidFill>
                <a:latin typeface="Trebuchet MS"/>
                <a:cs typeface="Trebuchet MS"/>
              </a:rPr>
              <a:t> </a:t>
            </a:r>
            <a:r>
              <a:rPr sz="1800" b="1" spc="-75" dirty="0">
                <a:solidFill>
                  <a:srgbClr val="404040"/>
                </a:solidFill>
                <a:latin typeface="Trebuchet MS"/>
                <a:cs typeface="Trebuchet MS"/>
              </a:rPr>
              <a:t>counts</a:t>
            </a:r>
            <a:r>
              <a:rPr sz="1800" b="1" spc="-145" dirty="0">
                <a:solidFill>
                  <a:srgbClr val="404040"/>
                </a:solidFill>
                <a:latin typeface="Trebuchet MS"/>
                <a:cs typeface="Trebuchet MS"/>
              </a:rPr>
              <a:t> </a:t>
            </a:r>
            <a:r>
              <a:rPr sz="1800" b="1" spc="-90" dirty="0">
                <a:solidFill>
                  <a:srgbClr val="404040"/>
                </a:solidFill>
                <a:latin typeface="Trebuchet MS"/>
                <a:cs typeface="Trebuchet MS"/>
              </a:rPr>
              <a:t>based</a:t>
            </a:r>
            <a:r>
              <a:rPr sz="1800" b="1" spc="-145" dirty="0">
                <a:solidFill>
                  <a:srgbClr val="404040"/>
                </a:solidFill>
                <a:latin typeface="Trebuchet MS"/>
                <a:cs typeface="Trebuchet MS"/>
              </a:rPr>
              <a:t> </a:t>
            </a:r>
            <a:r>
              <a:rPr sz="1800" b="1" spc="-120" dirty="0">
                <a:solidFill>
                  <a:srgbClr val="404040"/>
                </a:solidFill>
                <a:latin typeface="Trebuchet MS"/>
                <a:cs typeface="Trebuchet MS"/>
              </a:rPr>
              <a:t>on</a:t>
            </a:r>
            <a:r>
              <a:rPr sz="1800" b="1" spc="-145" dirty="0">
                <a:solidFill>
                  <a:srgbClr val="404040"/>
                </a:solidFill>
                <a:latin typeface="Trebuchet MS"/>
                <a:cs typeface="Trebuchet MS"/>
              </a:rPr>
              <a:t> </a:t>
            </a:r>
            <a:r>
              <a:rPr sz="1800" b="1" spc="-70" dirty="0">
                <a:solidFill>
                  <a:srgbClr val="404040"/>
                </a:solidFill>
                <a:latin typeface="Trebuchet MS"/>
                <a:cs typeface="Trebuchet MS"/>
              </a:rPr>
              <a:t>historical</a:t>
            </a:r>
            <a:r>
              <a:rPr sz="1800" b="1" spc="-145" dirty="0">
                <a:solidFill>
                  <a:srgbClr val="404040"/>
                </a:solidFill>
                <a:latin typeface="Trebuchet MS"/>
                <a:cs typeface="Trebuchet MS"/>
              </a:rPr>
              <a:t> </a:t>
            </a:r>
            <a:r>
              <a:rPr sz="1800" b="1" spc="-95" dirty="0">
                <a:solidFill>
                  <a:srgbClr val="404040"/>
                </a:solidFill>
                <a:latin typeface="Trebuchet MS"/>
                <a:cs typeface="Trebuchet MS"/>
              </a:rPr>
              <a:t>patterns. </a:t>
            </a:r>
            <a:r>
              <a:rPr sz="1800" b="1" spc="-530" dirty="0">
                <a:solidFill>
                  <a:srgbClr val="404040"/>
                </a:solidFill>
                <a:latin typeface="Trebuchet MS"/>
                <a:cs typeface="Trebuchet MS"/>
              </a:rPr>
              <a:t> </a:t>
            </a:r>
            <a:r>
              <a:rPr sz="1800" b="1" spc="-95" dirty="0">
                <a:solidFill>
                  <a:srgbClr val="404040"/>
                </a:solidFill>
                <a:latin typeface="Trebuchet MS"/>
                <a:cs typeface="Trebuchet MS"/>
              </a:rPr>
              <a:t>Consider</a:t>
            </a:r>
            <a:r>
              <a:rPr sz="1800" b="1" spc="-150" dirty="0">
                <a:solidFill>
                  <a:srgbClr val="404040"/>
                </a:solidFill>
                <a:latin typeface="Trebuchet MS"/>
                <a:cs typeface="Trebuchet MS"/>
              </a:rPr>
              <a:t> </a:t>
            </a:r>
            <a:r>
              <a:rPr sz="1800" b="1" spc="-80" dirty="0">
                <a:solidFill>
                  <a:srgbClr val="404040"/>
                </a:solidFill>
                <a:latin typeface="Trebuchet MS"/>
                <a:cs typeface="Trebuchet MS"/>
              </a:rPr>
              <a:t>incorporating</a:t>
            </a:r>
            <a:r>
              <a:rPr sz="1800" b="1" spc="-150" dirty="0">
                <a:solidFill>
                  <a:srgbClr val="404040"/>
                </a:solidFill>
                <a:latin typeface="Trebuchet MS"/>
                <a:cs typeface="Trebuchet MS"/>
              </a:rPr>
              <a:t> </a:t>
            </a:r>
            <a:r>
              <a:rPr sz="1800" b="1" spc="-100" dirty="0">
                <a:solidFill>
                  <a:srgbClr val="404040"/>
                </a:solidFill>
                <a:latin typeface="Trebuchet MS"/>
                <a:cs typeface="Trebuchet MS"/>
              </a:rPr>
              <a:t>other</a:t>
            </a:r>
            <a:r>
              <a:rPr sz="1800" b="1" spc="-145" dirty="0">
                <a:solidFill>
                  <a:srgbClr val="404040"/>
                </a:solidFill>
                <a:latin typeface="Trebuchet MS"/>
                <a:cs typeface="Trebuchet MS"/>
              </a:rPr>
              <a:t> </a:t>
            </a:r>
            <a:r>
              <a:rPr sz="1800" b="1" spc="-65" dirty="0">
                <a:solidFill>
                  <a:srgbClr val="404040"/>
                </a:solidFill>
                <a:latin typeface="Trebuchet MS"/>
                <a:cs typeface="Trebuchet MS"/>
              </a:rPr>
              <a:t>factors</a:t>
            </a:r>
            <a:r>
              <a:rPr sz="1800" b="1" spc="-150" dirty="0">
                <a:solidFill>
                  <a:srgbClr val="404040"/>
                </a:solidFill>
                <a:latin typeface="Trebuchet MS"/>
                <a:cs typeface="Trebuchet MS"/>
              </a:rPr>
              <a:t> </a:t>
            </a:r>
            <a:r>
              <a:rPr sz="1800" b="1" spc="-110" dirty="0">
                <a:solidFill>
                  <a:srgbClr val="404040"/>
                </a:solidFill>
                <a:latin typeface="Trebuchet MS"/>
                <a:cs typeface="Trebuchet MS"/>
              </a:rPr>
              <a:t>like</a:t>
            </a:r>
            <a:r>
              <a:rPr sz="1800" b="1" spc="-150" dirty="0">
                <a:solidFill>
                  <a:srgbClr val="404040"/>
                </a:solidFill>
                <a:latin typeface="Trebuchet MS"/>
                <a:cs typeface="Trebuchet MS"/>
              </a:rPr>
              <a:t> </a:t>
            </a:r>
            <a:r>
              <a:rPr sz="1800" b="1" spc="-110" dirty="0">
                <a:solidFill>
                  <a:srgbClr val="404040"/>
                </a:solidFill>
                <a:latin typeface="Trebuchet MS"/>
                <a:cs typeface="Trebuchet MS"/>
              </a:rPr>
              <a:t>weather</a:t>
            </a:r>
            <a:r>
              <a:rPr sz="1800" b="1" spc="-145" dirty="0">
                <a:solidFill>
                  <a:srgbClr val="404040"/>
                </a:solidFill>
                <a:latin typeface="Trebuchet MS"/>
                <a:cs typeface="Trebuchet MS"/>
              </a:rPr>
              <a:t> </a:t>
            </a:r>
            <a:r>
              <a:rPr sz="1800" b="1" spc="-100" dirty="0">
                <a:solidFill>
                  <a:srgbClr val="404040"/>
                </a:solidFill>
                <a:latin typeface="Trebuchet MS"/>
                <a:cs typeface="Trebuchet MS"/>
              </a:rPr>
              <a:t>conditions,</a:t>
            </a:r>
            <a:r>
              <a:rPr sz="1800" b="1" spc="-150" dirty="0">
                <a:solidFill>
                  <a:srgbClr val="404040"/>
                </a:solidFill>
                <a:latin typeface="Trebuchet MS"/>
                <a:cs typeface="Trebuchet MS"/>
              </a:rPr>
              <a:t> </a:t>
            </a:r>
            <a:r>
              <a:rPr sz="1800" b="1" spc="-110" dirty="0">
                <a:solidFill>
                  <a:srgbClr val="404040"/>
                </a:solidFill>
                <a:latin typeface="Trebuchet MS"/>
                <a:cs typeface="Trebuchet MS"/>
              </a:rPr>
              <a:t>day</a:t>
            </a:r>
            <a:r>
              <a:rPr sz="1800" b="1" spc="-150" dirty="0">
                <a:solidFill>
                  <a:srgbClr val="404040"/>
                </a:solidFill>
                <a:latin typeface="Trebuchet MS"/>
                <a:cs typeface="Trebuchet MS"/>
              </a:rPr>
              <a:t> </a:t>
            </a:r>
            <a:r>
              <a:rPr sz="1800" b="1" spc="-105" dirty="0">
                <a:solidFill>
                  <a:srgbClr val="404040"/>
                </a:solidFill>
                <a:latin typeface="Trebuchet MS"/>
                <a:cs typeface="Trebuchet MS"/>
              </a:rPr>
              <a:t>of</a:t>
            </a:r>
            <a:r>
              <a:rPr sz="1800" b="1" spc="-145"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50" dirty="0">
                <a:solidFill>
                  <a:srgbClr val="404040"/>
                </a:solidFill>
                <a:latin typeface="Trebuchet MS"/>
                <a:cs typeface="Trebuchet MS"/>
              </a:rPr>
              <a:t> </a:t>
            </a:r>
            <a:r>
              <a:rPr sz="1800" b="1" spc="-180" dirty="0">
                <a:solidFill>
                  <a:srgbClr val="404040"/>
                </a:solidFill>
                <a:latin typeface="Trebuchet MS"/>
                <a:cs typeface="Trebuchet MS"/>
              </a:rPr>
              <a:t>week,</a:t>
            </a:r>
            <a:r>
              <a:rPr sz="1800" b="1" spc="-150" dirty="0">
                <a:solidFill>
                  <a:srgbClr val="404040"/>
                </a:solidFill>
                <a:latin typeface="Trebuchet MS"/>
                <a:cs typeface="Trebuchet MS"/>
              </a:rPr>
              <a:t> </a:t>
            </a:r>
            <a:r>
              <a:rPr sz="1800" b="1" spc="-95" dirty="0">
                <a:solidFill>
                  <a:srgbClr val="404040"/>
                </a:solidFill>
                <a:latin typeface="Trebuchet MS"/>
                <a:cs typeface="Trebuchet MS"/>
              </a:rPr>
              <a:t>and</a:t>
            </a:r>
            <a:r>
              <a:rPr sz="1800" b="1" spc="-145" dirty="0">
                <a:solidFill>
                  <a:srgbClr val="404040"/>
                </a:solidFill>
                <a:latin typeface="Trebuchet MS"/>
                <a:cs typeface="Trebuchet MS"/>
              </a:rPr>
              <a:t> </a:t>
            </a:r>
            <a:r>
              <a:rPr sz="1800" b="1" spc="-80" dirty="0">
                <a:solidFill>
                  <a:srgbClr val="404040"/>
                </a:solidFill>
                <a:latin typeface="Trebuchet MS"/>
                <a:cs typeface="Trebuchet MS"/>
              </a:rPr>
              <a:t>special</a:t>
            </a:r>
            <a:r>
              <a:rPr sz="1800" b="1" spc="-150" dirty="0">
                <a:solidFill>
                  <a:srgbClr val="404040"/>
                </a:solidFill>
                <a:latin typeface="Trebuchet MS"/>
                <a:cs typeface="Trebuchet MS"/>
              </a:rPr>
              <a:t> </a:t>
            </a:r>
            <a:r>
              <a:rPr sz="1800" b="1" spc="-105" dirty="0">
                <a:solidFill>
                  <a:srgbClr val="404040"/>
                </a:solidFill>
                <a:latin typeface="Trebuchet MS"/>
                <a:cs typeface="Trebuchet MS"/>
              </a:rPr>
              <a:t>events</a:t>
            </a:r>
            <a:r>
              <a:rPr sz="1800" b="1" spc="-150" dirty="0">
                <a:solidFill>
                  <a:srgbClr val="404040"/>
                </a:solidFill>
                <a:latin typeface="Trebuchet MS"/>
                <a:cs typeface="Trebuchet MS"/>
              </a:rPr>
              <a:t> </a:t>
            </a:r>
            <a:r>
              <a:rPr sz="1800" b="1" spc="-85" dirty="0">
                <a:solidFill>
                  <a:srgbClr val="404040"/>
                </a:solidFill>
                <a:latin typeface="Trebuchet MS"/>
                <a:cs typeface="Trebuchet MS"/>
              </a:rPr>
              <a:t>to</a:t>
            </a:r>
            <a:r>
              <a:rPr sz="1800" b="1" spc="-145" dirty="0">
                <a:solidFill>
                  <a:srgbClr val="404040"/>
                </a:solidFill>
                <a:latin typeface="Trebuchet MS"/>
                <a:cs typeface="Trebuchet MS"/>
              </a:rPr>
              <a:t> </a:t>
            </a:r>
            <a:r>
              <a:rPr sz="1800" b="1" spc="-125" dirty="0">
                <a:solidFill>
                  <a:srgbClr val="404040"/>
                </a:solidFill>
                <a:latin typeface="Trebuchet MS"/>
                <a:cs typeface="Trebuchet MS"/>
              </a:rPr>
              <a:t>improve</a:t>
            </a:r>
            <a:r>
              <a:rPr sz="1800" b="1" spc="-150" dirty="0">
                <a:solidFill>
                  <a:srgbClr val="404040"/>
                </a:solidFill>
                <a:latin typeface="Trebuchet MS"/>
                <a:cs typeface="Trebuchet MS"/>
              </a:rPr>
              <a:t> </a:t>
            </a:r>
            <a:r>
              <a:rPr sz="1800" b="1" spc="-95" dirty="0">
                <a:solidFill>
                  <a:srgbClr val="404040"/>
                </a:solidFill>
                <a:latin typeface="Trebuchet MS"/>
                <a:cs typeface="Trebuchet MS"/>
              </a:rPr>
              <a:t>prediction</a:t>
            </a:r>
            <a:r>
              <a:rPr sz="1800" b="1" spc="-150" dirty="0">
                <a:solidFill>
                  <a:srgbClr val="404040"/>
                </a:solidFill>
                <a:latin typeface="Trebuchet MS"/>
                <a:cs typeface="Trebuchet MS"/>
              </a:rPr>
              <a:t> </a:t>
            </a:r>
            <a:r>
              <a:rPr sz="1800" b="1" spc="-114" dirty="0">
                <a:solidFill>
                  <a:srgbClr val="404040"/>
                </a:solidFill>
                <a:latin typeface="Trebuchet MS"/>
                <a:cs typeface="Trebuchet MS"/>
              </a:rPr>
              <a:t>accuracy.</a:t>
            </a:r>
            <a:endParaRPr sz="1800">
              <a:latin typeface="Trebuchet MS"/>
              <a:cs typeface="Trebuchet MS"/>
            </a:endParaRPr>
          </a:p>
          <a:p>
            <a:pPr marL="12700">
              <a:lnSpc>
                <a:spcPct val="100000"/>
              </a:lnSpc>
              <a:spcBef>
                <a:spcPts val="30"/>
              </a:spcBef>
            </a:pPr>
            <a:r>
              <a:rPr sz="1800" b="1" spc="-125" dirty="0">
                <a:solidFill>
                  <a:srgbClr val="404040"/>
                </a:solidFill>
                <a:latin typeface="Trebuchet MS"/>
                <a:cs typeface="Trebuchet MS"/>
              </a:rPr>
              <a:t>Deployment:</a:t>
            </a:r>
            <a:endParaRPr sz="1800">
              <a:latin typeface="Trebuchet MS"/>
              <a:cs typeface="Trebuchet MS"/>
            </a:endParaRPr>
          </a:p>
          <a:p>
            <a:pPr marL="499109">
              <a:lnSpc>
                <a:spcPts val="2130"/>
              </a:lnSpc>
              <a:spcBef>
                <a:spcPts val="15"/>
              </a:spcBef>
            </a:pPr>
            <a:r>
              <a:rPr sz="1800" b="1" spc="-120" dirty="0">
                <a:solidFill>
                  <a:srgbClr val="404040"/>
                </a:solidFill>
                <a:latin typeface="Trebuchet MS"/>
                <a:cs typeface="Trebuchet MS"/>
              </a:rPr>
              <a:t>Develop</a:t>
            </a:r>
            <a:r>
              <a:rPr sz="1800" b="1" spc="-140" dirty="0">
                <a:solidFill>
                  <a:srgbClr val="404040"/>
                </a:solidFill>
                <a:latin typeface="Trebuchet MS"/>
                <a:cs typeface="Trebuchet MS"/>
              </a:rPr>
              <a:t> </a:t>
            </a:r>
            <a:r>
              <a:rPr sz="1800" b="1" spc="-80" dirty="0">
                <a:solidFill>
                  <a:srgbClr val="404040"/>
                </a:solidFill>
                <a:latin typeface="Trebuchet MS"/>
                <a:cs typeface="Trebuchet MS"/>
              </a:rPr>
              <a:t>a</a:t>
            </a:r>
            <a:r>
              <a:rPr sz="1800" b="1" spc="-140" dirty="0">
                <a:solidFill>
                  <a:srgbClr val="404040"/>
                </a:solidFill>
                <a:latin typeface="Trebuchet MS"/>
                <a:cs typeface="Trebuchet MS"/>
              </a:rPr>
              <a:t> </a:t>
            </a:r>
            <a:r>
              <a:rPr sz="1800" b="1" spc="-80" dirty="0">
                <a:solidFill>
                  <a:srgbClr val="404040"/>
                </a:solidFill>
                <a:latin typeface="Trebuchet MS"/>
                <a:cs typeface="Trebuchet MS"/>
              </a:rPr>
              <a:t>user-friendly</a:t>
            </a:r>
            <a:r>
              <a:rPr sz="1800" b="1" spc="-140" dirty="0">
                <a:solidFill>
                  <a:srgbClr val="404040"/>
                </a:solidFill>
                <a:latin typeface="Trebuchet MS"/>
                <a:cs typeface="Trebuchet MS"/>
              </a:rPr>
              <a:t> </a:t>
            </a:r>
            <a:r>
              <a:rPr sz="1800" b="1" spc="-95" dirty="0">
                <a:solidFill>
                  <a:srgbClr val="404040"/>
                </a:solidFill>
                <a:latin typeface="Trebuchet MS"/>
                <a:cs typeface="Trebuchet MS"/>
              </a:rPr>
              <a:t>interface</a:t>
            </a:r>
            <a:r>
              <a:rPr sz="1800" b="1" spc="-140" dirty="0">
                <a:solidFill>
                  <a:srgbClr val="404040"/>
                </a:solidFill>
                <a:latin typeface="Trebuchet MS"/>
                <a:cs typeface="Trebuchet MS"/>
              </a:rPr>
              <a:t> </a:t>
            </a:r>
            <a:r>
              <a:rPr sz="1800" b="1" spc="-105" dirty="0">
                <a:solidFill>
                  <a:srgbClr val="404040"/>
                </a:solidFill>
                <a:latin typeface="Trebuchet MS"/>
                <a:cs typeface="Trebuchet MS"/>
              </a:rPr>
              <a:t>or</a:t>
            </a:r>
            <a:r>
              <a:rPr sz="1800" b="1" spc="-140" dirty="0">
                <a:solidFill>
                  <a:srgbClr val="404040"/>
                </a:solidFill>
                <a:latin typeface="Trebuchet MS"/>
                <a:cs typeface="Trebuchet MS"/>
              </a:rPr>
              <a:t> </a:t>
            </a:r>
            <a:r>
              <a:rPr sz="1800" b="1" spc="-85" dirty="0">
                <a:solidFill>
                  <a:srgbClr val="404040"/>
                </a:solidFill>
                <a:latin typeface="Trebuchet MS"/>
                <a:cs typeface="Trebuchet MS"/>
              </a:rPr>
              <a:t>application</a:t>
            </a:r>
            <a:r>
              <a:rPr sz="1800" b="1" spc="-140" dirty="0">
                <a:solidFill>
                  <a:srgbClr val="404040"/>
                </a:solidFill>
                <a:latin typeface="Trebuchet MS"/>
                <a:cs typeface="Trebuchet MS"/>
              </a:rPr>
              <a:t> </a:t>
            </a:r>
            <a:r>
              <a:rPr sz="1800" b="1" spc="-60" dirty="0">
                <a:solidFill>
                  <a:srgbClr val="404040"/>
                </a:solidFill>
                <a:latin typeface="Trebuchet MS"/>
                <a:cs typeface="Trebuchet MS"/>
              </a:rPr>
              <a:t>that</a:t>
            </a:r>
            <a:r>
              <a:rPr sz="1800" b="1" spc="-140" dirty="0">
                <a:solidFill>
                  <a:srgbClr val="404040"/>
                </a:solidFill>
                <a:latin typeface="Trebuchet MS"/>
                <a:cs typeface="Trebuchet MS"/>
              </a:rPr>
              <a:t> </a:t>
            </a:r>
            <a:r>
              <a:rPr sz="1800" b="1" spc="-100" dirty="0">
                <a:solidFill>
                  <a:srgbClr val="404040"/>
                </a:solidFill>
                <a:latin typeface="Trebuchet MS"/>
                <a:cs typeface="Trebuchet MS"/>
              </a:rPr>
              <a:t>provides</a:t>
            </a:r>
            <a:r>
              <a:rPr sz="1800" b="1" spc="-140" dirty="0">
                <a:solidFill>
                  <a:srgbClr val="404040"/>
                </a:solidFill>
                <a:latin typeface="Trebuchet MS"/>
                <a:cs typeface="Trebuchet MS"/>
              </a:rPr>
              <a:t> </a:t>
            </a:r>
            <a:r>
              <a:rPr sz="1800" b="1" spc="-75" dirty="0">
                <a:solidFill>
                  <a:srgbClr val="404040"/>
                </a:solidFill>
                <a:latin typeface="Trebuchet MS"/>
                <a:cs typeface="Trebuchet MS"/>
              </a:rPr>
              <a:t>real-time</a:t>
            </a:r>
            <a:r>
              <a:rPr sz="1800" b="1" spc="-140" dirty="0">
                <a:solidFill>
                  <a:srgbClr val="404040"/>
                </a:solidFill>
                <a:latin typeface="Trebuchet MS"/>
                <a:cs typeface="Trebuchet MS"/>
              </a:rPr>
              <a:t> </a:t>
            </a:r>
            <a:r>
              <a:rPr sz="1800" b="1" spc="-85" dirty="0">
                <a:solidFill>
                  <a:srgbClr val="404040"/>
                </a:solidFill>
                <a:latin typeface="Trebuchet MS"/>
                <a:cs typeface="Trebuchet MS"/>
              </a:rPr>
              <a:t>predictions</a:t>
            </a:r>
            <a:r>
              <a:rPr sz="1800" b="1" spc="-135" dirty="0">
                <a:solidFill>
                  <a:srgbClr val="404040"/>
                </a:solidFill>
                <a:latin typeface="Trebuchet MS"/>
                <a:cs typeface="Trebuchet MS"/>
              </a:rPr>
              <a:t> </a:t>
            </a:r>
            <a:r>
              <a:rPr sz="1800" b="1" spc="-95" dirty="0">
                <a:solidFill>
                  <a:srgbClr val="404040"/>
                </a:solidFill>
                <a:latin typeface="Trebuchet MS"/>
                <a:cs typeface="Trebuchet MS"/>
              </a:rPr>
              <a:t>for</a:t>
            </a:r>
            <a:r>
              <a:rPr sz="1800" b="1" spc="-140" dirty="0">
                <a:solidFill>
                  <a:srgbClr val="404040"/>
                </a:solidFill>
                <a:latin typeface="Trebuchet MS"/>
                <a:cs typeface="Trebuchet MS"/>
              </a:rPr>
              <a:t> </a:t>
            </a:r>
            <a:r>
              <a:rPr sz="1800" b="1" spc="-120" dirty="0">
                <a:solidFill>
                  <a:srgbClr val="404040"/>
                </a:solidFill>
                <a:latin typeface="Trebuchet MS"/>
                <a:cs typeface="Trebuchet MS"/>
              </a:rPr>
              <a:t>bike</a:t>
            </a:r>
            <a:r>
              <a:rPr sz="1800" b="1" spc="-140" dirty="0">
                <a:solidFill>
                  <a:srgbClr val="404040"/>
                </a:solidFill>
                <a:latin typeface="Trebuchet MS"/>
                <a:cs typeface="Trebuchet MS"/>
              </a:rPr>
              <a:t> </a:t>
            </a:r>
            <a:r>
              <a:rPr sz="1800" b="1" spc="-75" dirty="0">
                <a:solidFill>
                  <a:srgbClr val="404040"/>
                </a:solidFill>
                <a:latin typeface="Trebuchet MS"/>
                <a:cs typeface="Trebuchet MS"/>
              </a:rPr>
              <a:t>counts</a:t>
            </a:r>
            <a:r>
              <a:rPr sz="1800" b="1" spc="-140" dirty="0">
                <a:solidFill>
                  <a:srgbClr val="404040"/>
                </a:solidFill>
                <a:latin typeface="Trebuchet MS"/>
                <a:cs typeface="Trebuchet MS"/>
              </a:rPr>
              <a:t> </a:t>
            </a:r>
            <a:r>
              <a:rPr sz="1800" b="1" spc="-55" dirty="0">
                <a:solidFill>
                  <a:srgbClr val="404040"/>
                </a:solidFill>
                <a:latin typeface="Trebuchet MS"/>
                <a:cs typeface="Trebuchet MS"/>
              </a:rPr>
              <a:t>at</a:t>
            </a:r>
            <a:r>
              <a:rPr sz="1800" b="1" spc="-140" dirty="0">
                <a:solidFill>
                  <a:srgbClr val="404040"/>
                </a:solidFill>
                <a:latin typeface="Trebuchet MS"/>
                <a:cs typeface="Trebuchet MS"/>
              </a:rPr>
              <a:t> </a:t>
            </a:r>
            <a:r>
              <a:rPr sz="1800" b="1" spc="-95" dirty="0">
                <a:solidFill>
                  <a:srgbClr val="404040"/>
                </a:solidFill>
                <a:latin typeface="Trebuchet MS"/>
                <a:cs typeface="Trebuchet MS"/>
              </a:rPr>
              <a:t>different</a:t>
            </a:r>
            <a:r>
              <a:rPr sz="1800" b="1" spc="-140" dirty="0">
                <a:solidFill>
                  <a:srgbClr val="404040"/>
                </a:solidFill>
                <a:latin typeface="Trebuchet MS"/>
                <a:cs typeface="Trebuchet MS"/>
              </a:rPr>
              <a:t> </a:t>
            </a:r>
            <a:r>
              <a:rPr sz="1800" b="1" spc="-114" dirty="0">
                <a:solidFill>
                  <a:srgbClr val="404040"/>
                </a:solidFill>
                <a:latin typeface="Trebuchet MS"/>
                <a:cs typeface="Trebuchet MS"/>
              </a:rPr>
              <a:t>hours.</a:t>
            </a:r>
            <a:endParaRPr sz="1800">
              <a:latin typeface="Trebuchet MS"/>
              <a:cs typeface="Trebuchet MS"/>
            </a:endParaRPr>
          </a:p>
          <a:p>
            <a:pPr marL="499109">
              <a:lnSpc>
                <a:spcPts val="2130"/>
              </a:lnSpc>
            </a:pPr>
            <a:r>
              <a:rPr sz="1800" b="1" spc="-110" dirty="0">
                <a:solidFill>
                  <a:srgbClr val="404040"/>
                </a:solidFill>
                <a:latin typeface="Trebuchet MS"/>
                <a:cs typeface="Trebuchet MS"/>
              </a:rPr>
              <a:t>Deploy</a:t>
            </a:r>
            <a:r>
              <a:rPr sz="1800" b="1" spc="-145"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40" dirty="0">
                <a:solidFill>
                  <a:srgbClr val="404040"/>
                </a:solidFill>
                <a:latin typeface="Trebuchet MS"/>
                <a:cs typeface="Trebuchet MS"/>
              </a:rPr>
              <a:t> </a:t>
            </a:r>
            <a:r>
              <a:rPr sz="1800" b="1" spc="-75" dirty="0">
                <a:solidFill>
                  <a:srgbClr val="404040"/>
                </a:solidFill>
                <a:latin typeface="Trebuchet MS"/>
                <a:cs typeface="Trebuchet MS"/>
              </a:rPr>
              <a:t>solution</a:t>
            </a:r>
            <a:r>
              <a:rPr sz="1800" b="1" spc="-140" dirty="0">
                <a:solidFill>
                  <a:srgbClr val="404040"/>
                </a:solidFill>
                <a:latin typeface="Trebuchet MS"/>
                <a:cs typeface="Trebuchet MS"/>
              </a:rPr>
              <a:t> </a:t>
            </a:r>
            <a:r>
              <a:rPr sz="1800" b="1" spc="-120" dirty="0">
                <a:solidFill>
                  <a:srgbClr val="404040"/>
                </a:solidFill>
                <a:latin typeface="Trebuchet MS"/>
                <a:cs typeface="Trebuchet MS"/>
              </a:rPr>
              <a:t>on</a:t>
            </a:r>
            <a:r>
              <a:rPr sz="1800" b="1" spc="-140" dirty="0">
                <a:solidFill>
                  <a:srgbClr val="404040"/>
                </a:solidFill>
                <a:latin typeface="Trebuchet MS"/>
                <a:cs typeface="Trebuchet MS"/>
              </a:rPr>
              <a:t> </a:t>
            </a:r>
            <a:r>
              <a:rPr sz="1800" b="1" spc="-80" dirty="0">
                <a:solidFill>
                  <a:srgbClr val="404040"/>
                </a:solidFill>
                <a:latin typeface="Trebuchet MS"/>
                <a:cs typeface="Trebuchet MS"/>
              </a:rPr>
              <a:t>a</a:t>
            </a:r>
            <a:r>
              <a:rPr sz="1800" b="1" spc="-145" dirty="0">
                <a:solidFill>
                  <a:srgbClr val="404040"/>
                </a:solidFill>
                <a:latin typeface="Trebuchet MS"/>
                <a:cs typeface="Trebuchet MS"/>
              </a:rPr>
              <a:t> </a:t>
            </a:r>
            <a:r>
              <a:rPr sz="1800" b="1" spc="-75" dirty="0">
                <a:solidFill>
                  <a:srgbClr val="404040"/>
                </a:solidFill>
                <a:latin typeface="Trebuchet MS"/>
                <a:cs typeface="Trebuchet MS"/>
              </a:rPr>
              <a:t>scalable</a:t>
            </a:r>
            <a:r>
              <a:rPr sz="1800" b="1" spc="-140" dirty="0">
                <a:solidFill>
                  <a:srgbClr val="404040"/>
                </a:solidFill>
                <a:latin typeface="Trebuchet MS"/>
                <a:cs typeface="Trebuchet MS"/>
              </a:rPr>
              <a:t> </a:t>
            </a:r>
            <a:r>
              <a:rPr sz="1800" b="1" spc="-95" dirty="0">
                <a:solidFill>
                  <a:srgbClr val="404040"/>
                </a:solidFill>
                <a:latin typeface="Trebuchet MS"/>
                <a:cs typeface="Trebuchet MS"/>
              </a:rPr>
              <a:t>and</a:t>
            </a:r>
            <a:r>
              <a:rPr sz="1800" b="1" spc="-140" dirty="0">
                <a:solidFill>
                  <a:srgbClr val="404040"/>
                </a:solidFill>
                <a:latin typeface="Trebuchet MS"/>
                <a:cs typeface="Trebuchet MS"/>
              </a:rPr>
              <a:t> </a:t>
            </a:r>
            <a:r>
              <a:rPr sz="1800" b="1" spc="-95" dirty="0">
                <a:solidFill>
                  <a:srgbClr val="404040"/>
                </a:solidFill>
                <a:latin typeface="Trebuchet MS"/>
                <a:cs typeface="Trebuchet MS"/>
              </a:rPr>
              <a:t>reliable</a:t>
            </a:r>
            <a:r>
              <a:rPr sz="1800" b="1" spc="-140" dirty="0">
                <a:solidFill>
                  <a:srgbClr val="404040"/>
                </a:solidFill>
                <a:latin typeface="Trebuchet MS"/>
                <a:cs typeface="Trebuchet MS"/>
              </a:rPr>
              <a:t> </a:t>
            </a:r>
            <a:r>
              <a:rPr sz="1800" b="1" spc="-105" dirty="0">
                <a:solidFill>
                  <a:srgbClr val="404040"/>
                </a:solidFill>
                <a:latin typeface="Trebuchet MS"/>
                <a:cs typeface="Trebuchet MS"/>
              </a:rPr>
              <a:t>platform,</a:t>
            </a:r>
            <a:r>
              <a:rPr sz="1800" b="1" spc="-140" dirty="0">
                <a:solidFill>
                  <a:srgbClr val="404040"/>
                </a:solidFill>
                <a:latin typeface="Trebuchet MS"/>
                <a:cs typeface="Trebuchet MS"/>
              </a:rPr>
              <a:t> </a:t>
            </a:r>
            <a:r>
              <a:rPr sz="1800" b="1" spc="-80" dirty="0">
                <a:solidFill>
                  <a:srgbClr val="404040"/>
                </a:solidFill>
                <a:latin typeface="Trebuchet MS"/>
                <a:cs typeface="Trebuchet MS"/>
              </a:rPr>
              <a:t>considering</a:t>
            </a:r>
            <a:r>
              <a:rPr sz="1800" b="1" spc="-145" dirty="0">
                <a:solidFill>
                  <a:srgbClr val="404040"/>
                </a:solidFill>
                <a:latin typeface="Trebuchet MS"/>
                <a:cs typeface="Trebuchet MS"/>
              </a:rPr>
              <a:t> </a:t>
            </a:r>
            <a:r>
              <a:rPr sz="1800" b="1" spc="-65" dirty="0">
                <a:solidFill>
                  <a:srgbClr val="404040"/>
                </a:solidFill>
                <a:latin typeface="Trebuchet MS"/>
                <a:cs typeface="Trebuchet MS"/>
              </a:rPr>
              <a:t>factors</a:t>
            </a:r>
            <a:r>
              <a:rPr sz="1800" b="1" spc="-140" dirty="0">
                <a:solidFill>
                  <a:srgbClr val="404040"/>
                </a:solidFill>
                <a:latin typeface="Trebuchet MS"/>
                <a:cs typeface="Trebuchet MS"/>
              </a:rPr>
              <a:t> </a:t>
            </a:r>
            <a:r>
              <a:rPr sz="1800" b="1" spc="-110" dirty="0">
                <a:solidFill>
                  <a:srgbClr val="404040"/>
                </a:solidFill>
                <a:latin typeface="Trebuchet MS"/>
                <a:cs typeface="Trebuchet MS"/>
              </a:rPr>
              <a:t>like</a:t>
            </a:r>
            <a:r>
              <a:rPr sz="1800" b="1" spc="-140" dirty="0">
                <a:solidFill>
                  <a:srgbClr val="404040"/>
                </a:solidFill>
                <a:latin typeface="Trebuchet MS"/>
                <a:cs typeface="Trebuchet MS"/>
              </a:rPr>
              <a:t> </a:t>
            </a:r>
            <a:r>
              <a:rPr sz="1800" b="1" spc="-110" dirty="0">
                <a:solidFill>
                  <a:srgbClr val="404040"/>
                </a:solidFill>
                <a:latin typeface="Trebuchet MS"/>
                <a:cs typeface="Trebuchet MS"/>
              </a:rPr>
              <a:t>server</a:t>
            </a:r>
            <a:r>
              <a:rPr sz="1800" b="1" spc="-140" dirty="0">
                <a:solidFill>
                  <a:srgbClr val="404040"/>
                </a:solidFill>
                <a:latin typeface="Trebuchet MS"/>
                <a:cs typeface="Trebuchet MS"/>
              </a:rPr>
              <a:t> </a:t>
            </a:r>
            <a:r>
              <a:rPr sz="1800" b="1" spc="-90" dirty="0">
                <a:solidFill>
                  <a:srgbClr val="404040"/>
                </a:solidFill>
                <a:latin typeface="Trebuchet MS"/>
                <a:cs typeface="Trebuchet MS"/>
              </a:rPr>
              <a:t>infrastructure,</a:t>
            </a:r>
            <a:r>
              <a:rPr sz="1800" b="1" spc="-140" dirty="0">
                <a:solidFill>
                  <a:srgbClr val="404040"/>
                </a:solidFill>
                <a:latin typeface="Trebuchet MS"/>
                <a:cs typeface="Trebuchet MS"/>
              </a:rPr>
              <a:t> </a:t>
            </a:r>
            <a:r>
              <a:rPr sz="1800" b="1" spc="-95" dirty="0">
                <a:solidFill>
                  <a:srgbClr val="404040"/>
                </a:solidFill>
                <a:latin typeface="Trebuchet MS"/>
                <a:cs typeface="Trebuchet MS"/>
              </a:rPr>
              <a:t>response</a:t>
            </a:r>
            <a:r>
              <a:rPr sz="1800" b="1" spc="-145" dirty="0">
                <a:solidFill>
                  <a:srgbClr val="404040"/>
                </a:solidFill>
                <a:latin typeface="Trebuchet MS"/>
                <a:cs typeface="Trebuchet MS"/>
              </a:rPr>
              <a:t> </a:t>
            </a:r>
            <a:r>
              <a:rPr sz="1800" b="1" spc="-140" dirty="0">
                <a:solidFill>
                  <a:srgbClr val="404040"/>
                </a:solidFill>
                <a:latin typeface="Trebuchet MS"/>
                <a:cs typeface="Trebuchet MS"/>
              </a:rPr>
              <a:t>time, </a:t>
            </a:r>
            <a:r>
              <a:rPr sz="1800" b="1" spc="-95" dirty="0">
                <a:solidFill>
                  <a:srgbClr val="404040"/>
                </a:solidFill>
                <a:latin typeface="Trebuchet MS"/>
                <a:cs typeface="Trebuchet MS"/>
              </a:rPr>
              <a:t>and</a:t>
            </a:r>
            <a:r>
              <a:rPr sz="1800" b="1" spc="-140" dirty="0">
                <a:solidFill>
                  <a:srgbClr val="404040"/>
                </a:solidFill>
                <a:latin typeface="Trebuchet MS"/>
                <a:cs typeface="Trebuchet MS"/>
              </a:rPr>
              <a:t> </a:t>
            </a:r>
            <a:r>
              <a:rPr sz="1800" b="1" spc="-85" dirty="0">
                <a:solidFill>
                  <a:srgbClr val="404040"/>
                </a:solidFill>
                <a:latin typeface="Trebuchet MS"/>
                <a:cs typeface="Trebuchet MS"/>
              </a:rPr>
              <a:t>user</a:t>
            </a:r>
            <a:r>
              <a:rPr sz="1800" b="1" spc="-140" dirty="0">
                <a:solidFill>
                  <a:srgbClr val="404040"/>
                </a:solidFill>
                <a:latin typeface="Trebuchet MS"/>
                <a:cs typeface="Trebuchet MS"/>
              </a:rPr>
              <a:t> </a:t>
            </a:r>
            <a:r>
              <a:rPr sz="1800" b="1" spc="-90" dirty="0">
                <a:solidFill>
                  <a:srgbClr val="404040"/>
                </a:solidFill>
                <a:latin typeface="Trebuchet MS"/>
                <a:cs typeface="Trebuchet MS"/>
              </a:rPr>
              <a:t>accessibility.</a:t>
            </a:r>
            <a:endParaRPr sz="1800">
              <a:latin typeface="Trebuchet MS"/>
              <a:cs typeface="Trebuchet MS"/>
            </a:endParaRPr>
          </a:p>
          <a:p>
            <a:pPr marL="12700">
              <a:lnSpc>
                <a:spcPct val="100000"/>
              </a:lnSpc>
              <a:spcBef>
                <a:spcPts val="90"/>
              </a:spcBef>
            </a:pPr>
            <a:r>
              <a:rPr sz="1800" b="1" spc="-95" dirty="0">
                <a:solidFill>
                  <a:srgbClr val="404040"/>
                </a:solidFill>
                <a:latin typeface="Trebuchet MS"/>
                <a:cs typeface="Trebuchet MS"/>
              </a:rPr>
              <a:t>Evaluation:</a:t>
            </a:r>
            <a:endParaRPr sz="1800">
              <a:latin typeface="Trebuchet MS"/>
              <a:cs typeface="Trebuchet MS"/>
            </a:endParaRPr>
          </a:p>
          <a:p>
            <a:pPr marL="499109" marR="1033780">
              <a:lnSpc>
                <a:spcPts val="2100"/>
              </a:lnSpc>
              <a:spcBef>
                <a:spcPts val="135"/>
              </a:spcBef>
            </a:pPr>
            <a:r>
              <a:rPr sz="1800" b="1" spc="-45" dirty="0">
                <a:solidFill>
                  <a:srgbClr val="404040"/>
                </a:solidFill>
                <a:latin typeface="Trebuchet MS"/>
                <a:cs typeface="Trebuchet MS"/>
              </a:rPr>
              <a:t>Assess</a:t>
            </a:r>
            <a:r>
              <a:rPr sz="1800" b="1" spc="-145"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40" dirty="0">
                <a:solidFill>
                  <a:srgbClr val="404040"/>
                </a:solidFill>
                <a:latin typeface="Trebuchet MS"/>
                <a:cs typeface="Trebuchet MS"/>
              </a:rPr>
              <a:t> </a:t>
            </a:r>
            <a:r>
              <a:rPr sz="1800" b="1" spc="-90" dirty="0">
                <a:solidFill>
                  <a:srgbClr val="404040"/>
                </a:solidFill>
                <a:latin typeface="Trebuchet MS"/>
                <a:cs typeface="Trebuchet MS"/>
              </a:rPr>
              <a:t>model's</a:t>
            </a:r>
            <a:r>
              <a:rPr sz="1800" b="1" spc="-140" dirty="0">
                <a:solidFill>
                  <a:srgbClr val="404040"/>
                </a:solidFill>
                <a:latin typeface="Trebuchet MS"/>
                <a:cs typeface="Trebuchet MS"/>
              </a:rPr>
              <a:t> </a:t>
            </a:r>
            <a:r>
              <a:rPr sz="1800" b="1" spc="-110" dirty="0">
                <a:solidFill>
                  <a:srgbClr val="404040"/>
                </a:solidFill>
                <a:latin typeface="Trebuchet MS"/>
                <a:cs typeface="Trebuchet MS"/>
              </a:rPr>
              <a:t>performance</a:t>
            </a:r>
            <a:r>
              <a:rPr sz="1800" b="1" spc="-140" dirty="0">
                <a:solidFill>
                  <a:srgbClr val="404040"/>
                </a:solidFill>
                <a:latin typeface="Trebuchet MS"/>
                <a:cs typeface="Trebuchet MS"/>
              </a:rPr>
              <a:t> </a:t>
            </a:r>
            <a:r>
              <a:rPr sz="1800" b="1" spc="-50" dirty="0">
                <a:solidFill>
                  <a:srgbClr val="404040"/>
                </a:solidFill>
                <a:latin typeface="Trebuchet MS"/>
                <a:cs typeface="Trebuchet MS"/>
              </a:rPr>
              <a:t>using</a:t>
            </a:r>
            <a:r>
              <a:rPr sz="1800" b="1" spc="-145" dirty="0">
                <a:solidFill>
                  <a:srgbClr val="404040"/>
                </a:solidFill>
                <a:latin typeface="Trebuchet MS"/>
                <a:cs typeface="Trebuchet MS"/>
              </a:rPr>
              <a:t> </a:t>
            </a:r>
            <a:r>
              <a:rPr sz="1800" b="1" spc="-90" dirty="0">
                <a:solidFill>
                  <a:srgbClr val="404040"/>
                </a:solidFill>
                <a:latin typeface="Trebuchet MS"/>
                <a:cs typeface="Trebuchet MS"/>
              </a:rPr>
              <a:t>appropriate</a:t>
            </a:r>
            <a:r>
              <a:rPr sz="1800" b="1" spc="-140" dirty="0">
                <a:solidFill>
                  <a:srgbClr val="404040"/>
                </a:solidFill>
                <a:latin typeface="Trebuchet MS"/>
                <a:cs typeface="Trebuchet MS"/>
              </a:rPr>
              <a:t> </a:t>
            </a:r>
            <a:r>
              <a:rPr sz="1800" b="1" spc="-85" dirty="0">
                <a:solidFill>
                  <a:srgbClr val="404040"/>
                </a:solidFill>
                <a:latin typeface="Trebuchet MS"/>
                <a:cs typeface="Trebuchet MS"/>
              </a:rPr>
              <a:t>metrics</a:t>
            </a:r>
            <a:r>
              <a:rPr sz="1800" b="1" spc="-140" dirty="0">
                <a:solidFill>
                  <a:srgbClr val="404040"/>
                </a:solidFill>
                <a:latin typeface="Trebuchet MS"/>
                <a:cs typeface="Trebuchet MS"/>
              </a:rPr>
              <a:t> </a:t>
            </a:r>
            <a:r>
              <a:rPr sz="1800" b="1" spc="-75" dirty="0">
                <a:solidFill>
                  <a:srgbClr val="404040"/>
                </a:solidFill>
                <a:latin typeface="Trebuchet MS"/>
                <a:cs typeface="Trebuchet MS"/>
              </a:rPr>
              <a:t>such</a:t>
            </a:r>
            <a:r>
              <a:rPr sz="1800" b="1" spc="-140" dirty="0">
                <a:solidFill>
                  <a:srgbClr val="404040"/>
                </a:solidFill>
                <a:latin typeface="Trebuchet MS"/>
                <a:cs typeface="Trebuchet MS"/>
              </a:rPr>
              <a:t> </a:t>
            </a:r>
            <a:r>
              <a:rPr sz="1800" b="1" spc="-40" dirty="0">
                <a:solidFill>
                  <a:srgbClr val="404040"/>
                </a:solidFill>
                <a:latin typeface="Trebuchet MS"/>
                <a:cs typeface="Trebuchet MS"/>
              </a:rPr>
              <a:t>as</a:t>
            </a:r>
            <a:r>
              <a:rPr sz="1800" b="1" spc="-140" dirty="0">
                <a:solidFill>
                  <a:srgbClr val="404040"/>
                </a:solidFill>
                <a:latin typeface="Trebuchet MS"/>
                <a:cs typeface="Trebuchet MS"/>
              </a:rPr>
              <a:t> </a:t>
            </a:r>
            <a:r>
              <a:rPr sz="1800" b="1" spc="-65" dirty="0">
                <a:solidFill>
                  <a:srgbClr val="404040"/>
                </a:solidFill>
                <a:latin typeface="Trebuchet MS"/>
                <a:cs typeface="Trebuchet MS"/>
              </a:rPr>
              <a:t>Mean</a:t>
            </a:r>
            <a:r>
              <a:rPr sz="1800" b="1" spc="-145" dirty="0">
                <a:solidFill>
                  <a:srgbClr val="404040"/>
                </a:solidFill>
                <a:latin typeface="Trebuchet MS"/>
                <a:cs typeface="Trebuchet MS"/>
              </a:rPr>
              <a:t> </a:t>
            </a:r>
            <a:r>
              <a:rPr sz="1800" b="1" spc="-80" dirty="0">
                <a:solidFill>
                  <a:srgbClr val="404040"/>
                </a:solidFill>
                <a:latin typeface="Trebuchet MS"/>
                <a:cs typeface="Trebuchet MS"/>
              </a:rPr>
              <a:t>Absolute</a:t>
            </a:r>
            <a:r>
              <a:rPr sz="1800" b="1" spc="-140" dirty="0">
                <a:solidFill>
                  <a:srgbClr val="404040"/>
                </a:solidFill>
                <a:latin typeface="Trebuchet MS"/>
                <a:cs typeface="Trebuchet MS"/>
              </a:rPr>
              <a:t> </a:t>
            </a:r>
            <a:r>
              <a:rPr sz="1800" b="1" spc="-75" dirty="0">
                <a:solidFill>
                  <a:srgbClr val="404040"/>
                </a:solidFill>
                <a:latin typeface="Trebuchet MS"/>
                <a:cs typeface="Trebuchet MS"/>
              </a:rPr>
              <a:t>Error</a:t>
            </a:r>
            <a:r>
              <a:rPr sz="1800" b="1" spc="-140" dirty="0">
                <a:solidFill>
                  <a:srgbClr val="404040"/>
                </a:solidFill>
                <a:latin typeface="Trebuchet MS"/>
                <a:cs typeface="Trebuchet MS"/>
              </a:rPr>
              <a:t> </a:t>
            </a:r>
            <a:r>
              <a:rPr sz="1800" b="1" spc="-65" dirty="0">
                <a:solidFill>
                  <a:srgbClr val="404040"/>
                </a:solidFill>
                <a:latin typeface="Trebuchet MS"/>
                <a:cs typeface="Trebuchet MS"/>
              </a:rPr>
              <a:t>(MAE),</a:t>
            </a:r>
            <a:r>
              <a:rPr sz="1800" b="1" spc="-140" dirty="0">
                <a:solidFill>
                  <a:srgbClr val="404040"/>
                </a:solidFill>
                <a:latin typeface="Trebuchet MS"/>
                <a:cs typeface="Trebuchet MS"/>
              </a:rPr>
              <a:t> </a:t>
            </a:r>
            <a:r>
              <a:rPr sz="1800" b="1" spc="-75" dirty="0">
                <a:solidFill>
                  <a:srgbClr val="404040"/>
                </a:solidFill>
                <a:latin typeface="Trebuchet MS"/>
                <a:cs typeface="Trebuchet MS"/>
              </a:rPr>
              <a:t>Root</a:t>
            </a:r>
            <a:r>
              <a:rPr sz="1800" b="1" spc="-140" dirty="0">
                <a:solidFill>
                  <a:srgbClr val="404040"/>
                </a:solidFill>
                <a:latin typeface="Trebuchet MS"/>
                <a:cs typeface="Trebuchet MS"/>
              </a:rPr>
              <a:t> </a:t>
            </a:r>
            <a:r>
              <a:rPr sz="1800" b="1" spc="-65" dirty="0">
                <a:solidFill>
                  <a:srgbClr val="404040"/>
                </a:solidFill>
                <a:latin typeface="Trebuchet MS"/>
                <a:cs typeface="Trebuchet MS"/>
              </a:rPr>
              <a:t>Mean</a:t>
            </a:r>
            <a:r>
              <a:rPr sz="1800" b="1" spc="-145" dirty="0">
                <a:solidFill>
                  <a:srgbClr val="404040"/>
                </a:solidFill>
                <a:latin typeface="Trebuchet MS"/>
                <a:cs typeface="Trebuchet MS"/>
              </a:rPr>
              <a:t> </a:t>
            </a:r>
            <a:r>
              <a:rPr sz="1800" b="1" spc="-85" dirty="0">
                <a:solidFill>
                  <a:srgbClr val="404040"/>
                </a:solidFill>
                <a:latin typeface="Trebuchet MS"/>
                <a:cs typeface="Trebuchet MS"/>
              </a:rPr>
              <a:t>Squared</a:t>
            </a:r>
            <a:r>
              <a:rPr sz="1800" b="1" spc="-140" dirty="0">
                <a:solidFill>
                  <a:srgbClr val="404040"/>
                </a:solidFill>
                <a:latin typeface="Trebuchet MS"/>
                <a:cs typeface="Trebuchet MS"/>
              </a:rPr>
              <a:t> </a:t>
            </a:r>
            <a:r>
              <a:rPr sz="1800" b="1" spc="-75" dirty="0">
                <a:solidFill>
                  <a:srgbClr val="404040"/>
                </a:solidFill>
                <a:latin typeface="Trebuchet MS"/>
                <a:cs typeface="Trebuchet MS"/>
              </a:rPr>
              <a:t>Error</a:t>
            </a:r>
            <a:r>
              <a:rPr sz="1800" b="1" spc="-140" dirty="0">
                <a:solidFill>
                  <a:srgbClr val="404040"/>
                </a:solidFill>
                <a:latin typeface="Trebuchet MS"/>
                <a:cs typeface="Trebuchet MS"/>
              </a:rPr>
              <a:t> </a:t>
            </a:r>
            <a:r>
              <a:rPr sz="1800" b="1" spc="-35" dirty="0">
                <a:solidFill>
                  <a:srgbClr val="404040"/>
                </a:solidFill>
                <a:latin typeface="Trebuchet MS"/>
                <a:cs typeface="Trebuchet MS"/>
              </a:rPr>
              <a:t>(RMSE),</a:t>
            </a:r>
            <a:r>
              <a:rPr sz="1800" b="1" spc="-140" dirty="0">
                <a:solidFill>
                  <a:srgbClr val="404040"/>
                </a:solidFill>
                <a:latin typeface="Trebuchet MS"/>
                <a:cs typeface="Trebuchet MS"/>
              </a:rPr>
              <a:t> </a:t>
            </a:r>
            <a:r>
              <a:rPr sz="1800" b="1" spc="-105" dirty="0">
                <a:solidFill>
                  <a:srgbClr val="404040"/>
                </a:solidFill>
                <a:latin typeface="Trebuchet MS"/>
                <a:cs typeface="Trebuchet MS"/>
              </a:rPr>
              <a:t>or</a:t>
            </a:r>
            <a:r>
              <a:rPr sz="1800" b="1" spc="-145" dirty="0">
                <a:solidFill>
                  <a:srgbClr val="404040"/>
                </a:solidFill>
                <a:latin typeface="Trebuchet MS"/>
                <a:cs typeface="Trebuchet MS"/>
              </a:rPr>
              <a:t> </a:t>
            </a:r>
            <a:r>
              <a:rPr sz="1800" b="1" spc="-100" dirty="0">
                <a:solidFill>
                  <a:srgbClr val="404040"/>
                </a:solidFill>
                <a:latin typeface="Trebuchet MS"/>
                <a:cs typeface="Trebuchet MS"/>
              </a:rPr>
              <a:t>other</a:t>
            </a:r>
            <a:r>
              <a:rPr sz="1800" b="1" spc="-140" dirty="0">
                <a:solidFill>
                  <a:srgbClr val="404040"/>
                </a:solidFill>
                <a:latin typeface="Trebuchet MS"/>
                <a:cs typeface="Trebuchet MS"/>
              </a:rPr>
              <a:t> </a:t>
            </a:r>
            <a:r>
              <a:rPr sz="1800" b="1" spc="-105" dirty="0">
                <a:solidFill>
                  <a:srgbClr val="404040"/>
                </a:solidFill>
                <a:latin typeface="Trebuchet MS"/>
                <a:cs typeface="Trebuchet MS"/>
              </a:rPr>
              <a:t>relevant</a:t>
            </a:r>
            <a:r>
              <a:rPr sz="1800" b="1" spc="-140" dirty="0">
                <a:solidFill>
                  <a:srgbClr val="404040"/>
                </a:solidFill>
                <a:latin typeface="Trebuchet MS"/>
                <a:cs typeface="Trebuchet MS"/>
              </a:rPr>
              <a:t> </a:t>
            </a:r>
            <a:r>
              <a:rPr sz="1800" b="1" spc="-110" dirty="0">
                <a:solidFill>
                  <a:srgbClr val="404040"/>
                </a:solidFill>
                <a:latin typeface="Trebuchet MS"/>
                <a:cs typeface="Trebuchet MS"/>
              </a:rPr>
              <a:t>metrics. </a:t>
            </a:r>
            <a:r>
              <a:rPr sz="1800" b="1" spc="-525" dirty="0">
                <a:solidFill>
                  <a:srgbClr val="404040"/>
                </a:solidFill>
                <a:latin typeface="Trebuchet MS"/>
                <a:cs typeface="Trebuchet MS"/>
              </a:rPr>
              <a:t> </a:t>
            </a:r>
            <a:r>
              <a:rPr sz="1800" b="1" spc="-80" dirty="0">
                <a:solidFill>
                  <a:srgbClr val="404040"/>
                </a:solidFill>
                <a:latin typeface="Trebuchet MS"/>
                <a:cs typeface="Trebuchet MS"/>
              </a:rPr>
              <a:t>Fine-tune</a:t>
            </a:r>
            <a:r>
              <a:rPr sz="1800" b="1" spc="-150" dirty="0">
                <a:solidFill>
                  <a:srgbClr val="404040"/>
                </a:solidFill>
                <a:latin typeface="Trebuchet MS"/>
                <a:cs typeface="Trebuchet MS"/>
              </a:rPr>
              <a:t> </a:t>
            </a:r>
            <a:r>
              <a:rPr sz="1800" b="1" spc="-105" dirty="0">
                <a:solidFill>
                  <a:srgbClr val="404040"/>
                </a:solidFill>
                <a:latin typeface="Trebuchet MS"/>
                <a:cs typeface="Trebuchet MS"/>
              </a:rPr>
              <a:t>the</a:t>
            </a:r>
            <a:r>
              <a:rPr sz="1800" b="1" spc="-150" dirty="0">
                <a:solidFill>
                  <a:srgbClr val="404040"/>
                </a:solidFill>
                <a:latin typeface="Trebuchet MS"/>
                <a:cs typeface="Trebuchet MS"/>
              </a:rPr>
              <a:t> </a:t>
            </a:r>
            <a:r>
              <a:rPr sz="1800" b="1" spc="-120" dirty="0">
                <a:solidFill>
                  <a:srgbClr val="404040"/>
                </a:solidFill>
                <a:latin typeface="Trebuchet MS"/>
                <a:cs typeface="Trebuchet MS"/>
              </a:rPr>
              <a:t>model</a:t>
            </a:r>
            <a:r>
              <a:rPr sz="1800" b="1" spc="-150" dirty="0">
                <a:solidFill>
                  <a:srgbClr val="404040"/>
                </a:solidFill>
                <a:latin typeface="Trebuchet MS"/>
                <a:cs typeface="Trebuchet MS"/>
              </a:rPr>
              <a:t> </a:t>
            </a:r>
            <a:r>
              <a:rPr sz="1800" b="1" spc="-90" dirty="0">
                <a:solidFill>
                  <a:srgbClr val="404040"/>
                </a:solidFill>
                <a:latin typeface="Trebuchet MS"/>
                <a:cs typeface="Trebuchet MS"/>
              </a:rPr>
              <a:t>based</a:t>
            </a:r>
            <a:r>
              <a:rPr sz="1800" b="1" spc="-150" dirty="0">
                <a:solidFill>
                  <a:srgbClr val="404040"/>
                </a:solidFill>
                <a:latin typeface="Trebuchet MS"/>
                <a:cs typeface="Trebuchet MS"/>
              </a:rPr>
              <a:t> </a:t>
            </a:r>
            <a:r>
              <a:rPr sz="1800" b="1" spc="-120" dirty="0">
                <a:solidFill>
                  <a:srgbClr val="404040"/>
                </a:solidFill>
                <a:latin typeface="Trebuchet MS"/>
                <a:cs typeface="Trebuchet MS"/>
              </a:rPr>
              <a:t>on</a:t>
            </a:r>
            <a:r>
              <a:rPr sz="1800" b="1" spc="-150" dirty="0">
                <a:solidFill>
                  <a:srgbClr val="404040"/>
                </a:solidFill>
                <a:latin typeface="Trebuchet MS"/>
                <a:cs typeface="Trebuchet MS"/>
              </a:rPr>
              <a:t> </a:t>
            </a:r>
            <a:r>
              <a:rPr sz="1800" b="1" spc="-114" dirty="0">
                <a:solidFill>
                  <a:srgbClr val="404040"/>
                </a:solidFill>
                <a:latin typeface="Trebuchet MS"/>
                <a:cs typeface="Trebuchet MS"/>
              </a:rPr>
              <a:t>feedback</a:t>
            </a:r>
            <a:r>
              <a:rPr sz="1800" b="1" spc="-150" dirty="0">
                <a:solidFill>
                  <a:srgbClr val="404040"/>
                </a:solidFill>
                <a:latin typeface="Trebuchet MS"/>
                <a:cs typeface="Trebuchet MS"/>
              </a:rPr>
              <a:t> </a:t>
            </a:r>
            <a:r>
              <a:rPr sz="1800" b="1" spc="-95" dirty="0">
                <a:solidFill>
                  <a:srgbClr val="404040"/>
                </a:solidFill>
                <a:latin typeface="Trebuchet MS"/>
                <a:cs typeface="Trebuchet MS"/>
              </a:rPr>
              <a:t>and</a:t>
            </a:r>
            <a:r>
              <a:rPr sz="1800" b="1" spc="-145" dirty="0">
                <a:solidFill>
                  <a:srgbClr val="404040"/>
                </a:solidFill>
                <a:latin typeface="Trebuchet MS"/>
                <a:cs typeface="Trebuchet MS"/>
              </a:rPr>
              <a:t> </a:t>
            </a:r>
            <a:r>
              <a:rPr sz="1800" b="1" spc="-85" dirty="0">
                <a:solidFill>
                  <a:srgbClr val="404040"/>
                </a:solidFill>
                <a:latin typeface="Trebuchet MS"/>
                <a:cs typeface="Trebuchet MS"/>
              </a:rPr>
              <a:t>continuous</a:t>
            </a:r>
            <a:r>
              <a:rPr sz="1800" b="1" spc="-150" dirty="0">
                <a:solidFill>
                  <a:srgbClr val="404040"/>
                </a:solidFill>
                <a:latin typeface="Trebuchet MS"/>
                <a:cs typeface="Trebuchet MS"/>
              </a:rPr>
              <a:t> </a:t>
            </a:r>
            <a:r>
              <a:rPr sz="1800" b="1" spc="-85" dirty="0">
                <a:solidFill>
                  <a:srgbClr val="404040"/>
                </a:solidFill>
                <a:latin typeface="Trebuchet MS"/>
                <a:cs typeface="Trebuchet MS"/>
              </a:rPr>
              <a:t>monitoring</a:t>
            </a:r>
            <a:r>
              <a:rPr sz="1800" b="1" spc="-150" dirty="0">
                <a:solidFill>
                  <a:srgbClr val="404040"/>
                </a:solidFill>
                <a:latin typeface="Trebuchet MS"/>
                <a:cs typeface="Trebuchet MS"/>
              </a:rPr>
              <a:t> </a:t>
            </a:r>
            <a:r>
              <a:rPr sz="1800" b="1" spc="-105" dirty="0">
                <a:solidFill>
                  <a:srgbClr val="404040"/>
                </a:solidFill>
                <a:latin typeface="Trebuchet MS"/>
                <a:cs typeface="Trebuchet MS"/>
              </a:rPr>
              <a:t>of</a:t>
            </a:r>
            <a:r>
              <a:rPr sz="1800" b="1" spc="-150" dirty="0">
                <a:solidFill>
                  <a:srgbClr val="404040"/>
                </a:solidFill>
                <a:latin typeface="Trebuchet MS"/>
                <a:cs typeface="Trebuchet MS"/>
              </a:rPr>
              <a:t> </a:t>
            </a:r>
            <a:r>
              <a:rPr sz="1800" b="1" spc="-95" dirty="0">
                <a:solidFill>
                  <a:srgbClr val="404040"/>
                </a:solidFill>
                <a:latin typeface="Trebuchet MS"/>
                <a:cs typeface="Trebuchet MS"/>
              </a:rPr>
              <a:t>prediction</a:t>
            </a:r>
            <a:r>
              <a:rPr sz="1800" b="1" spc="-150" dirty="0">
                <a:solidFill>
                  <a:srgbClr val="404040"/>
                </a:solidFill>
                <a:latin typeface="Trebuchet MS"/>
                <a:cs typeface="Trebuchet MS"/>
              </a:rPr>
              <a:t> </a:t>
            </a:r>
            <a:r>
              <a:rPr sz="1800" b="1" spc="-114" dirty="0">
                <a:solidFill>
                  <a:srgbClr val="404040"/>
                </a:solidFill>
                <a:latin typeface="Trebuchet MS"/>
                <a:cs typeface="Trebuchet MS"/>
              </a:rPr>
              <a:t>accuracy.</a:t>
            </a:r>
            <a:endParaRPr sz="1800">
              <a:latin typeface="Trebuchet MS"/>
              <a:cs typeface="Trebuchet MS"/>
            </a:endParaRPr>
          </a:p>
          <a:p>
            <a:pPr marL="499109">
              <a:lnSpc>
                <a:spcPct val="100000"/>
              </a:lnSpc>
              <a:spcBef>
                <a:spcPts val="30"/>
              </a:spcBef>
            </a:pPr>
            <a:r>
              <a:rPr sz="1800" spc="-100" dirty="0">
                <a:solidFill>
                  <a:srgbClr val="404040"/>
                </a:solidFill>
                <a:latin typeface="Lucida Sans Unicode"/>
                <a:cs typeface="Lucida Sans Unicode"/>
              </a:rPr>
              <a:t>Result:</a:t>
            </a:r>
            <a:endParaRPr sz="18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0527" y="891717"/>
            <a:ext cx="6647815" cy="930910"/>
          </a:xfrm>
          <a:prstGeom prst="rect">
            <a:avLst/>
          </a:prstGeom>
        </p:spPr>
        <p:txBody>
          <a:bodyPr vert="horz" wrap="square" lIns="0" tIns="17780" rIns="0" bIns="0" rtlCol="0">
            <a:spAutoFit/>
          </a:bodyPr>
          <a:lstStyle/>
          <a:p>
            <a:pPr marL="12700">
              <a:lnSpc>
                <a:spcPct val="100000"/>
              </a:lnSpc>
              <a:spcBef>
                <a:spcPts val="140"/>
              </a:spcBef>
              <a:tabLst>
                <a:tab pos="3114675" algn="l"/>
              </a:tabLst>
            </a:pPr>
            <a:r>
              <a:rPr sz="5900" spc="15" dirty="0">
                <a:solidFill>
                  <a:srgbClr val="1BACE3"/>
                </a:solidFill>
              </a:rPr>
              <a:t>System	Approach</a:t>
            </a:r>
            <a:endParaRPr sz="5900"/>
          </a:p>
        </p:txBody>
      </p:sp>
      <p:pic>
        <p:nvPicPr>
          <p:cNvPr id="3" name="object 3"/>
          <p:cNvPicPr/>
          <p:nvPr/>
        </p:nvPicPr>
        <p:blipFill>
          <a:blip r:embed="rId2" cstate="print"/>
          <a:stretch>
            <a:fillRect/>
          </a:stretch>
        </p:blipFill>
        <p:spPr>
          <a:xfrm>
            <a:off x="1125152" y="3044984"/>
            <a:ext cx="133350" cy="133349"/>
          </a:xfrm>
          <a:prstGeom prst="rect">
            <a:avLst/>
          </a:prstGeom>
        </p:spPr>
      </p:pic>
      <p:pic>
        <p:nvPicPr>
          <p:cNvPr id="4" name="object 4"/>
          <p:cNvPicPr/>
          <p:nvPr/>
        </p:nvPicPr>
        <p:blipFill>
          <a:blip r:embed="rId2" cstate="print"/>
          <a:stretch>
            <a:fillRect/>
          </a:stretch>
        </p:blipFill>
        <p:spPr>
          <a:xfrm>
            <a:off x="1125152" y="3492660"/>
            <a:ext cx="133350" cy="133349"/>
          </a:xfrm>
          <a:prstGeom prst="rect">
            <a:avLst/>
          </a:prstGeom>
        </p:spPr>
      </p:pic>
      <p:sp>
        <p:nvSpPr>
          <p:cNvPr id="5" name="object 5"/>
          <p:cNvSpPr txBox="1"/>
          <p:nvPr/>
        </p:nvSpPr>
        <p:spPr>
          <a:xfrm>
            <a:off x="950527" y="1948339"/>
            <a:ext cx="14575155" cy="1816100"/>
          </a:xfrm>
          <a:prstGeom prst="rect">
            <a:avLst/>
          </a:prstGeom>
        </p:spPr>
        <p:txBody>
          <a:bodyPr vert="horz" wrap="square" lIns="0" tIns="12700" rIns="0" bIns="0" rtlCol="0">
            <a:spAutoFit/>
          </a:bodyPr>
          <a:lstStyle/>
          <a:p>
            <a:pPr marL="12700" marR="5080">
              <a:lnSpc>
                <a:spcPct val="108800"/>
              </a:lnSpc>
              <a:spcBef>
                <a:spcPts val="100"/>
              </a:spcBef>
            </a:pPr>
            <a:r>
              <a:rPr sz="2700" b="1" spc="-200" dirty="0">
                <a:solidFill>
                  <a:srgbClr val="0E0E0E"/>
                </a:solidFill>
                <a:latin typeface="Tahoma"/>
                <a:cs typeface="Tahoma"/>
              </a:rPr>
              <a:t>The</a:t>
            </a:r>
            <a:r>
              <a:rPr sz="2700" b="1" spc="-75" dirty="0">
                <a:solidFill>
                  <a:srgbClr val="0E0E0E"/>
                </a:solidFill>
                <a:latin typeface="Tahoma"/>
                <a:cs typeface="Tahoma"/>
              </a:rPr>
              <a:t> </a:t>
            </a:r>
            <a:r>
              <a:rPr sz="2700" b="1" spc="-204" dirty="0">
                <a:solidFill>
                  <a:srgbClr val="0E0E0E"/>
                </a:solidFill>
                <a:latin typeface="Tahoma"/>
                <a:cs typeface="Tahoma"/>
              </a:rPr>
              <a:t>"System</a:t>
            </a:r>
            <a:r>
              <a:rPr sz="2700" b="1" spc="-70" dirty="0">
                <a:solidFill>
                  <a:srgbClr val="0E0E0E"/>
                </a:solidFill>
                <a:latin typeface="Tahoma"/>
                <a:cs typeface="Tahoma"/>
              </a:rPr>
              <a:t> </a:t>
            </a:r>
            <a:r>
              <a:rPr sz="2700" b="1" spc="-190" dirty="0">
                <a:solidFill>
                  <a:srgbClr val="0E0E0E"/>
                </a:solidFill>
                <a:latin typeface="Tahoma"/>
                <a:cs typeface="Tahoma"/>
              </a:rPr>
              <a:t>Approach"</a:t>
            </a:r>
            <a:r>
              <a:rPr sz="2700" b="1" spc="-70" dirty="0">
                <a:solidFill>
                  <a:srgbClr val="0E0E0E"/>
                </a:solidFill>
                <a:latin typeface="Tahoma"/>
                <a:cs typeface="Tahoma"/>
              </a:rPr>
              <a:t> </a:t>
            </a:r>
            <a:r>
              <a:rPr sz="2700" b="1" spc="-185" dirty="0">
                <a:solidFill>
                  <a:srgbClr val="0E0E0E"/>
                </a:solidFill>
                <a:latin typeface="Tahoma"/>
                <a:cs typeface="Tahoma"/>
              </a:rPr>
              <a:t>section</a:t>
            </a:r>
            <a:r>
              <a:rPr sz="2700" b="1" spc="-70" dirty="0">
                <a:solidFill>
                  <a:srgbClr val="0E0E0E"/>
                </a:solidFill>
                <a:latin typeface="Tahoma"/>
                <a:cs typeface="Tahoma"/>
              </a:rPr>
              <a:t> </a:t>
            </a:r>
            <a:r>
              <a:rPr sz="2700" b="1" spc="-215" dirty="0">
                <a:solidFill>
                  <a:srgbClr val="0E0E0E"/>
                </a:solidFill>
                <a:latin typeface="Tahoma"/>
                <a:cs typeface="Tahoma"/>
              </a:rPr>
              <a:t>outlines</a:t>
            </a:r>
            <a:r>
              <a:rPr sz="2700" b="1" spc="-70" dirty="0">
                <a:solidFill>
                  <a:srgbClr val="0E0E0E"/>
                </a:solidFill>
                <a:latin typeface="Tahoma"/>
                <a:cs typeface="Tahoma"/>
              </a:rPr>
              <a:t> </a:t>
            </a:r>
            <a:r>
              <a:rPr sz="2700" b="1" spc="-210" dirty="0">
                <a:solidFill>
                  <a:srgbClr val="0E0E0E"/>
                </a:solidFill>
                <a:latin typeface="Tahoma"/>
                <a:cs typeface="Tahoma"/>
              </a:rPr>
              <a:t>the</a:t>
            </a:r>
            <a:r>
              <a:rPr sz="2700" b="1" spc="-70" dirty="0">
                <a:solidFill>
                  <a:srgbClr val="0E0E0E"/>
                </a:solidFill>
                <a:latin typeface="Tahoma"/>
                <a:cs typeface="Tahoma"/>
              </a:rPr>
              <a:t> </a:t>
            </a:r>
            <a:r>
              <a:rPr sz="2700" b="1" spc="-210" dirty="0">
                <a:solidFill>
                  <a:srgbClr val="0E0E0E"/>
                </a:solidFill>
                <a:latin typeface="Tahoma"/>
                <a:cs typeface="Tahoma"/>
              </a:rPr>
              <a:t>overall</a:t>
            </a:r>
            <a:r>
              <a:rPr sz="2700" b="1" spc="-70" dirty="0">
                <a:solidFill>
                  <a:srgbClr val="0E0E0E"/>
                </a:solidFill>
                <a:latin typeface="Tahoma"/>
                <a:cs typeface="Tahoma"/>
              </a:rPr>
              <a:t> </a:t>
            </a:r>
            <a:r>
              <a:rPr sz="2700" b="1" spc="-180" dirty="0">
                <a:solidFill>
                  <a:srgbClr val="0E0E0E"/>
                </a:solidFill>
                <a:latin typeface="Tahoma"/>
                <a:cs typeface="Tahoma"/>
              </a:rPr>
              <a:t>strategy</a:t>
            </a:r>
            <a:r>
              <a:rPr sz="2700" b="1" spc="-70" dirty="0">
                <a:solidFill>
                  <a:srgbClr val="0E0E0E"/>
                </a:solidFill>
                <a:latin typeface="Tahoma"/>
                <a:cs typeface="Tahoma"/>
              </a:rPr>
              <a:t> </a:t>
            </a:r>
            <a:r>
              <a:rPr sz="2700" b="1" spc="-229" dirty="0">
                <a:solidFill>
                  <a:srgbClr val="0E0E0E"/>
                </a:solidFill>
                <a:latin typeface="Tahoma"/>
                <a:cs typeface="Tahoma"/>
              </a:rPr>
              <a:t>and</a:t>
            </a:r>
            <a:r>
              <a:rPr sz="2700" b="1" spc="-70" dirty="0">
                <a:solidFill>
                  <a:srgbClr val="0E0E0E"/>
                </a:solidFill>
                <a:latin typeface="Tahoma"/>
                <a:cs typeface="Tahoma"/>
              </a:rPr>
              <a:t> </a:t>
            </a:r>
            <a:r>
              <a:rPr sz="2700" b="1" spc="-250" dirty="0">
                <a:solidFill>
                  <a:srgbClr val="0E0E0E"/>
                </a:solidFill>
                <a:latin typeface="Tahoma"/>
                <a:cs typeface="Tahoma"/>
              </a:rPr>
              <a:t>methodology</a:t>
            </a:r>
            <a:r>
              <a:rPr sz="2700" b="1" spc="-70" dirty="0">
                <a:solidFill>
                  <a:srgbClr val="0E0E0E"/>
                </a:solidFill>
                <a:latin typeface="Tahoma"/>
                <a:cs typeface="Tahoma"/>
              </a:rPr>
              <a:t> </a:t>
            </a:r>
            <a:r>
              <a:rPr sz="2700" b="1" spc="-150" dirty="0">
                <a:solidFill>
                  <a:srgbClr val="0E0E0E"/>
                </a:solidFill>
                <a:latin typeface="Tahoma"/>
                <a:cs typeface="Tahoma"/>
              </a:rPr>
              <a:t>for</a:t>
            </a:r>
            <a:r>
              <a:rPr sz="2700" b="1" spc="-70" dirty="0">
                <a:solidFill>
                  <a:srgbClr val="0E0E0E"/>
                </a:solidFill>
                <a:latin typeface="Tahoma"/>
                <a:cs typeface="Tahoma"/>
              </a:rPr>
              <a:t> </a:t>
            </a:r>
            <a:r>
              <a:rPr sz="2700" b="1" spc="-220" dirty="0">
                <a:solidFill>
                  <a:srgbClr val="0E0E0E"/>
                </a:solidFill>
                <a:latin typeface="Tahoma"/>
                <a:cs typeface="Tahoma"/>
              </a:rPr>
              <a:t>developing</a:t>
            </a:r>
            <a:r>
              <a:rPr sz="2700" b="1" spc="-70" dirty="0">
                <a:solidFill>
                  <a:srgbClr val="0E0E0E"/>
                </a:solidFill>
                <a:latin typeface="Tahoma"/>
                <a:cs typeface="Tahoma"/>
              </a:rPr>
              <a:t> </a:t>
            </a:r>
            <a:r>
              <a:rPr sz="2700" b="1" spc="-229" dirty="0">
                <a:solidFill>
                  <a:srgbClr val="0E0E0E"/>
                </a:solidFill>
                <a:latin typeface="Tahoma"/>
                <a:cs typeface="Tahoma"/>
              </a:rPr>
              <a:t>and </a:t>
            </a:r>
            <a:r>
              <a:rPr sz="2700" b="1" spc="-775" dirty="0">
                <a:solidFill>
                  <a:srgbClr val="0E0E0E"/>
                </a:solidFill>
                <a:latin typeface="Tahoma"/>
                <a:cs typeface="Tahoma"/>
              </a:rPr>
              <a:t> </a:t>
            </a:r>
            <a:r>
              <a:rPr sz="2700" b="1" spc="-254" dirty="0">
                <a:solidFill>
                  <a:srgbClr val="0E0E0E"/>
                </a:solidFill>
                <a:latin typeface="Tahoma"/>
                <a:cs typeface="Tahoma"/>
              </a:rPr>
              <a:t>implementing</a:t>
            </a:r>
            <a:r>
              <a:rPr sz="2700" b="1" spc="-80" dirty="0">
                <a:solidFill>
                  <a:srgbClr val="0E0E0E"/>
                </a:solidFill>
                <a:latin typeface="Tahoma"/>
                <a:cs typeface="Tahoma"/>
              </a:rPr>
              <a:t> </a:t>
            </a:r>
            <a:r>
              <a:rPr sz="2700" b="1" spc="-210" dirty="0">
                <a:solidFill>
                  <a:srgbClr val="0E0E0E"/>
                </a:solidFill>
                <a:latin typeface="Tahoma"/>
                <a:cs typeface="Tahoma"/>
              </a:rPr>
              <a:t>the</a:t>
            </a:r>
            <a:r>
              <a:rPr sz="2700" b="1" spc="-75" dirty="0">
                <a:solidFill>
                  <a:srgbClr val="0E0E0E"/>
                </a:solidFill>
                <a:latin typeface="Tahoma"/>
                <a:cs typeface="Tahoma"/>
              </a:rPr>
              <a:t> </a:t>
            </a:r>
            <a:r>
              <a:rPr sz="2700" b="1" spc="-200" dirty="0">
                <a:solidFill>
                  <a:srgbClr val="0E0E0E"/>
                </a:solidFill>
                <a:latin typeface="Tahoma"/>
                <a:cs typeface="Tahoma"/>
              </a:rPr>
              <a:t>rental</a:t>
            </a:r>
            <a:r>
              <a:rPr sz="2700" b="1" spc="-75" dirty="0">
                <a:solidFill>
                  <a:srgbClr val="0E0E0E"/>
                </a:solidFill>
                <a:latin typeface="Tahoma"/>
                <a:cs typeface="Tahoma"/>
              </a:rPr>
              <a:t> </a:t>
            </a:r>
            <a:r>
              <a:rPr sz="2700" b="1" spc="-204" dirty="0">
                <a:solidFill>
                  <a:srgbClr val="0E0E0E"/>
                </a:solidFill>
                <a:latin typeface="Tahoma"/>
                <a:cs typeface="Tahoma"/>
              </a:rPr>
              <a:t>bike</a:t>
            </a:r>
            <a:r>
              <a:rPr sz="2700" b="1" spc="-75" dirty="0">
                <a:solidFill>
                  <a:srgbClr val="0E0E0E"/>
                </a:solidFill>
                <a:latin typeface="Tahoma"/>
                <a:cs typeface="Tahoma"/>
              </a:rPr>
              <a:t> </a:t>
            </a:r>
            <a:r>
              <a:rPr sz="2700" b="1" spc="-180" dirty="0">
                <a:solidFill>
                  <a:srgbClr val="0E0E0E"/>
                </a:solidFill>
                <a:latin typeface="Tahoma"/>
                <a:cs typeface="Tahoma"/>
              </a:rPr>
              <a:t>prediction</a:t>
            </a:r>
            <a:r>
              <a:rPr sz="2700" b="1" spc="-75" dirty="0">
                <a:solidFill>
                  <a:srgbClr val="0E0E0E"/>
                </a:solidFill>
                <a:latin typeface="Tahoma"/>
                <a:cs typeface="Tahoma"/>
              </a:rPr>
              <a:t> </a:t>
            </a:r>
            <a:r>
              <a:rPr sz="2700" b="1" spc="-220" dirty="0">
                <a:solidFill>
                  <a:srgbClr val="0E0E0E"/>
                </a:solidFill>
                <a:latin typeface="Tahoma"/>
                <a:cs typeface="Tahoma"/>
              </a:rPr>
              <a:t>system.</a:t>
            </a:r>
            <a:r>
              <a:rPr sz="2700" b="1" spc="-75" dirty="0">
                <a:solidFill>
                  <a:srgbClr val="0E0E0E"/>
                </a:solidFill>
                <a:latin typeface="Tahoma"/>
                <a:cs typeface="Tahoma"/>
              </a:rPr>
              <a:t> </a:t>
            </a:r>
            <a:r>
              <a:rPr sz="2700" b="1" spc="-185" dirty="0">
                <a:solidFill>
                  <a:srgbClr val="0E0E0E"/>
                </a:solidFill>
                <a:latin typeface="Tahoma"/>
                <a:cs typeface="Tahoma"/>
              </a:rPr>
              <a:t>Here's</a:t>
            </a:r>
            <a:r>
              <a:rPr sz="2700" b="1" spc="-75" dirty="0">
                <a:solidFill>
                  <a:srgbClr val="0E0E0E"/>
                </a:solidFill>
                <a:latin typeface="Tahoma"/>
                <a:cs typeface="Tahoma"/>
              </a:rPr>
              <a:t> </a:t>
            </a:r>
            <a:r>
              <a:rPr sz="2700" b="1" spc="-175" dirty="0">
                <a:solidFill>
                  <a:srgbClr val="0E0E0E"/>
                </a:solidFill>
                <a:latin typeface="Tahoma"/>
                <a:cs typeface="Tahoma"/>
              </a:rPr>
              <a:t>a</a:t>
            </a:r>
            <a:r>
              <a:rPr sz="2700" b="1" spc="-75" dirty="0">
                <a:solidFill>
                  <a:srgbClr val="0E0E0E"/>
                </a:solidFill>
                <a:latin typeface="Tahoma"/>
                <a:cs typeface="Tahoma"/>
              </a:rPr>
              <a:t> </a:t>
            </a:r>
            <a:r>
              <a:rPr sz="2700" b="1" spc="-215" dirty="0">
                <a:solidFill>
                  <a:srgbClr val="0E0E0E"/>
                </a:solidFill>
                <a:latin typeface="Tahoma"/>
                <a:cs typeface="Tahoma"/>
              </a:rPr>
              <a:t>suggested</a:t>
            </a:r>
            <a:r>
              <a:rPr sz="2700" b="1" spc="-75" dirty="0">
                <a:solidFill>
                  <a:srgbClr val="0E0E0E"/>
                </a:solidFill>
                <a:latin typeface="Tahoma"/>
                <a:cs typeface="Tahoma"/>
              </a:rPr>
              <a:t> </a:t>
            </a:r>
            <a:r>
              <a:rPr sz="2700" b="1" spc="-195" dirty="0">
                <a:solidFill>
                  <a:srgbClr val="0E0E0E"/>
                </a:solidFill>
                <a:latin typeface="Tahoma"/>
                <a:cs typeface="Tahoma"/>
              </a:rPr>
              <a:t>structure</a:t>
            </a:r>
            <a:r>
              <a:rPr sz="2700" b="1" spc="-75" dirty="0">
                <a:solidFill>
                  <a:srgbClr val="0E0E0E"/>
                </a:solidFill>
                <a:latin typeface="Tahoma"/>
                <a:cs typeface="Tahoma"/>
              </a:rPr>
              <a:t> </a:t>
            </a:r>
            <a:r>
              <a:rPr sz="2700" b="1" spc="-150" dirty="0">
                <a:solidFill>
                  <a:srgbClr val="0E0E0E"/>
                </a:solidFill>
                <a:latin typeface="Tahoma"/>
                <a:cs typeface="Tahoma"/>
              </a:rPr>
              <a:t>for</a:t>
            </a:r>
            <a:r>
              <a:rPr sz="2700" b="1" spc="-75" dirty="0">
                <a:solidFill>
                  <a:srgbClr val="0E0E0E"/>
                </a:solidFill>
                <a:latin typeface="Tahoma"/>
                <a:cs typeface="Tahoma"/>
              </a:rPr>
              <a:t> </a:t>
            </a:r>
            <a:r>
              <a:rPr sz="2700" b="1" spc="-175" dirty="0">
                <a:solidFill>
                  <a:srgbClr val="0E0E0E"/>
                </a:solidFill>
                <a:latin typeface="Tahoma"/>
                <a:cs typeface="Tahoma"/>
              </a:rPr>
              <a:t>this</a:t>
            </a:r>
            <a:r>
              <a:rPr sz="2700" b="1" spc="-75" dirty="0">
                <a:solidFill>
                  <a:srgbClr val="0E0E0E"/>
                </a:solidFill>
                <a:latin typeface="Tahoma"/>
                <a:cs typeface="Tahoma"/>
              </a:rPr>
              <a:t> </a:t>
            </a:r>
            <a:r>
              <a:rPr sz="2700" b="1" spc="-200" dirty="0">
                <a:solidFill>
                  <a:srgbClr val="0E0E0E"/>
                </a:solidFill>
                <a:latin typeface="Tahoma"/>
                <a:cs typeface="Tahoma"/>
              </a:rPr>
              <a:t>section:</a:t>
            </a:r>
            <a:endParaRPr sz="2700">
              <a:latin typeface="Tahoma"/>
              <a:cs typeface="Tahoma"/>
            </a:endParaRPr>
          </a:p>
          <a:p>
            <a:pPr marL="501015">
              <a:lnSpc>
                <a:spcPct val="100000"/>
              </a:lnSpc>
              <a:spcBef>
                <a:spcPts val="284"/>
              </a:spcBef>
            </a:pPr>
            <a:r>
              <a:rPr sz="2700" b="1" spc="-55" dirty="0">
                <a:solidFill>
                  <a:srgbClr val="0E0E0E"/>
                </a:solidFill>
                <a:latin typeface="Tahoma"/>
                <a:cs typeface="Tahoma"/>
              </a:rPr>
              <a:t>S</a:t>
            </a:r>
            <a:r>
              <a:rPr sz="2700" b="1" spc="-229" dirty="0">
                <a:solidFill>
                  <a:srgbClr val="0E0E0E"/>
                </a:solidFill>
                <a:latin typeface="Tahoma"/>
                <a:cs typeface="Tahoma"/>
              </a:rPr>
              <a:t>y</a:t>
            </a:r>
            <a:r>
              <a:rPr sz="2700" b="1" spc="-170" dirty="0">
                <a:solidFill>
                  <a:srgbClr val="0E0E0E"/>
                </a:solidFill>
                <a:latin typeface="Tahoma"/>
                <a:cs typeface="Tahoma"/>
              </a:rPr>
              <a:t>s</a:t>
            </a:r>
            <a:r>
              <a:rPr sz="2700" b="1" spc="-110" dirty="0">
                <a:solidFill>
                  <a:srgbClr val="0E0E0E"/>
                </a:solidFill>
                <a:latin typeface="Tahoma"/>
                <a:cs typeface="Tahoma"/>
              </a:rPr>
              <a:t>t</a:t>
            </a:r>
            <a:r>
              <a:rPr sz="2700" b="1" spc="-225" dirty="0">
                <a:solidFill>
                  <a:srgbClr val="0E0E0E"/>
                </a:solidFill>
                <a:latin typeface="Tahoma"/>
                <a:cs typeface="Tahoma"/>
              </a:rPr>
              <a:t>e</a:t>
            </a:r>
            <a:r>
              <a:rPr sz="2700" b="1" spc="-455" dirty="0">
                <a:solidFill>
                  <a:srgbClr val="0E0E0E"/>
                </a:solidFill>
                <a:latin typeface="Tahoma"/>
                <a:cs typeface="Tahoma"/>
              </a:rPr>
              <a:t>m</a:t>
            </a:r>
            <a:r>
              <a:rPr sz="2700" b="1" spc="-80" dirty="0">
                <a:solidFill>
                  <a:srgbClr val="0E0E0E"/>
                </a:solidFill>
                <a:latin typeface="Tahoma"/>
                <a:cs typeface="Tahoma"/>
              </a:rPr>
              <a:t> </a:t>
            </a:r>
            <a:r>
              <a:rPr sz="2700" b="1" spc="-165" dirty="0">
                <a:solidFill>
                  <a:srgbClr val="0E0E0E"/>
                </a:solidFill>
                <a:latin typeface="Tahoma"/>
                <a:cs typeface="Tahoma"/>
              </a:rPr>
              <a:t>r</a:t>
            </a:r>
            <a:r>
              <a:rPr sz="2700" b="1" spc="-225" dirty="0">
                <a:solidFill>
                  <a:srgbClr val="0E0E0E"/>
                </a:solidFill>
                <a:latin typeface="Tahoma"/>
                <a:cs typeface="Tahoma"/>
              </a:rPr>
              <a:t>e</a:t>
            </a:r>
            <a:r>
              <a:rPr sz="2700" b="1" spc="-195" dirty="0">
                <a:solidFill>
                  <a:srgbClr val="0E0E0E"/>
                </a:solidFill>
                <a:latin typeface="Tahoma"/>
                <a:cs typeface="Tahoma"/>
              </a:rPr>
              <a:t>q</a:t>
            </a:r>
            <a:r>
              <a:rPr sz="2700" b="1" spc="-345" dirty="0">
                <a:solidFill>
                  <a:srgbClr val="0E0E0E"/>
                </a:solidFill>
                <a:latin typeface="Tahoma"/>
                <a:cs typeface="Tahoma"/>
              </a:rPr>
              <a:t>u</a:t>
            </a:r>
            <a:r>
              <a:rPr sz="2700" b="1" spc="-130" dirty="0">
                <a:solidFill>
                  <a:srgbClr val="0E0E0E"/>
                </a:solidFill>
                <a:latin typeface="Tahoma"/>
                <a:cs typeface="Tahoma"/>
              </a:rPr>
              <a:t>i</a:t>
            </a:r>
            <a:r>
              <a:rPr sz="2700" b="1" spc="-165" dirty="0">
                <a:solidFill>
                  <a:srgbClr val="0E0E0E"/>
                </a:solidFill>
                <a:latin typeface="Tahoma"/>
                <a:cs typeface="Tahoma"/>
              </a:rPr>
              <a:t>r</a:t>
            </a:r>
            <a:r>
              <a:rPr sz="2700" b="1" spc="-225" dirty="0">
                <a:solidFill>
                  <a:srgbClr val="0E0E0E"/>
                </a:solidFill>
                <a:latin typeface="Tahoma"/>
                <a:cs typeface="Tahoma"/>
              </a:rPr>
              <a:t>e</a:t>
            </a:r>
            <a:r>
              <a:rPr sz="2700" b="1" spc="-480" dirty="0">
                <a:solidFill>
                  <a:srgbClr val="0E0E0E"/>
                </a:solidFill>
                <a:latin typeface="Tahoma"/>
                <a:cs typeface="Tahoma"/>
              </a:rPr>
              <a:t>m</a:t>
            </a:r>
            <a:r>
              <a:rPr sz="2700" b="1" spc="-225" dirty="0">
                <a:solidFill>
                  <a:srgbClr val="0E0E0E"/>
                </a:solidFill>
                <a:latin typeface="Tahoma"/>
                <a:cs typeface="Tahoma"/>
              </a:rPr>
              <a:t>e</a:t>
            </a:r>
            <a:r>
              <a:rPr sz="2700" b="1" spc="-320" dirty="0">
                <a:solidFill>
                  <a:srgbClr val="0E0E0E"/>
                </a:solidFill>
                <a:latin typeface="Tahoma"/>
                <a:cs typeface="Tahoma"/>
              </a:rPr>
              <a:t>n</a:t>
            </a:r>
            <a:r>
              <a:rPr sz="2700" b="1" spc="-110" dirty="0">
                <a:solidFill>
                  <a:srgbClr val="0E0E0E"/>
                </a:solidFill>
                <a:latin typeface="Tahoma"/>
                <a:cs typeface="Tahoma"/>
              </a:rPr>
              <a:t>t</a:t>
            </a:r>
            <a:r>
              <a:rPr sz="2700" b="1" spc="-145" dirty="0">
                <a:solidFill>
                  <a:srgbClr val="0E0E0E"/>
                </a:solidFill>
                <a:latin typeface="Tahoma"/>
                <a:cs typeface="Tahoma"/>
              </a:rPr>
              <a:t>s</a:t>
            </a:r>
            <a:endParaRPr sz="2700">
              <a:latin typeface="Tahoma"/>
              <a:cs typeface="Tahoma"/>
            </a:endParaRPr>
          </a:p>
          <a:p>
            <a:pPr marL="501015">
              <a:lnSpc>
                <a:spcPct val="100000"/>
              </a:lnSpc>
              <a:spcBef>
                <a:spcPts val="284"/>
              </a:spcBef>
            </a:pPr>
            <a:r>
              <a:rPr sz="2700" b="1" spc="-35" dirty="0">
                <a:solidFill>
                  <a:srgbClr val="0E0E0E"/>
                </a:solidFill>
                <a:latin typeface="Tahoma"/>
                <a:cs typeface="Tahoma"/>
              </a:rPr>
              <a:t>L</a:t>
            </a:r>
            <a:r>
              <a:rPr sz="2700" b="1" spc="-130" dirty="0">
                <a:solidFill>
                  <a:srgbClr val="0E0E0E"/>
                </a:solidFill>
                <a:latin typeface="Tahoma"/>
                <a:cs typeface="Tahoma"/>
              </a:rPr>
              <a:t>i</a:t>
            </a:r>
            <a:r>
              <a:rPr sz="2700" b="1" spc="-204" dirty="0">
                <a:solidFill>
                  <a:srgbClr val="0E0E0E"/>
                </a:solidFill>
                <a:latin typeface="Tahoma"/>
                <a:cs typeface="Tahoma"/>
              </a:rPr>
              <a:t>b</a:t>
            </a:r>
            <a:r>
              <a:rPr sz="2700" b="1" spc="-165" dirty="0">
                <a:solidFill>
                  <a:srgbClr val="0E0E0E"/>
                </a:solidFill>
                <a:latin typeface="Tahoma"/>
                <a:cs typeface="Tahoma"/>
              </a:rPr>
              <a:t>r</a:t>
            </a:r>
            <a:r>
              <a:rPr sz="2700" b="1" spc="-200" dirty="0">
                <a:solidFill>
                  <a:srgbClr val="0E0E0E"/>
                </a:solidFill>
                <a:latin typeface="Tahoma"/>
                <a:cs typeface="Tahoma"/>
              </a:rPr>
              <a:t>a</a:t>
            </a:r>
            <a:r>
              <a:rPr sz="2700" b="1" spc="-165" dirty="0">
                <a:solidFill>
                  <a:srgbClr val="0E0E0E"/>
                </a:solidFill>
                <a:latin typeface="Tahoma"/>
                <a:cs typeface="Tahoma"/>
              </a:rPr>
              <a:t>r</a:t>
            </a:r>
            <a:r>
              <a:rPr sz="2700" b="1" spc="-204" dirty="0">
                <a:solidFill>
                  <a:srgbClr val="0E0E0E"/>
                </a:solidFill>
                <a:latin typeface="Tahoma"/>
                <a:cs typeface="Tahoma"/>
              </a:rPr>
              <a:t>y</a:t>
            </a:r>
            <a:r>
              <a:rPr sz="2700" b="1" spc="-80" dirty="0">
                <a:solidFill>
                  <a:srgbClr val="0E0E0E"/>
                </a:solidFill>
                <a:latin typeface="Tahoma"/>
                <a:cs typeface="Tahoma"/>
              </a:rPr>
              <a:t> </a:t>
            </a:r>
            <a:r>
              <a:rPr sz="2700" b="1" spc="-165" dirty="0">
                <a:solidFill>
                  <a:srgbClr val="0E0E0E"/>
                </a:solidFill>
                <a:latin typeface="Tahoma"/>
                <a:cs typeface="Tahoma"/>
              </a:rPr>
              <a:t>r</a:t>
            </a:r>
            <a:r>
              <a:rPr sz="2700" b="1" spc="-225" dirty="0">
                <a:solidFill>
                  <a:srgbClr val="0E0E0E"/>
                </a:solidFill>
                <a:latin typeface="Tahoma"/>
                <a:cs typeface="Tahoma"/>
              </a:rPr>
              <a:t>e</a:t>
            </a:r>
            <a:r>
              <a:rPr sz="2700" b="1" spc="-195" dirty="0">
                <a:solidFill>
                  <a:srgbClr val="0E0E0E"/>
                </a:solidFill>
                <a:latin typeface="Tahoma"/>
                <a:cs typeface="Tahoma"/>
              </a:rPr>
              <a:t>q</a:t>
            </a:r>
            <a:r>
              <a:rPr sz="2700" b="1" spc="-345" dirty="0">
                <a:solidFill>
                  <a:srgbClr val="0E0E0E"/>
                </a:solidFill>
                <a:latin typeface="Tahoma"/>
                <a:cs typeface="Tahoma"/>
              </a:rPr>
              <a:t>u</a:t>
            </a:r>
            <a:r>
              <a:rPr sz="2700" b="1" spc="-130" dirty="0">
                <a:solidFill>
                  <a:srgbClr val="0E0E0E"/>
                </a:solidFill>
                <a:latin typeface="Tahoma"/>
                <a:cs typeface="Tahoma"/>
              </a:rPr>
              <a:t>i</a:t>
            </a:r>
            <a:r>
              <a:rPr sz="2700" b="1" spc="-165" dirty="0">
                <a:solidFill>
                  <a:srgbClr val="0E0E0E"/>
                </a:solidFill>
                <a:latin typeface="Tahoma"/>
                <a:cs typeface="Tahoma"/>
              </a:rPr>
              <a:t>r</a:t>
            </a:r>
            <a:r>
              <a:rPr sz="2700" b="1" spc="-225" dirty="0">
                <a:solidFill>
                  <a:srgbClr val="0E0E0E"/>
                </a:solidFill>
                <a:latin typeface="Tahoma"/>
                <a:cs typeface="Tahoma"/>
              </a:rPr>
              <a:t>e</a:t>
            </a:r>
            <a:r>
              <a:rPr sz="2700" b="1" spc="-170" dirty="0">
                <a:solidFill>
                  <a:srgbClr val="0E0E0E"/>
                </a:solidFill>
                <a:latin typeface="Tahoma"/>
                <a:cs typeface="Tahoma"/>
              </a:rPr>
              <a:t>d</a:t>
            </a:r>
            <a:r>
              <a:rPr sz="2700" b="1" spc="-80" dirty="0">
                <a:solidFill>
                  <a:srgbClr val="0E0E0E"/>
                </a:solidFill>
                <a:latin typeface="Tahoma"/>
                <a:cs typeface="Tahoma"/>
              </a:rPr>
              <a:t> </a:t>
            </a:r>
            <a:r>
              <a:rPr sz="2700" b="1" spc="-110" dirty="0">
                <a:solidFill>
                  <a:srgbClr val="0E0E0E"/>
                </a:solidFill>
                <a:latin typeface="Tahoma"/>
                <a:cs typeface="Tahoma"/>
              </a:rPr>
              <a:t>t</a:t>
            </a:r>
            <a:r>
              <a:rPr sz="2700" b="1" spc="-220" dirty="0">
                <a:solidFill>
                  <a:srgbClr val="0E0E0E"/>
                </a:solidFill>
                <a:latin typeface="Tahoma"/>
                <a:cs typeface="Tahoma"/>
              </a:rPr>
              <a:t>o</a:t>
            </a:r>
            <a:r>
              <a:rPr sz="2700" b="1" spc="-80" dirty="0">
                <a:solidFill>
                  <a:srgbClr val="0E0E0E"/>
                </a:solidFill>
                <a:latin typeface="Tahoma"/>
                <a:cs typeface="Tahoma"/>
              </a:rPr>
              <a:t> </a:t>
            </a:r>
            <a:r>
              <a:rPr sz="2700" b="1" spc="-204" dirty="0">
                <a:solidFill>
                  <a:srgbClr val="0E0E0E"/>
                </a:solidFill>
                <a:latin typeface="Tahoma"/>
                <a:cs typeface="Tahoma"/>
              </a:rPr>
              <a:t>b</a:t>
            </a:r>
            <a:r>
              <a:rPr sz="2700" b="1" spc="-345" dirty="0">
                <a:solidFill>
                  <a:srgbClr val="0E0E0E"/>
                </a:solidFill>
                <a:latin typeface="Tahoma"/>
                <a:cs typeface="Tahoma"/>
              </a:rPr>
              <a:t>u</a:t>
            </a:r>
            <a:r>
              <a:rPr sz="2700" b="1" spc="-130" dirty="0">
                <a:solidFill>
                  <a:srgbClr val="0E0E0E"/>
                </a:solidFill>
                <a:latin typeface="Tahoma"/>
                <a:cs typeface="Tahoma"/>
              </a:rPr>
              <a:t>i</a:t>
            </a:r>
            <a:r>
              <a:rPr sz="2700" b="1" spc="-210" dirty="0">
                <a:solidFill>
                  <a:srgbClr val="0E0E0E"/>
                </a:solidFill>
                <a:latin typeface="Tahoma"/>
                <a:cs typeface="Tahoma"/>
              </a:rPr>
              <a:t>l</a:t>
            </a:r>
            <a:r>
              <a:rPr sz="2700" b="1" spc="-170" dirty="0">
                <a:solidFill>
                  <a:srgbClr val="0E0E0E"/>
                </a:solidFill>
                <a:latin typeface="Tahoma"/>
                <a:cs typeface="Tahoma"/>
              </a:rPr>
              <a:t>d</a:t>
            </a:r>
            <a:r>
              <a:rPr sz="2700" b="1" spc="-80" dirty="0">
                <a:solidFill>
                  <a:srgbClr val="0E0E0E"/>
                </a:solidFill>
                <a:latin typeface="Tahoma"/>
                <a:cs typeface="Tahoma"/>
              </a:rPr>
              <a:t> </a:t>
            </a:r>
            <a:r>
              <a:rPr sz="2700" b="1" spc="-110" dirty="0">
                <a:solidFill>
                  <a:srgbClr val="0E0E0E"/>
                </a:solidFill>
                <a:latin typeface="Tahoma"/>
                <a:cs typeface="Tahoma"/>
              </a:rPr>
              <a:t>t</a:t>
            </a:r>
            <a:r>
              <a:rPr sz="2700" b="1" spc="-320" dirty="0">
                <a:solidFill>
                  <a:srgbClr val="0E0E0E"/>
                </a:solidFill>
                <a:latin typeface="Tahoma"/>
                <a:cs typeface="Tahoma"/>
              </a:rPr>
              <a:t>h</a:t>
            </a:r>
            <a:r>
              <a:rPr sz="2700" b="1" spc="-200" dirty="0">
                <a:solidFill>
                  <a:srgbClr val="0E0E0E"/>
                </a:solidFill>
                <a:latin typeface="Tahoma"/>
                <a:cs typeface="Tahoma"/>
              </a:rPr>
              <a:t>e</a:t>
            </a:r>
            <a:r>
              <a:rPr sz="2700" b="1" spc="-80" dirty="0">
                <a:solidFill>
                  <a:srgbClr val="0E0E0E"/>
                </a:solidFill>
                <a:latin typeface="Tahoma"/>
                <a:cs typeface="Tahoma"/>
              </a:rPr>
              <a:t> </a:t>
            </a:r>
            <a:r>
              <a:rPr sz="2700" b="1" spc="-480" dirty="0">
                <a:solidFill>
                  <a:srgbClr val="0E0E0E"/>
                </a:solidFill>
                <a:latin typeface="Tahoma"/>
                <a:cs typeface="Tahoma"/>
              </a:rPr>
              <a:t>m</a:t>
            </a:r>
            <a:r>
              <a:rPr sz="2700" b="1" spc="-245" dirty="0">
                <a:solidFill>
                  <a:srgbClr val="0E0E0E"/>
                </a:solidFill>
                <a:latin typeface="Tahoma"/>
                <a:cs typeface="Tahoma"/>
              </a:rPr>
              <a:t>o</a:t>
            </a:r>
            <a:r>
              <a:rPr sz="2700" b="1" spc="-195" dirty="0">
                <a:solidFill>
                  <a:srgbClr val="0E0E0E"/>
                </a:solidFill>
                <a:latin typeface="Tahoma"/>
                <a:cs typeface="Tahoma"/>
              </a:rPr>
              <a:t>d</a:t>
            </a:r>
            <a:r>
              <a:rPr sz="2700" b="1" spc="-225" dirty="0">
                <a:solidFill>
                  <a:srgbClr val="0E0E0E"/>
                </a:solidFill>
                <a:latin typeface="Tahoma"/>
                <a:cs typeface="Tahoma"/>
              </a:rPr>
              <a:t>e</a:t>
            </a:r>
            <a:r>
              <a:rPr sz="2700" b="1" spc="-185" dirty="0">
                <a:solidFill>
                  <a:srgbClr val="0E0E0E"/>
                </a:solidFill>
                <a:latin typeface="Tahoma"/>
                <a:cs typeface="Tahoma"/>
              </a:rPr>
              <a:t>l</a:t>
            </a:r>
            <a:endParaRPr sz="270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0527" y="951094"/>
            <a:ext cx="8867775" cy="930910"/>
          </a:xfrm>
          <a:prstGeom prst="rect">
            <a:avLst/>
          </a:prstGeom>
        </p:spPr>
        <p:txBody>
          <a:bodyPr vert="horz" wrap="square" lIns="0" tIns="17780" rIns="0" bIns="0" rtlCol="0">
            <a:spAutoFit/>
          </a:bodyPr>
          <a:lstStyle/>
          <a:p>
            <a:pPr marL="12700">
              <a:lnSpc>
                <a:spcPct val="100000"/>
              </a:lnSpc>
              <a:spcBef>
                <a:spcPts val="140"/>
              </a:spcBef>
            </a:pPr>
            <a:r>
              <a:rPr sz="5900" spc="15" dirty="0">
                <a:solidFill>
                  <a:srgbClr val="1BACE3"/>
                </a:solidFill>
              </a:rPr>
              <a:t>Algorithm</a:t>
            </a:r>
            <a:r>
              <a:rPr sz="5900" spc="-20" dirty="0">
                <a:solidFill>
                  <a:srgbClr val="1BACE3"/>
                </a:solidFill>
              </a:rPr>
              <a:t> </a:t>
            </a:r>
            <a:r>
              <a:rPr sz="5900" spc="25" dirty="0">
                <a:solidFill>
                  <a:srgbClr val="1BACE3"/>
                </a:solidFill>
              </a:rPr>
              <a:t>&amp;</a:t>
            </a:r>
            <a:r>
              <a:rPr sz="5900" spc="-15" dirty="0">
                <a:solidFill>
                  <a:srgbClr val="1BACE3"/>
                </a:solidFill>
              </a:rPr>
              <a:t> </a:t>
            </a:r>
            <a:r>
              <a:rPr sz="5900" spc="15" dirty="0">
                <a:solidFill>
                  <a:srgbClr val="1BACE3"/>
                </a:solidFill>
              </a:rPr>
              <a:t>Deployment</a:t>
            </a:r>
            <a:endParaRPr sz="5900"/>
          </a:p>
        </p:txBody>
      </p:sp>
      <p:pic>
        <p:nvPicPr>
          <p:cNvPr id="3" name="object 3"/>
          <p:cNvPicPr/>
          <p:nvPr/>
        </p:nvPicPr>
        <p:blipFill>
          <a:blip r:embed="rId2" cstate="print"/>
          <a:stretch>
            <a:fillRect/>
          </a:stretch>
        </p:blipFill>
        <p:spPr>
          <a:xfrm>
            <a:off x="1087052" y="2116107"/>
            <a:ext cx="95250" cy="95249"/>
          </a:xfrm>
          <a:prstGeom prst="rect">
            <a:avLst/>
          </a:prstGeom>
        </p:spPr>
      </p:pic>
      <p:pic>
        <p:nvPicPr>
          <p:cNvPr id="4" name="object 4"/>
          <p:cNvPicPr/>
          <p:nvPr/>
        </p:nvPicPr>
        <p:blipFill>
          <a:blip r:embed="rId2" cstate="print"/>
          <a:stretch>
            <a:fillRect/>
          </a:stretch>
        </p:blipFill>
        <p:spPr>
          <a:xfrm>
            <a:off x="1087052" y="2801907"/>
            <a:ext cx="95250" cy="95249"/>
          </a:xfrm>
          <a:prstGeom prst="rect">
            <a:avLst/>
          </a:prstGeom>
        </p:spPr>
      </p:pic>
      <p:pic>
        <p:nvPicPr>
          <p:cNvPr id="5" name="object 5"/>
          <p:cNvPicPr/>
          <p:nvPr/>
        </p:nvPicPr>
        <p:blipFill>
          <a:blip r:embed="rId3" cstate="print"/>
          <a:stretch>
            <a:fillRect/>
          </a:stretch>
        </p:blipFill>
        <p:spPr>
          <a:xfrm>
            <a:off x="1568065" y="3120994"/>
            <a:ext cx="104775" cy="104774"/>
          </a:xfrm>
          <a:prstGeom prst="rect">
            <a:avLst/>
          </a:prstGeom>
        </p:spPr>
      </p:pic>
      <p:pic>
        <p:nvPicPr>
          <p:cNvPr id="6" name="object 6"/>
          <p:cNvPicPr/>
          <p:nvPr/>
        </p:nvPicPr>
        <p:blipFill>
          <a:blip r:embed="rId2" cstate="print"/>
          <a:stretch>
            <a:fillRect/>
          </a:stretch>
        </p:blipFill>
        <p:spPr>
          <a:xfrm>
            <a:off x="1087052" y="3773456"/>
            <a:ext cx="95250" cy="95249"/>
          </a:xfrm>
          <a:prstGeom prst="rect">
            <a:avLst/>
          </a:prstGeom>
        </p:spPr>
      </p:pic>
      <p:pic>
        <p:nvPicPr>
          <p:cNvPr id="7" name="object 7"/>
          <p:cNvPicPr/>
          <p:nvPr/>
        </p:nvPicPr>
        <p:blipFill>
          <a:blip r:embed="rId3" cstate="print"/>
          <a:stretch>
            <a:fillRect/>
          </a:stretch>
        </p:blipFill>
        <p:spPr>
          <a:xfrm>
            <a:off x="1568065" y="4092544"/>
            <a:ext cx="104775" cy="104774"/>
          </a:xfrm>
          <a:prstGeom prst="rect">
            <a:avLst/>
          </a:prstGeom>
        </p:spPr>
      </p:pic>
      <p:pic>
        <p:nvPicPr>
          <p:cNvPr id="8" name="object 8"/>
          <p:cNvPicPr/>
          <p:nvPr/>
        </p:nvPicPr>
        <p:blipFill>
          <a:blip r:embed="rId2" cstate="print"/>
          <a:stretch>
            <a:fillRect/>
          </a:stretch>
        </p:blipFill>
        <p:spPr>
          <a:xfrm>
            <a:off x="1087052" y="4745006"/>
            <a:ext cx="95250" cy="95249"/>
          </a:xfrm>
          <a:prstGeom prst="rect">
            <a:avLst/>
          </a:prstGeom>
        </p:spPr>
      </p:pic>
      <p:pic>
        <p:nvPicPr>
          <p:cNvPr id="9" name="object 9"/>
          <p:cNvPicPr/>
          <p:nvPr/>
        </p:nvPicPr>
        <p:blipFill>
          <a:blip r:embed="rId3" cstate="print"/>
          <a:stretch>
            <a:fillRect/>
          </a:stretch>
        </p:blipFill>
        <p:spPr>
          <a:xfrm>
            <a:off x="1568065" y="5064094"/>
            <a:ext cx="104775" cy="104774"/>
          </a:xfrm>
          <a:prstGeom prst="rect">
            <a:avLst/>
          </a:prstGeom>
        </p:spPr>
      </p:pic>
      <p:pic>
        <p:nvPicPr>
          <p:cNvPr id="10" name="object 10"/>
          <p:cNvPicPr/>
          <p:nvPr/>
        </p:nvPicPr>
        <p:blipFill>
          <a:blip r:embed="rId2" cstate="print"/>
          <a:stretch>
            <a:fillRect/>
          </a:stretch>
        </p:blipFill>
        <p:spPr>
          <a:xfrm>
            <a:off x="1087052" y="5716556"/>
            <a:ext cx="95250" cy="95249"/>
          </a:xfrm>
          <a:prstGeom prst="rect">
            <a:avLst/>
          </a:prstGeom>
        </p:spPr>
      </p:pic>
      <p:pic>
        <p:nvPicPr>
          <p:cNvPr id="11" name="object 11"/>
          <p:cNvPicPr/>
          <p:nvPr/>
        </p:nvPicPr>
        <p:blipFill>
          <a:blip r:embed="rId3" cstate="print"/>
          <a:stretch>
            <a:fillRect/>
          </a:stretch>
        </p:blipFill>
        <p:spPr>
          <a:xfrm>
            <a:off x="1568065" y="6035644"/>
            <a:ext cx="104775" cy="104774"/>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351155" marR="292735">
              <a:lnSpc>
                <a:spcPct val="107100"/>
              </a:lnSpc>
              <a:spcBef>
                <a:spcPts val="100"/>
              </a:spcBef>
            </a:pPr>
            <a:r>
              <a:rPr spc="-90" dirty="0"/>
              <a:t>In</a:t>
            </a:r>
            <a:r>
              <a:rPr dirty="0"/>
              <a:t> </a:t>
            </a:r>
            <a:r>
              <a:rPr spc="10" dirty="0"/>
              <a:t>the</a:t>
            </a:r>
            <a:r>
              <a:rPr dirty="0"/>
              <a:t> </a:t>
            </a:r>
            <a:r>
              <a:rPr spc="-10" dirty="0"/>
              <a:t>Algorithm</a:t>
            </a:r>
            <a:r>
              <a:rPr dirty="0"/>
              <a:t> </a:t>
            </a:r>
            <a:r>
              <a:rPr spc="-25" dirty="0"/>
              <a:t>section,</a:t>
            </a:r>
            <a:r>
              <a:rPr spc="5" dirty="0"/>
              <a:t> </a:t>
            </a:r>
            <a:r>
              <a:rPr spc="-30" dirty="0"/>
              <a:t>describe</a:t>
            </a:r>
            <a:r>
              <a:rPr dirty="0"/>
              <a:t> </a:t>
            </a:r>
            <a:r>
              <a:rPr spc="10" dirty="0"/>
              <a:t>the</a:t>
            </a:r>
            <a:r>
              <a:rPr dirty="0"/>
              <a:t> </a:t>
            </a:r>
            <a:r>
              <a:rPr spc="-65" dirty="0"/>
              <a:t>machine</a:t>
            </a:r>
            <a:r>
              <a:rPr dirty="0"/>
              <a:t> </a:t>
            </a:r>
            <a:r>
              <a:rPr spc="-40" dirty="0"/>
              <a:t>learning</a:t>
            </a:r>
            <a:r>
              <a:rPr spc="5" dirty="0"/>
              <a:t> </a:t>
            </a:r>
            <a:r>
              <a:rPr spc="-15" dirty="0"/>
              <a:t>algorithm</a:t>
            </a:r>
            <a:r>
              <a:rPr dirty="0"/>
              <a:t> </a:t>
            </a:r>
            <a:r>
              <a:rPr spc="-75" dirty="0"/>
              <a:t>chosen</a:t>
            </a:r>
            <a:r>
              <a:rPr dirty="0"/>
              <a:t> </a:t>
            </a:r>
            <a:r>
              <a:rPr spc="60" dirty="0"/>
              <a:t>for</a:t>
            </a:r>
            <a:r>
              <a:rPr spc="5" dirty="0"/>
              <a:t> predicting</a:t>
            </a:r>
            <a:r>
              <a:rPr dirty="0"/>
              <a:t> </a:t>
            </a:r>
            <a:r>
              <a:rPr spc="-35" dirty="0"/>
              <a:t>bike</a:t>
            </a:r>
            <a:r>
              <a:rPr dirty="0"/>
              <a:t> </a:t>
            </a:r>
            <a:r>
              <a:rPr spc="-40" dirty="0"/>
              <a:t>counts.</a:t>
            </a:r>
            <a:r>
              <a:rPr dirty="0"/>
              <a:t> </a:t>
            </a:r>
            <a:r>
              <a:rPr spc="-55" dirty="0"/>
              <a:t>Here's</a:t>
            </a:r>
            <a:r>
              <a:rPr spc="5" dirty="0"/>
              <a:t> </a:t>
            </a:r>
            <a:r>
              <a:rPr spc="-65" dirty="0"/>
              <a:t>an</a:t>
            </a:r>
            <a:r>
              <a:rPr dirty="0"/>
              <a:t> </a:t>
            </a:r>
            <a:r>
              <a:rPr spc="-55" dirty="0"/>
              <a:t>example</a:t>
            </a:r>
            <a:r>
              <a:rPr dirty="0"/>
              <a:t> </a:t>
            </a:r>
            <a:r>
              <a:rPr spc="10" dirty="0"/>
              <a:t>structure</a:t>
            </a:r>
            <a:r>
              <a:rPr dirty="0"/>
              <a:t> </a:t>
            </a:r>
            <a:r>
              <a:rPr spc="60" dirty="0"/>
              <a:t>for</a:t>
            </a:r>
            <a:r>
              <a:rPr spc="5" dirty="0"/>
              <a:t> this </a:t>
            </a:r>
            <a:r>
              <a:rPr spc="-545" dirty="0"/>
              <a:t> </a:t>
            </a:r>
            <a:r>
              <a:rPr spc="-35" dirty="0"/>
              <a:t>section:</a:t>
            </a:r>
          </a:p>
          <a:p>
            <a:pPr marL="351155">
              <a:lnSpc>
                <a:spcPct val="100000"/>
              </a:lnSpc>
              <a:spcBef>
                <a:spcPts val="180"/>
              </a:spcBef>
            </a:pPr>
            <a:r>
              <a:rPr b="1" spc="-275" dirty="0">
                <a:latin typeface="Verdana"/>
                <a:cs typeface="Verdana"/>
              </a:rPr>
              <a:t>A</a:t>
            </a:r>
            <a:r>
              <a:rPr b="1" spc="-245" dirty="0">
                <a:latin typeface="Verdana"/>
                <a:cs typeface="Verdana"/>
              </a:rPr>
              <a:t>l</a:t>
            </a:r>
            <a:r>
              <a:rPr b="1" spc="-340" dirty="0">
                <a:latin typeface="Verdana"/>
                <a:cs typeface="Verdana"/>
              </a:rPr>
              <a:t>go</a:t>
            </a:r>
            <a:r>
              <a:rPr b="1" spc="-265" dirty="0">
                <a:latin typeface="Verdana"/>
                <a:cs typeface="Verdana"/>
              </a:rPr>
              <a:t>r</a:t>
            </a:r>
            <a:r>
              <a:rPr b="1" spc="-185" dirty="0">
                <a:latin typeface="Verdana"/>
                <a:cs typeface="Verdana"/>
              </a:rPr>
              <a:t>i</a:t>
            </a:r>
            <a:r>
              <a:rPr b="1" spc="-170" dirty="0">
                <a:latin typeface="Verdana"/>
                <a:cs typeface="Verdana"/>
              </a:rPr>
              <a:t>t</a:t>
            </a:r>
            <a:r>
              <a:rPr b="1" spc="-405" dirty="0">
                <a:latin typeface="Verdana"/>
                <a:cs typeface="Verdana"/>
              </a:rPr>
              <a:t>h</a:t>
            </a:r>
            <a:r>
              <a:rPr b="1" spc="-575" dirty="0">
                <a:latin typeface="Verdana"/>
                <a:cs typeface="Verdana"/>
              </a:rPr>
              <a:t>m</a:t>
            </a:r>
            <a:r>
              <a:rPr b="1" spc="-165" dirty="0">
                <a:latin typeface="Verdana"/>
                <a:cs typeface="Verdana"/>
              </a:rPr>
              <a:t> </a:t>
            </a:r>
            <a:r>
              <a:rPr b="1" spc="-204" dirty="0">
                <a:latin typeface="Verdana"/>
                <a:cs typeface="Verdana"/>
              </a:rPr>
              <a:t>S</a:t>
            </a:r>
            <a:r>
              <a:rPr b="1" spc="-325" dirty="0">
                <a:latin typeface="Verdana"/>
                <a:cs typeface="Verdana"/>
              </a:rPr>
              <a:t>e</a:t>
            </a:r>
            <a:r>
              <a:rPr b="1" spc="-245" dirty="0">
                <a:latin typeface="Verdana"/>
                <a:cs typeface="Verdana"/>
              </a:rPr>
              <a:t>l</a:t>
            </a:r>
            <a:r>
              <a:rPr b="1" spc="-325" dirty="0">
                <a:latin typeface="Verdana"/>
                <a:cs typeface="Verdana"/>
              </a:rPr>
              <a:t>e</a:t>
            </a:r>
            <a:r>
              <a:rPr b="1" spc="-225" dirty="0">
                <a:latin typeface="Verdana"/>
                <a:cs typeface="Verdana"/>
              </a:rPr>
              <a:t>c</a:t>
            </a:r>
            <a:r>
              <a:rPr b="1" spc="-170" dirty="0">
                <a:latin typeface="Verdana"/>
                <a:cs typeface="Verdana"/>
              </a:rPr>
              <a:t>t</a:t>
            </a:r>
            <a:r>
              <a:rPr b="1" spc="-185" dirty="0">
                <a:latin typeface="Verdana"/>
                <a:cs typeface="Verdana"/>
              </a:rPr>
              <a:t>i</a:t>
            </a:r>
            <a:r>
              <a:rPr b="1" spc="-335" dirty="0">
                <a:latin typeface="Verdana"/>
                <a:cs typeface="Verdana"/>
              </a:rPr>
              <a:t>o</a:t>
            </a:r>
            <a:r>
              <a:rPr b="1" spc="-405" dirty="0">
                <a:latin typeface="Verdana"/>
                <a:cs typeface="Verdana"/>
              </a:rPr>
              <a:t>n</a:t>
            </a:r>
            <a:r>
              <a:rPr b="1" spc="-305" dirty="0">
                <a:latin typeface="Verdana"/>
                <a:cs typeface="Verdana"/>
              </a:rPr>
              <a:t>:</a:t>
            </a:r>
          </a:p>
          <a:p>
            <a:pPr marL="837565" marR="505459">
              <a:lnSpc>
                <a:spcPts val="2480"/>
              </a:lnSpc>
              <a:spcBef>
                <a:spcPts val="145"/>
              </a:spcBef>
            </a:pPr>
            <a:r>
              <a:rPr spc="-30" dirty="0"/>
              <a:t>Provide</a:t>
            </a:r>
            <a:r>
              <a:rPr dirty="0"/>
              <a:t> </a:t>
            </a:r>
            <a:r>
              <a:rPr spc="-45" dirty="0"/>
              <a:t>a</a:t>
            </a:r>
            <a:r>
              <a:rPr dirty="0"/>
              <a:t> </a:t>
            </a:r>
            <a:r>
              <a:rPr spc="30" dirty="0"/>
              <a:t>brief</a:t>
            </a:r>
            <a:r>
              <a:rPr spc="5" dirty="0"/>
              <a:t> </a:t>
            </a:r>
            <a:r>
              <a:rPr spc="-45" dirty="0"/>
              <a:t>overview</a:t>
            </a:r>
            <a:r>
              <a:rPr dirty="0"/>
              <a:t> </a:t>
            </a:r>
            <a:r>
              <a:rPr spc="55" dirty="0"/>
              <a:t>of</a:t>
            </a:r>
            <a:r>
              <a:rPr spc="5" dirty="0"/>
              <a:t> </a:t>
            </a:r>
            <a:r>
              <a:rPr spc="10" dirty="0"/>
              <a:t>the</a:t>
            </a:r>
            <a:r>
              <a:rPr dirty="0"/>
              <a:t> </a:t>
            </a:r>
            <a:r>
              <a:rPr spc="-75" dirty="0"/>
              <a:t>chosen</a:t>
            </a:r>
            <a:r>
              <a:rPr dirty="0"/>
              <a:t> </a:t>
            </a:r>
            <a:r>
              <a:rPr spc="-15" dirty="0"/>
              <a:t>algorithm</a:t>
            </a:r>
            <a:r>
              <a:rPr spc="5" dirty="0"/>
              <a:t> </a:t>
            </a:r>
            <a:r>
              <a:rPr spc="-60" dirty="0"/>
              <a:t>(e.g.,</a:t>
            </a:r>
            <a:r>
              <a:rPr dirty="0"/>
              <a:t> </a:t>
            </a:r>
            <a:r>
              <a:rPr spc="-10" dirty="0"/>
              <a:t>time-series</a:t>
            </a:r>
            <a:r>
              <a:rPr spc="5" dirty="0"/>
              <a:t> </a:t>
            </a:r>
            <a:r>
              <a:rPr spc="-5" dirty="0"/>
              <a:t>forecasting</a:t>
            </a:r>
            <a:r>
              <a:rPr dirty="0"/>
              <a:t> </a:t>
            </a:r>
            <a:r>
              <a:rPr spc="-50" dirty="0"/>
              <a:t>model,</a:t>
            </a:r>
            <a:r>
              <a:rPr spc="5" dirty="0"/>
              <a:t> </a:t>
            </a:r>
            <a:r>
              <a:rPr spc="-50" dirty="0"/>
              <a:t>like</a:t>
            </a:r>
            <a:r>
              <a:rPr dirty="0"/>
              <a:t> </a:t>
            </a:r>
            <a:r>
              <a:rPr spc="-110" dirty="0"/>
              <a:t>ARIMA</a:t>
            </a:r>
            <a:r>
              <a:rPr dirty="0"/>
              <a:t> </a:t>
            </a:r>
            <a:r>
              <a:rPr spc="15" dirty="0"/>
              <a:t>or</a:t>
            </a:r>
            <a:r>
              <a:rPr spc="5" dirty="0"/>
              <a:t> </a:t>
            </a:r>
            <a:r>
              <a:rPr spc="-75" dirty="0"/>
              <a:t>LSTM)</a:t>
            </a:r>
            <a:r>
              <a:rPr dirty="0"/>
              <a:t> </a:t>
            </a:r>
            <a:r>
              <a:rPr spc="-40" dirty="0"/>
              <a:t>and</a:t>
            </a:r>
            <a:r>
              <a:rPr spc="5" dirty="0"/>
              <a:t> </a:t>
            </a:r>
            <a:r>
              <a:rPr spc="10" dirty="0"/>
              <a:t>justify</a:t>
            </a:r>
            <a:r>
              <a:rPr dirty="0"/>
              <a:t> </a:t>
            </a:r>
            <a:r>
              <a:rPr spc="35" dirty="0"/>
              <a:t>its</a:t>
            </a:r>
            <a:r>
              <a:rPr spc="5" dirty="0"/>
              <a:t> </a:t>
            </a:r>
            <a:r>
              <a:rPr spc="-35" dirty="0"/>
              <a:t>selection </a:t>
            </a:r>
            <a:r>
              <a:rPr spc="-545" dirty="0"/>
              <a:t> </a:t>
            </a:r>
            <a:r>
              <a:rPr spc="-50" dirty="0"/>
              <a:t>based</a:t>
            </a:r>
            <a:r>
              <a:rPr spc="-5" dirty="0"/>
              <a:t> </a:t>
            </a:r>
            <a:r>
              <a:rPr spc="-60" dirty="0"/>
              <a:t>on</a:t>
            </a:r>
            <a:r>
              <a:rPr spc="-5" dirty="0"/>
              <a:t> </a:t>
            </a:r>
            <a:r>
              <a:rPr spc="10" dirty="0"/>
              <a:t>the</a:t>
            </a:r>
            <a:r>
              <a:rPr spc="-5" dirty="0"/>
              <a:t> </a:t>
            </a:r>
            <a:r>
              <a:rPr spc="-30" dirty="0"/>
              <a:t>problem</a:t>
            </a:r>
            <a:r>
              <a:rPr spc="-5" dirty="0"/>
              <a:t> </a:t>
            </a:r>
            <a:r>
              <a:rPr spc="5" dirty="0"/>
              <a:t>statement</a:t>
            </a:r>
            <a:r>
              <a:rPr spc="-5" dirty="0"/>
              <a:t> </a:t>
            </a:r>
            <a:r>
              <a:rPr spc="-40" dirty="0"/>
              <a:t>and</a:t>
            </a:r>
            <a:r>
              <a:rPr spc="-5" dirty="0"/>
              <a:t> </a:t>
            </a:r>
            <a:r>
              <a:rPr spc="20" dirty="0"/>
              <a:t>data</a:t>
            </a:r>
            <a:r>
              <a:rPr spc="-5" dirty="0"/>
              <a:t> </a:t>
            </a:r>
            <a:r>
              <a:rPr spc="-15" dirty="0"/>
              <a:t>characteristics.</a:t>
            </a:r>
          </a:p>
          <a:p>
            <a:pPr marL="351155">
              <a:lnSpc>
                <a:spcPct val="100000"/>
              </a:lnSpc>
              <a:spcBef>
                <a:spcPts val="25"/>
              </a:spcBef>
            </a:pPr>
            <a:r>
              <a:rPr b="1" spc="-350" dirty="0">
                <a:latin typeface="Verdana"/>
                <a:cs typeface="Verdana"/>
              </a:rPr>
              <a:t>D</a:t>
            </a:r>
            <a:r>
              <a:rPr b="1" spc="-305" dirty="0">
                <a:latin typeface="Verdana"/>
                <a:cs typeface="Verdana"/>
              </a:rPr>
              <a:t>a</a:t>
            </a:r>
            <a:r>
              <a:rPr b="1" spc="-170" dirty="0">
                <a:latin typeface="Verdana"/>
                <a:cs typeface="Verdana"/>
              </a:rPr>
              <a:t>t</a:t>
            </a:r>
            <a:r>
              <a:rPr b="1" spc="-285" dirty="0">
                <a:latin typeface="Verdana"/>
                <a:cs typeface="Verdana"/>
              </a:rPr>
              <a:t>a</a:t>
            </a:r>
            <a:r>
              <a:rPr b="1" spc="-165" dirty="0">
                <a:latin typeface="Verdana"/>
                <a:cs typeface="Verdana"/>
              </a:rPr>
              <a:t> </a:t>
            </a:r>
            <a:r>
              <a:rPr b="1" spc="-630" dirty="0">
                <a:latin typeface="Verdana"/>
                <a:cs typeface="Verdana"/>
              </a:rPr>
              <a:t>I</a:t>
            </a:r>
            <a:r>
              <a:rPr b="1" spc="-405" dirty="0">
                <a:latin typeface="Verdana"/>
                <a:cs typeface="Verdana"/>
              </a:rPr>
              <a:t>n</a:t>
            </a:r>
            <a:r>
              <a:rPr b="1" spc="-300" dirty="0">
                <a:latin typeface="Verdana"/>
                <a:cs typeface="Verdana"/>
              </a:rPr>
              <a:t>p</a:t>
            </a:r>
            <a:r>
              <a:rPr b="1" spc="-420" dirty="0">
                <a:latin typeface="Verdana"/>
                <a:cs typeface="Verdana"/>
              </a:rPr>
              <a:t>u</a:t>
            </a:r>
            <a:r>
              <a:rPr b="1" spc="-170" dirty="0">
                <a:latin typeface="Verdana"/>
                <a:cs typeface="Verdana"/>
              </a:rPr>
              <a:t>t</a:t>
            </a:r>
            <a:r>
              <a:rPr b="1" spc="-305" dirty="0">
                <a:latin typeface="Verdana"/>
                <a:cs typeface="Verdana"/>
              </a:rPr>
              <a:t>:</a:t>
            </a:r>
          </a:p>
          <a:p>
            <a:pPr marL="837565" marR="541655">
              <a:lnSpc>
                <a:spcPts val="2480"/>
              </a:lnSpc>
              <a:spcBef>
                <a:spcPts val="145"/>
              </a:spcBef>
            </a:pPr>
            <a:r>
              <a:rPr spc="-25" dirty="0"/>
              <a:t>Specify</a:t>
            </a:r>
            <a:r>
              <a:rPr spc="5" dirty="0"/>
              <a:t> </a:t>
            </a:r>
            <a:r>
              <a:rPr spc="10" dirty="0"/>
              <a:t>the</a:t>
            </a:r>
            <a:r>
              <a:rPr spc="5" dirty="0"/>
              <a:t> input </a:t>
            </a:r>
            <a:r>
              <a:rPr spc="-5" dirty="0"/>
              <a:t>features</a:t>
            </a:r>
            <a:r>
              <a:rPr spc="10" dirty="0"/>
              <a:t> </a:t>
            </a:r>
            <a:r>
              <a:rPr spc="-70" dirty="0"/>
              <a:t>used</a:t>
            </a:r>
            <a:r>
              <a:rPr spc="5" dirty="0"/>
              <a:t> </a:t>
            </a:r>
            <a:r>
              <a:rPr spc="-20" dirty="0"/>
              <a:t>by</a:t>
            </a:r>
            <a:r>
              <a:rPr spc="5" dirty="0"/>
              <a:t> </a:t>
            </a:r>
            <a:r>
              <a:rPr spc="10" dirty="0"/>
              <a:t>the </a:t>
            </a:r>
            <a:r>
              <a:rPr spc="-15" dirty="0"/>
              <a:t>algorithm,</a:t>
            </a:r>
            <a:r>
              <a:rPr spc="5" dirty="0"/>
              <a:t> </a:t>
            </a:r>
            <a:r>
              <a:rPr spc="-80" dirty="0"/>
              <a:t>such</a:t>
            </a:r>
            <a:r>
              <a:rPr spc="5" dirty="0"/>
              <a:t> </a:t>
            </a:r>
            <a:r>
              <a:rPr spc="-80" dirty="0"/>
              <a:t>as</a:t>
            </a:r>
            <a:r>
              <a:rPr spc="5" dirty="0"/>
              <a:t> </a:t>
            </a:r>
            <a:r>
              <a:rPr spc="-15" dirty="0"/>
              <a:t>historical</a:t>
            </a:r>
            <a:r>
              <a:rPr spc="10" dirty="0"/>
              <a:t> </a:t>
            </a:r>
            <a:r>
              <a:rPr spc="-35" dirty="0"/>
              <a:t>bike</a:t>
            </a:r>
            <a:r>
              <a:rPr spc="5" dirty="0"/>
              <a:t> </a:t>
            </a:r>
            <a:r>
              <a:rPr spc="-5" dirty="0"/>
              <a:t>rental</a:t>
            </a:r>
            <a:r>
              <a:rPr spc="5" dirty="0"/>
              <a:t> </a:t>
            </a:r>
            <a:r>
              <a:rPr spc="10" dirty="0"/>
              <a:t>data, </a:t>
            </a:r>
            <a:r>
              <a:rPr spc="-25" dirty="0"/>
              <a:t>weather</a:t>
            </a:r>
            <a:r>
              <a:rPr spc="5" dirty="0"/>
              <a:t> </a:t>
            </a:r>
            <a:r>
              <a:rPr spc="-25" dirty="0"/>
              <a:t>conditions,</a:t>
            </a:r>
            <a:r>
              <a:rPr spc="5" dirty="0"/>
              <a:t> </a:t>
            </a:r>
            <a:r>
              <a:rPr spc="-35" dirty="0"/>
              <a:t>day</a:t>
            </a:r>
            <a:r>
              <a:rPr spc="5" dirty="0"/>
              <a:t> </a:t>
            </a:r>
            <a:r>
              <a:rPr spc="55" dirty="0"/>
              <a:t>of</a:t>
            </a:r>
            <a:r>
              <a:rPr spc="10" dirty="0"/>
              <a:t> the</a:t>
            </a:r>
            <a:r>
              <a:rPr spc="5" dirty="0"/>
              <a:t> </a:t>
            </a:r>
            <a:r>
              <a:rPr spc="-70" dirty="0"/>
              <a:t>week,</a:t>
            </a:r>
            <a:r>
              <a:rPr spc="5" dirty="0"/>
              <a:t> </a:t>
            </a:r>
            <a:r>
              <a:rPr spc="-40" dirty="0"/>
              <a:t>and</a:t>
            </a:r>
            <a:r>
              <a:rPr spc="10" dirty="0"/>
              <a:t> </a:t>
            </a:r>
            <a:r>
              <a:rPr spc="-65" dirty="0"/>
              <a:t>any </a:t>
            </a:r>
            <a:r>
              <a:rPr spc="-545" dirty="0"/>
              <a:t> </a:t>
            </a:r>
            <a:r>
              <a:rPr spc="10" dirty="0"/>
              <a:t>other</a:t>
            </a:r>
            <a:r>
              <a:rPr spc="-10" dirty="0"/>
              <a:t> </a:t>
            </a:r>
            <a:r>
              <a:rPr spc="-20" dirty="0"/>
              <a:t>relevant</a:t>
            </a:r>
            <a:r>
              <a:rPr spc="-5" dirty="0"/>
              <a:t> </a:t>
            </a:r>
            <a:r>
              <a:rPr spc="5" dirty="0"/>
              <a:t>factors.</a:t>
            </a:r>
          </a:p>
          <a:p>
            <a:pPr marL="351155">
              <a:lnSpc>
                <a:spcPct val="100000"/>
              </a:lnSpc>
              <a:spcBef>
                <a:spcPts val="25"/>
              </a:spcBef>
            </a:pPr>
            <a:r>
              <a:rPr b="1" spc="-210" dirty="0">
                <a:latin typeface="Verdana"/>
                <a:cs typeface="Verdana"/>
              </a:rPr>
              <a:t>T</a:t>
            </a:r>
            <a:r>
              <a:rPr b="1" spc="-265" dirty="0">
                <a:latin typeface="Verdana"/>
                <a:cs typeface="Verdana"/>
              </a:rPr>
              <a:t>r</a:t>
            </a:r>
            <a:r>
              <a:rPr b="1" spc="-305" dirty="0">
                <a:latin typeface="Verdana"/>
                <a:cs typeface="Verdana"/>
              </a:rPr>
              <a:t>a</a:t>
            </a:r>
            <a:r>
              <a:rPr b="1" spc="-185" dirty="0">
                <a:latin typeface="Verdana"/>
                <a:cs typeface="Verdana"/>
              </a:rPr>
              <a:t>i</a:t>
            </a:r>
            <a:r>
              <a:rPr b="1" spc="-405" dirty="0">
                <a:latin typeface="Verdana"/>
                <a:cs typeface="Verdana"/>
              </a:rPr>
              <a:t>n</a:t>
            </a:r>
            <a:r>
              <a:rPr b="1" spc="-185" dirty="0">
                <a:latin typeface="Verdana"/>
                <a:cs typeface="Verdana"/>
              </a:rPr>
              <a:t>i</a:t>
            </a:r>
            <a:r>
              <a:rPr b="1" spc="-405" dirty="0">
                <a:latin typeface="Verdana"/>
                <a:cs typeface="Verdana"/>
              </a:rPr>
              <a:t>n</a:t>
            </a:r>
            <a:r>
              <a:rPr b="1" spc="-320" dirty="0">
                <a:latin typeface="Verdana"/>
                <a:cs typeface="Verdana"/>
              </a:rPr>
              <a:t>g</a:t>
            </a:r>
            <a:r>
              <a:rPr b="1" spc="-165" dirty="0">
                <a:latin typeface="Verdana"/>
                <a:cs typeface="Verdana"/>
              </a:rPr>
              <a:t> </a:t>
            </a:r>
            <a:r>
              <a:rPr b="1" spc="-235" dirty="0">
                <a:latin typeface="Verdana"/>
                <a:cs typeface="Verdana"/>
              </a:rPr>
              <a:t>P</a:t>
            </a:r>
            <a:r>
              <a:rPr b="1" spc="-265" dirty="0">
                <a:latin typeface="Verdana"/>
                <a:cs typeface="Verdana"/>
              </a:rPr>
              <a:t>r</a:t>
            </a:r>
            <a:r>
              <a:rPr b="1" spc="-335" dirty="0">
                <a:latin typeface="Verdana"/>
                <a:cs typeface="Verdana"/>
              </a:rPr>
              <a:t>o</a:t>
            </a:r>
            <a:r>
              <a:rPr b="1" spc="-225" dirty="0">
                <a:latin typeface="Verdana"/>
                <a:cs typeface="Verdana"/>
              </a:rPr>
              <a:t>c</a:t>
            </a:r>
            <a:r>
              <a:rPr b="1" spc="-325" dirty="0">
                <a:latin typeface="Verdana"/>
                <a:cs typeface="Verdana"/>
              </a:rPr>
              <a:t>e</a:t>
            </a:r>
            <a:r>
              <a:rPr b="1" spc="-300" dirty="0">
                <a:latin typeface="Verdana"/>
                <a:cs typeface="Verdana"/>
              </a:rPr>
              <a:t>ss</a:t>
            </a:r>
            <a:r>
              <a:rPr b="1" spc="-305" dirty="0">
                <a:latin typeface="Verdana"/>
                <a:cs typeface="Verdana"/>
              </a:rPr>
              <a:t>:</a:t>
            </a:r>
          </a:p>
          <a:p>
            <a:pPr marL="837565" marR="5080">
              <a:lnSpc>
                <a:spcPts val="2480"/>
              </a:lnSpc>
              <a:spcBef>
                <a:spcPts val="145"/>
              </a:spcBef>
            </a:pPr>
            <a:r>
              <a:rPr spc="-55" dirty="0"/>
              <a:t>Explain</a:t>
            </a:r>
            <a:r>
              <a:rPr dirty="0"/>
              <a:t> </a:t>
            </a:r>
            <a:r>
              <a:rPr spc="-75" dirty="0"/>
              <a:t>how</a:t>
            </a:r>
            <a:r>
              <a:rPr spc="5" dirty="0"/>
              <a:t> </a:t>
            </a:r>
            <a:r>
              <a:rPr spc="10" dirty="0"/>
              <a:t>the</a:t>
            </a:r>
            <a:r>
              <a:rPr spc="5" dirty="0"/>
              <a:t> </a:t>
            </a:r>
            <a:r>
              <a:rPr spc="-15" dirty="0"/>
              <a:t>algorithm</a:t>
            </a:r>
            <a:r>
              <a:rPr spc="5" dirty="0"/>
              <a:t> </a:t>
            </a:r>
            <a:r>
              <a:rPr spc="-45" dirty="0"/>
              <a:t>is</a:t>
            </a:r>
            <a:r>
              <a:rPr spc="5" dirty="0"/>
              <a:t> trained </a:t>
            </a:r>
            <a:r>
              <a:rPr spc="-60" dirty="0"/>
              <a:t>using</a:t>
            </a:r>
            <a:r>
              <a:rPr spc="5" dirty="0"/>
              <a:t> </a:t>
            </a:r>
            <a:r>
              <a:rPr spc="-15" dirty="0"/>
              <a:t>historical</a:t>
            </a:r>
            <a:r>
              <a:rPr spc="5" dirty="0"/>
              <a:t> </a:t>
            </a:r>
            <a:r>
              <a:rPr spc="-5" dirty="0"/>
              <a:t>data.</a:t>
            </a:r>
            <a:r>
              <a:rPr spc="5" dirty="0"/>
              <a:t> </a:t>
            </a:r>
            <a:r>
              <a:rPr spc="-20" dirty="0"/>
              <a:t>Highlight</a:t>
            </a:r>
            <a:r>
              <a:rPr spc="5" dirty="0"/>
              <a:t> </a:t>
            </a:r>
            <a:r>
              <a:rPr spc="-65" dirty="0"/>
              <a:t>any</a:t>
            </a:r>
            <a:r>
              <a:rPr spc="5" dirty="0"/>
              <a:t> </a:t>
            </a:r>
            <a:r>
              <a:rPr spc="-15" dirty="0"/>
              <a:t>specific</a:t>
            </a:r>
            <a:r>
              <a:rPr spc="5" dirty="0"/>
              <a:t> </a:t>
            </a:r>
            <a:r>
              <a:rPr spc="-30" dirty="0"/>
              <a:t>considerations</a:t>
            </a:r>
            <a:r>
              <a:rPr spc="5" dirty="0"/>
              <a:t> </a:t>
            </a:r>
            <a:r>
              <a:rPr spc="15" dirty="0"/>
              <a:t>or</a:t>
            </a:r>
            <a:r>
              <a:rPr spc="5" dirty="0"/>
              <a:t> </a:t>
            </a:r>
            <a:r>
              <a:rPr spc="-40" dirty="0"/>
              <a:t>techniques</a:t>
            </a:r>
            <a:r>
              <a:rPr spc="5" dirty="0"/>
              <a:t> </a:t>
            </a:r>
            <a:r>
              <a:rPr spc="-50" dirty="0"/>
              <a:t>employed,</a:t>
            </a:r>
            <a:r>
              <a:rPr spc="5" dirty="0"/>
              <a:t> </a:t>
            </a:r>
            <a:r>
              <a:rPr spc="-80" dirty="0"/>
              <a:t>such</a:t>
            </a:r>
            <a:r>
              <a:rPr spc="5" dirty="0"/>
              <a:t> </a:t>
            </a:r>
            <a:r>
              <a:rPr spc="-80" dirty="0"/>
              <a:t>as</a:t>
            </a:r>
            <a:r>
              <a:rPr spc="5" dirty="0"/>
              <a:t> </a:t>
            </a:r>
            <a:r>
              <a:rPr spc="-5" dirty="0"/>
              <a:t>cross- </a:t>
            </a:r>
            <a:r>
              <a:rPr spc="-540" dirty="0"/>
              <a:t> </a:t>
            </a:r>
            <a:r>
              <a:rPr spc="-20" dirty="0"/>
              <a:t>validation</a:t>
            </a:r>
            <a:r>
              <a:rPr spc="-10" dirty="0"/>
              <a:t> </a:t>
            </a:r>
            <a:r>
              <a:rPr spc="15" dirty="0"/>
              <a:t>or</a:t>
            </a:r>
            <a:r>
              <a:rPr spc="-5" dirty="0"/>
              <a:t> </a:t>
            </a:r>
            <a:r>
              <a:rPr spc="-15" dirty="0"/>
              <a:t>hyperparameter</a:t>
            </a:r>
            <a:r>
              <a:rPr spc="-5" dirty="0"/>
              <a:t> </a:t>
            </a:r>
            <a:r>
              <a:rPr spc="-25" dirty="0"/>
              <a:t>tuning.</a:t>
            </a:r>
          </a:p>
          <a:p>
            <a:pPr marL="351155">
              <a:lnSpc>
                <a:spcPct val="100000"/>
              </a:lnSpc>
              <a:spcBef>
                <a:spcPts val="25"/>
              </a:spcBef>
            </a:pPr>
            <a:r>
              <a:rPr b="1" spc="-235" dirty="0">
                <a:latin typeface="Verdana"/>
                <a:cs typeface="Verdana"/>
              </a:rPr>
              <a:t>P</a:t>
            </a:r>
            <a:r>
              <a:rPr b="1" spc="-265" dirty="0">
                <a:latin typeface="Verdana"/>
                <a:cs typeface="Verdana"/>
              </a:rPr>
              <a:t>r</a:t>
            </a:r>
            <a:r>
              <a:rPr b="1" spc="-325" dirty="0">
                <a:latin typeface="Verdana"/>
                <a:cs typeface="Verdana"/>
              </a:rPr>
              <a:t>e</a:t>
            </a:r>
            <a:r>
              <a:rPr b="1" spc="-300" dirty="0">
                <a:latin typeface="Verdana"/>
                <a:cs typeface="Verdana"/>
              </a:rPr>
              <a:t>d</a:t>
            </a:r>
            <a:r>
              <a:rPr b="1" spc="-185" dirty="0">
                <a:latin typeface="Verdana"/>
                <a:cs typeface="Verdana"/>
              </a:rPr>
              <a:t>i</a:t>
            </a:r>
            <a:r>
              <a:rPr b="1" spc="-225" dirty="0">
                <a:latin typeface="Verdana"/>
                <a:cs typeface="Verdana"/>
              </a:rPr>
              <a:t>c</a:t>
            </a:r>
            <a:r>
              <a:rPr b="1" spc="-170" dirty="0">
                <a:latin typeface="Verdana"/>
                <a:cs typeface="Verdana"/>
              </a:rPr>
              <a:t>t</a:t>
            </a:r>
            <a:r>
              <a:rPr b="1" spc="-185" dirty="0">
                <a:latin typeface="Verdana"/>
                <a:cs typeface="Verdana"/>
              </a:rPr>
              <a:t>i</a:t>
            </a:r>
            <a:r>
              <a:rPr b="1" spc="-335" dirty="0">
                <a:latin typeface="Verdana"/>
                <a:cs typeface="Verdana"/>
              </a:rPr>
              <a:t>o</a:t>
            </a:r>
            <a:r>
              <a:rPr b="1" spc="-385" dirty="0">
                <a:latin typeface="Verdana"/>
                <a:cs typeface="Verdana"/>
              </a:rPr>
              <a:t>n</a:t>
            </a:r>
            <a:r>
              <a:rPr b="1" spc="-165" dirty="0">
                <a:latin typeface="Verdana"/>
                <a:cs typeface="Verdana"/>
              </a:rPr>
              <a:t> </a:t>
            </a:r>
            <a:r>
              <a:rPr b="1" spc="-235" dirty="0">
                <a:latin typeface="Verdana"/>
                <a:cs typeface="Verdana"/>
              </a:rPr>
              <a:t>P</a:t>
            </a:r>
            <a:r>
              <a:rPr b="1" spc="-265" dirty="0">
                <a:latin typeface="Verdana"/>
                <a:cs typeface="Verdana"/>
              </a:rPr>
              <a:t>r</a:t>
            </a:r>
            <a:r>
              <a:rPr b="1" spc="-335" dirty="0">
                <a:latin typeface="Verdana"/>
                <a:cs typeface="Verdana"/>
              </a:rPr>
              <a:t>o</a:t>
            </a:r>
            <a:r>
              <a:rPr b="1" spc="-225" dirty="0">
                <a:latin typeface="Verdana"/>
                <a:cs typeface="Verdana"/>
              </a:rPr>
              <a:t>c</a:t>
            </a:r>
            <a:r>
              <a:rPr b="1" spc="-325" dirty="0">
                <a:latin typeface="Verdana"/>
                <a:cs typeface="Verdana"/>
              </a:rPr>
              <a:t>e</a:t>
            </a:r>
            <a:r>
              <a:rPr b="1" spc="-300" dirty="0">
                <a:latin typeface="Verdana"/>
                <a:cs typeface="Verdana"/>
              </a:rPr>
              <a:t>ss</a:t>
            </a:r>
            <a:r>
              <a:rPr b="1" spc="-305" dirty="0">
                <a:latin typeface="Verdana"/>
                <a:cs typeface="Verdana"/>
              </a:rPr>
              <a:t>:</a:t>
            </a:r>
          </a:p>
          <a:p>
            <a:pPr marL="837565" marR="461645">
              <a:lnSpc>
                <a:spcPts val="2480"/>
              </a:lnSpc>
              <a:spcBef>
                <a:spcPts val="145"/>
              </a:spcBef>
            </a:pPr>
            <a:r>
              <a:rPr spc="-20" dirty="0"/>
              <a:t>Detail</a:t>
            </a:r>
            <a:r>
              <a:rPr spc="5" dirty="0"/>
              <a:t> </a:t>
            </a:r>
            <a:r>
              <a:rPr spc="-75" dirty="0"/>
              <a:t>how</a:t>
            </a:r>
            <a:r>
              <a:rPr spc="5" dirty="0"/>
              <a:t> </a:t>
            </a:r>
            <a:r>
              <a:rPr spc="10" dirty="0"/>
              <a:t>the</a:t>
            </a:r>
            <a:r>
              <a:rPr spc="5" dirty="0"/>
              <a:t> trained</a:t>
            </a:r>
            <a:r>
              <a:rPr spc="10" dirty="0"/>
              <a:t> </a:t>
            </a:r>
            <a:r>
              <a:rPr spc="-15" dirty="0"/>
              <a:t>algorithm</a:t>
            </a:r>
            <a:r>
              <a:rPr spc="5" dirty="0"/>
              <a:t> </a:t>
            </a:r>
            <a:r>
              <a:rPr spc="-80" dirty="0"/>
              <a:t>makes</a:t>
            </a:r>
            <a:r>
              <a:rPr spc="5" dirty="0"/>
              <a:t> </a:t>
            </a:r>
            <a:r>
              <a:rPr spc="-10" dirty="0"/>
              <a:t>predictions</a:t>
            </a:r>
            <a:r>
              <a:rPr spc="5" dirty="0"/>
              <a:t> </a:t>
            </a:r>
            <a:r>
              <a:rPr spc="60" dirty="0"/>
              <a:t>for</a:t>
            </a:r>
            <a:r>
              <a:rPr spc="10" dirty="0"/>
              <a:t> </a:t>
            </a:r>
            <a:r>
              <a:rPr spc="20" dirty="0"/>
              <a:t>future</a:t>
            </a:r>
            <a:r>
              <a:rPr spc="5" dirty="0"/>
              <a:t> </a:t>
            </a:r>
            <a:r>
              <a:rPr spc="-35" dirty="0"/>
              <a:t>bike</a:t>
            </a:r>
            <a:r>
              <a:rPr spc="5" dirty="0"/>
              <a:t> </a:t>
            </a:r>
            <a:r>
              <a:rPr spc="-40" dirty="0"/>
              <a:t>counts.</a:t>
            </a:r>
            <a:r>
              <a:rPr spc="5" dirty="0"/>
              <a:t> </a:t>
            </a:r>
            <a:r>
              <a:rPr spc="-85" dirty="0"/>
              <a:t>Discuss</a:t>
            </a:r>
            <a:r>
              <a:rPr spc="10" dirty="0"/>
              <a:t> </a:t>
            </a:r>
            <a:r>
              <a:rPr spc="-65" dirty="0"/>
              <a:t>any</a:t>
            </a:r>
            <a:r>
              <a:rPr spc="5" dirty="0"/>
              <a:t> </a:t>
            </a:r>
            <a:r>
              <a:rPr spc="10" dirty="0"/>
              <a:t>real-time</a:t>
            </a:r>
            <a:r>
              <a:rPr spc="5" dirty="0"/>
              <a:t> </a:t>
            </a:r>
            <a:r>
              <a:rPr spc="20" dirty="0"/>
              <a:t>data</a:t>
            </a:r>
            <a:r>
              <a:rPr spc="5" dirty="0"/>
              <a:t> </a:t>
            </a:r>
            <a:r>
              <a:rPr spc="-15" dirty="0"/>
              <a:t>inputs</a:t>
            </a:r>
            <a:r>
              <a:rPr spc="10" dirty="0"/>
              <a:t> </a:t>
            </a:r>
            <a:r>
              <a:rPr spc="-40" dirty="0"/>
              <a:t>considered</a:t>
            </a:r>
            <a:r>
              <a:rPr spc="5" dirty="0"/>
              <a:t> </a:t>
            </a:r>
            <a:r>
              <a:rPr spc="-20" dirty="0"/>
              <a:t>during</a:t>
            </a:r>
            <a:r>
              <a:rPr spc="5" dirty="0"/>
              <a:t> </a:t>
            </a:r>
            <a:r>
              <a:rPr spc="10" dirty="0"/>
              <a:t>the </a:t>
            </a:r>
            <a:r>
              <a:rPr spc="-540" dirty="0"/>
              <a:t> </a:t>
            </a:r>
            <a:r>
              <a:rPr dirty="0"/>
              <a:t>prediction</a:t>
            </a:r>
            <a:r>
              <a:rPr spc="-10" dirty="0"/>
              <a:t> </a:t>
            </a:r>
            <a:r>
              <a:rPr spc="-70" dirty="0"/>
              <a:t>phase.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0527" y="951094"/>
            <a:ext cx="2330450" cy="930910"/>
          </a:xfrm>
          <a:prstGeom prst="rect">
            <a:avLst/>
          </a:prstGeom>
        </p:spPr>
        <p:txBody>
          <a:bodyPr vert="horz" wrap="square" lIns="0" tIns="17780" rIns="0" bIns="0" rtlCol="0">
            <a:spAutoFit/>
          </a:bodyPr>
          <a:lstStyle/>
          <a:p>
            <a:pPr marL="12700">
              <a:lnSpc>
                <a:spcPct val="100000"/>
              </a:lnSpc>
              <a:spcBef>
                <a:spcPts val="140"/>
              </a:spcBef>
            </a:pPr>
            <a:r>
              <a:rPr sz="5900" spc="15" dirty="0">
                <a:solidFill>
                  <a:srgbClr val="1BACE3"/>
                </a:solidFill>
              </a:rPr>
              <a:t>Resu</a:t>
            </a:r>
            <a:r>
              <a:rPr sz="5900" spc="5" dirty="0">
                <a:solidFill>
                  <a:srgbClr val="1BACE3"/>
                </a:solidFill>
              </a:rPr>
              <a:t>l</a:t>
            </a:r>
            <a:r>
              <a:rPr sz="5900" spc="10" dirty="0">
                <a:solidFill>
                  <a:srgbClr val="1BACE3"/>
                </a:solidFill>
              </a:rPr>
              <a:t>t</a:t>
            </a:r>
            <a:endParaRPr sz="5900"/>
          </a:p>
        </p:txBody>
      </p:sp>
      <p:pic>
        <p:nvPicPr>
          <p:cNvPr id="3" name="object 3"/>
          <p:cNvPicPr/>
          <p:nvPr/>
        </p:nvPicPr>
        <p:blipFill>
          <a:blip r:embed="rId2" cstate="print"/>
          <a:stretch>
            <a:fillRect/>
          </a:stretch>
        </p:blipFill>
        <p:spPr>
          <a:xfrm>
            <a:off x="1386347" y="2490740"/>
            <a:ext cx="14382747" cy="49244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98615" y="3170902"/>
            <a:ext cx="13887448" cy="43814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9232" y="4186802"/>
            <a:ext cx="17402174" cy="19145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754</Words>
  <Application>Microsoft Office PowerPoint</Application>
  <PresentationFormat>Custom</PresentationFormat>
  <Paragraphs>54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MT</vt:lpstr>
      <vt:lpstr>Calibri</vt:lpstr>
      <vt:lpstr>Lucida Sans Unicode</vt:lpstr>
      <vt:lpstr>Microsoft Sans Serif</vt:lpstr>
      <vt:lpstr>Tahoma</vt:lpstr>
      <vt:lpstr>Times New Roman</vt:lpstr>
      <vt:lpstr>Trebuchet MS</vt:lpstr>
      <vt:lpstr>Verdana</vt:lpstr>
      <vt:lpstr>Office Theme</vt:lpstr>
      <vt:lpstr>CAPSTONE PROJECT</vt:lpstr>
      <vt:lpstr>OUTLINE</vt:lpstr>
      <vt:lpstr>Problem Statement 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vt:lpstr>
      <vt:lpstr>Proposed Solution</vt:lpstr>
      <vt:lpstr>System Approach</vt:lpstr>
      <vt:lpstr>Algorithm &amp; Deployment</vt:lpstr>
      <vt:lpstr>Result</vt:lpstr>
      <vt:lpstr>PowerPoint Presentation</vt:lpstr>
      <vt:lpstr>PowerPoint Presentation</vt:lpstr>
      <vt:lpstr>Conclusion 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vt:lpstr>
      <vt:lpstr>Future scope</vt:lpstr>
      <vt:lpstr>References List and cite relevant sources, research papers, and articles that were  instrumental in developing the proposed solution. This could include academic  papers on bike demand prediction, machine learning algorithms, and best  practices in data preprocessing and model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template -1.pptx</dc:title>
  <dc:creator>Wasim Akram</dc:creator>
  <cp:keywords>DAGBcKGuLF8,BAFvhNUN6ag</cp:keywords>
  <cp:lastModifiedBy>Sathish Kumar</cp:lastModifiedBy>
  <cp:revision>1</cp:revision>
  <dcterms:created xsi:type="dcterms:W3CDTF">2024-04-04T15:05:15Z</dcterms:created>
  <dcterms:modified xsi:type="dcterms:W3CDTF">2024-04-04T15:34:30Z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Canva</vt:lpwstr>
  </property>
  <property fmtid="{D5CDD505-2E9C-101B-9397-08002B2CF9AE}" pid="4" name="LastSaved">
    <vt:filetime>2024-04-04T00:00:00Z</vt:filetime>
  </property>
</Properties>
</file>