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40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4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4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B5F-B178-19A0-93E6-AB444468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Developing the Python Calculator using </a:t>
            </a:r>
            <a:r>
              <a:rPr lang="en-IN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Tkinter</a:t>
            </a: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 Library</a:t>
            </a:r>
            <a:b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8146F-48BE-7FD2-475F-182EC69C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latin typeface="Candara" panose="020E0502030303020204" pitchFamily="34" charset="0"/>
              </a:rPr>
              <a:t>NextHikes</a:t>
            </a:r>
            <a:r>
              <a:rPr lang="en-IN" b="1" dirty="0">
                <a:latin typeface="Candara" panose="020E0502030303020204" pitchFamily="34" charset="0"/>
              </a:rPr>
              <a:t> PROJECT </a:t>
            </a:r>
            <a:r>
              <a:rPr lang="en-IN" sz="2800" b="1" dirty="0">
                <a:latin typeface="Candara" panose="020E0502030303020204" pitchFamily="34" charset="0"/>
              </a:rPr>
              <a:t>1</a:t>
            </a:r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C8D6-2033-A767-A95E-55B3682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669C-81CB-5925-10C2-A4C1F856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/>
              <a:t> </a:t>
            </a:r>
            <a:r>
              <a:rPr lang="en-US" sz="2000" dirty="0"/>
              <a:t>This Project has been introduced on the basis of Python-based Calculator from </a:t>
            </a:r>
            <a:r>
              <a:rPr lang="en-US" sz="2000" dirty="0" err="1"/>
              <a:t>Tkinter</a:t>
            </a:r>
            <a:r>
              <a:rPr lang="en-US" sz="2000" dirty="0"/>
              <a:t> library with Graphical User Interface (GUI) application toolkit using Visual Studio Code.</a:t>
            </a:r>
          </a:p>
          <a:p>
            <a:r>
              <a:rPr lang="en-US" sz="2000" dirty="0"/>
              <a:t> Using the Python Calculator can simplify the complex calculations for users to increase their accuracy.</a:t>
            </a:r>
          </a:p>
          <a:p>
            <a:r>
              <a:rPr lang="en-US" sz="2000" dirty="0"/>
              <a:t> It allows the users to define the mathematical solution and save their time by providing the outcome on fingertips.</a:t>
            </a:r>
          </a:p>
          <a:p>
            <a:r>
              <a:rPr lang="en-US" sz="2000" dirty="0"/>
              <a:t> The Objective of this calculator is to provide the numerical operations and improve the efficiency without any mathematical errors.</a:t>
            </a:r>
          </a:p>
          <a:p>
            <a:r>
              <a:rPr lang="en-US" sz="2000" dirty="0"/>
              <a:t>Let’s begin.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570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C834-B8FA-7160-282A-11D6B734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7" y="161366"/>
            <a:ext cx="11259672" cy="923364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Gabriola" panose="04040605051002020D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		GUI Canvas Display of Python Calculator 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3041CF41-B96C-D14C-BDF5-DFFD59AAA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r="11916"/>
          <a:stretch>
            <a:fillRect/>
          </a:stretch>
        </p:blipFill>
        <p:spPr>
          <a:xfrm>
            <a:off x="7019365" y="161366"/>
            <a:ext cx="4652681" cy="626329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A8E15-650E-CEE0-529F-63FF122C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340655" y="1272990"/>
            <a:ext cx="5172638" cy="32003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Tkinter</a:t>
            </a:r>
            <a:r>
              <a:rPr lang="en-US" dirty="0"/>
              <a:t> library has been carried out to create a calculator.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GUI Canvas Display has been created where we've assigned the title of Calculator as '</a:t>
            </a:r>
            <a:r>
              <a:rPr lang="en-US" b="1" i="1" dirty="0"/>
              <a:t>Python Calculator</a:t>
            </a:r>
            <a:r>
              <a:rPr lang="en-US" dirty="0"/>
              <a:t>' after importing </a:t>
            </a:r>
            <a:r>
              <a:rPr lang="en-US" dirty="0" err="1"/>
              <a:t>tkinter</a:t>
            </a:r>
            <a:r>
              <a:rPr lang="en-US" dirty="0"/>
              <a:t> from library.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Function " </a:t>
            </a:r>
            <a:r>
              <a:rPr lang="en-US" b="1" i="1" dirty="0" err="1"/>
              <a:t>var.mainloop</a:t>
            </a:r>
            <a:r>
              <a:rPr lang="en-US" b="1" i="1" dirty="0"/>
              <a:t>()</a:t>
            </a:r>
            <a:r>
              <a:rPr lang="en-US" dirty="0"/>
              <a:t> " helps us to run the app continuously, it is an infinite loop to run the calculator/program without any interruption. Below functions were used to create the Canvas with title as shown in the picture below.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0D6D2E-7F9D-C7E9-B7DD-C71E1E0E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6" y="4561058"/>
            <a:ext cx="4872115" cy="2135576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ECC2EC-0EA9-3370-A0CE-374C23E02FE3}"/>
              </a:ext>
            </a:extLst>
          </p:cNvPr>
          <p:cNvSpPr/>
          <p:nvPr/>
        </p:nvSpPr>
        <p:spPr>
          <a:xfrm>
            <a:off x="5513293" y="3173506"/>
            <a:ext cx="797860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DF7-3368-91BD-A057-004C2726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107576"/>
            <a:ext cx="11331388" cy="95025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Candara Light" panose="020E0502030303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 Functions to design the Python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8ABC-7924-0E47-5242-95EE30CE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057834"/>
            <a:ext cx="12048565" cy="5800166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To create combine the display for each column assigned, “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columnspan</a:t>
            </a:r>
            <a:r>
              <a:rPr lang="en-IN" sz="2000" dirty="0"/>
              <a:t>” function was used as shown in the previous slide.</a:t>
            </a:r>
          </a:p>
          <a:p>
            <a:r>
              <a:rPr lang="en-US" sz="2000" dirty="0"/>
              <a:t>By using "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sz="2000" dirty="0"/>
              <a:t> function", we can command and execute the code for each function present within the calculator.</a:t>
            </a:r>
          </a:p>
          <a:p>
            <a:r>
              <a:rPr lang="en-US" sz="2000" dirty="0"/>
              <a:t>To pass the instruction to each button differently, we’ve defined the buttons as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buttonClick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buttonClear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buttonEqual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/>
              <a:t>.</a:t>
            </a:r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dirty="0"/>
              <a:t>We’ve passed the instruction to each buttons separately with “</a:t>
            </a:r>
            <a:r>
              <a:rPr lang="en-I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IN" sz="2000" dirty="0"/>
              <a:t> function”, with different parameters to each buttons as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padx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bd,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fg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font, 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(variable)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command,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000" dirty="0"/>
              <a:t>and the function which was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defined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as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buttonClick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buttonClear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buttonEqual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/>
              <a:t>.</a:t>
            </a:r>
          </a:p>
          <a:p>
            <a:r>
              <a:rPr lang="en-US" sz="2000" dirty="0"/>
              <a:t>Using “ 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var.geometry</a:t>
            </a:r>
            <a:r>
              <a:rPr lang="en-US" sz="2000" dirty="0"/>
              <a:t> ” function, we can fix and adjust the length and width of ‘Python Calculator’ canvas.</a:t>
            </a:r>
          </a:p>
          <a:p>
            <a:r>
              <a:rPr lang="en-US" sz="2000" dirty="0"/>
              <a:t>Additionally, we’ve also provided the parameter “ </a:t>
            </a:r>
            <a:r>
              <a:rPr lang="en-US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jusify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=RIGHT </a:t>
            </a:r>
            <a:r>
              <a:rPr lang="en-US" sz="2000" dirty="0"/>
              <a:t>”, where justify is a parameter for the text passed in Display box which will start from “Right”. </a:t>
            </a:r>
          </a:p>
          <a:p>
            <a:r>
              <a:rPr lang="en-US" sz="2000" dirty="0"/>
              <a:t>“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eval</a:t>
            </a:r>
            <a:r>
              <a:rPr lang="en-US" sz="2000" dirty="0"/>
              <a:t> function ” is to evaluate the given source in the context of </a:t>
            </a:r>
            <a:r>
              <a:rPr lang="en-US" sz="2000" dirty="0" err="1"/>
              <a:t>globals</a:t>
            </a:r>
            <a:r>
              <a:rPr lang="en-US" sz="2000" dirty="0"/>
              <a:t> and locals. The source may be a string representing a Python expression or a code object as returned by compile(). The </a:t>
            </a:r>
            <a:r>
              <a:rPr lang="en-US" sz="2000" dirty="0" err="1"/>
              <a:t>globals</a:t>
            </a:r>
            <a:r>
              <a:rPr lang="en-US" sz="2000" dirty="0"/>
              <a:t> must be a dictionary and locals can be any mapping, defaulting to the current </a:t>
            </a:r>
            <a:r>
              <a:rPr lang="en-US" sz="2000" dirty="0" err="1"/>
              <a:t>globals</a:t>
            </a:r>
            <a:r>
              <a:rPr lang="en-US" sz="2000" dirty="0"/>
              <a:t> and locals. If only </a:t>
            </a:r>
            <a:r>
              <a:rPr lang="en-US" sz="2000" dirty="0" err="1"/>
              <a:t>globals</a:t>
            </a:r>
            <a:r>
              <a:rPr lang="en-US" sz="2000" dirty="0"/>
              <a:t> is given, locals defaults to it.</a:t>
            </a:r>
          </a:p>
          <a:p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500-F8E4-E6AC-46B2-2AC2BA26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25507"/>
            <a:ext cx="11564470" cy="815788"/>
          </a:xfrm>
        </p:spPr>
        <p:txBody>
          <a:bodyPr>
            <a:norm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ndara" panose="020E0502030303020204" pitchFamily="34" charset="0"/>
              </a:rPr>
              <a:t>Parameters used in Python calc are: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E6AF-D538-8FE9-7311-C00BE4EB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084729"/>
            <a:ext cx="5656729" cy="545950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padx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padx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used to manage the size of pad (each buttons present)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bd is used for border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is used for foreground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is used for background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font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= font is used to change the font style, size and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command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to command the buttons as defined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row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row is to assign the row for each buttons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column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to assign the column for each buttons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menu is to create the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filemenu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on top head with dropdown lists.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label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label parameter is to label the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filemenu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dropdowns.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700" dirty="0">
              <a:latin typeface="Aptos Display" panose="020B0004020202020204" pitchFamily="34" charset="0"/>
            </a:endParaRP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3421F0D-A5CB-976E-8B6B-B603A74D8F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 b="9578"/>
          <a:stretch>
            <a:fillRect/>
          </a:stretch>
        </p:blipFill>
        <p:spPr>
          <a:xfrm>
            <a:off x="5818000" y="533401"/>
            <a:ext cx="6275388" cy="5862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42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1AC9-0210-DD68-8310-6D5404DC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3" y="657226"/>
            <a:ext cx="9958709" cy="84884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-apple-system"/>
              </a:rPr>
              <a:t>Summarization of this project</a:t>
            </a:r>
            <a:endParaRPr lang="en-IN" sz="3600" dirty="0">
              <a:latin typeface="-apple-syste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9562-5CA6-B8F9-C823-AAD02346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3" y="1891553"/>
            <a:ext cx="10102145" cy="4518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After reviewing this project, you must be already aware that this project aims to solve the mathematical problems and deliver the efficiency to the users.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The functionality and key feature of this project has been introduced during the journey of this presentation, along with visuals, screenshots, tools and the methodologies used in this calculator.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In a nutshell, the users can operate this tool with the aim to achieve a desired outcome without any error being occurred.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I highly appreciate your kind attention to this project and delighted to be a part of this project which helped in enhancing the relevant knowledge around Python. Looking forward to work on more projects and to have a positive impact on my learning.</a:t>
            </a:r>
          </a:p>
        </p:txBody>
      </p:sp>
    </p:spTree>
    <p:extLst>
      <p:ext uri="{BB962C8B-B14F-4D97-AF65-F5344CB8AC3E}">
        <p14:creationId xmlns:p14="http://schemas.microsoft.com/office/powerpoint/2010/main" val="24231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628F-EC6D-BA9B-CB9D-046F0DC7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2659"/>
            <a:ext cx="10515600" cy="2967317"/>
          </a:xfrm>
        </p:spPr>
        <p:txBody>
          <a:bodyPr>
            <a:noAutofit/>
          </a:bodyPr>
          <a:lstStyle/>
          <a:p>
            <a:r>
              <a:rPr lang="en-IN" sz="4400" b="0" dirty="0">
                <a:highlight>
                  <a:srgbClr val="00FFFF"/>
                </a:highlight>
                <a:latin typeface="Gabriola" panose="04040605051002020D02" pitchFamily="82" charset="0"/>
              </a:rPr>
              <a:t>		</a:t>
            </a:r>
            <a:r>
              <a:rPr lang="en-IN" sz="13800" b="0" dirty="0">
                <a:solidFill>
                  <a:schemeClr val="bg1"/>
                </a:solidFill>
                <a:highlight>
                  <a:srgbClr val="00FFFF"/>
                </a:highlight>
                <a:latin typeface="Gabriola" panose="04040605051002020D02" pitchFamily="82" charset="0"/>
              </a:rPr>
              <a:t>Thank </a:t>
            </a:r>
            <a:r>
              <a:rPr lang="en-IN" sz="13800" b="0" dirty="0">
                <a:latin typeface="Gabriola" panose="04040605051002020D02" pitchFamily="82" charset="0"/>
              </a:rPr>
              <a:t>you</a:t>
            </a:r>
            <a:endParaRPr lang="en-IN" sz="4400" b="0" dirty="0">
              <a:latin typeface="Gabriola" panose="04040605051002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6393-B745-D099-8D51-784E0719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513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GITHUB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i="1" dirty="0">
                <a:solidFill>
                  <a:schemeClr val="tx1"/>
                </a:solidFill>
                <a:effectLst/>
              </a:rPr>
              <a:t>Wasim8700692354</a:t>
            </a:r>
          </a:p>
          <a:p>
            <a:br>
              <a:rPr lang="en-IN" b="0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79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1803</TotalTime>
  <Words>706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-apple-system</vt:lpstr>
      <vt:lpstr>Aptos Display</vt:lpstr>
      <vt:lpstr>Arial</vt:lpstr>
      <vt:lpstr>Bookman Old Style</vt:lpstr>
      <vt:lpstr>Calibri Light</vt:lpstr>
      <vt:lpstr>Cambria</vt:lpstr>
      <vt:lpstr>Candara</vt:lpstr>
      <vt:lpstr>Candara Light</vt:lpstr>
      <vt:lpstr>Gabriola</vt:lpstr>
      <vt:lpstr>Rockwell</vt:lpstr>
      <vt:lpstr>Wingdings</vt:lpstr>
      <vt:lpstr>Damask</vt:lpstr>
      <vt:lpstr>Developing the Python Calculator using Tkinter Library </vt:lpstr>
      <vt:lpstr>Introduction</vt:lpstr>
      <vt:lpstr>  GUI Canvas Display of Python Calculator </vt:lpstr>
      <vt:lpstr>Main Functions to design the Python Calculator</vt:lpstr>
      <vt:lpstr> Parameters used in Python calc are:</vt:lpstr>
      <vt:lpstr>Summarization of this project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Python Calculator using Tkinter Library</dc:title>
  <dc:creator>Wasim Khan</dc:creator>
  <cp:lastModifiedBy>Wasim Khan</cp:lastModifiedBy>
  <cp:revision>5</cp:revision>
  <dcterms:created xsi:type="dcterms:W3CDTF">2024-03-25T19:21:04Z</dcterms:created>
  <dcterms:modified xsi:type="dcterms:W3CDTF">2024-03-27T23:24:07Z</dcterms:modified>
</cp:coreProperties>
</file>