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ReSearch: Integrating Search and Reasoning with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 Data Scientist Assignment</a:t>
            </a:r>
          </a:p>
          <a:p>
            <a:r>
              <a:t>Name: Wasim Ghori</a:t>
            </a:r>
          </a:p>
          <a:p>
            <a:r>
              <a:t>Date: 18th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implementation with GRPO agent.</a:t>
            </a:r>
          </a:p>
          <a:p>
            <a:r>
              <a:t>- Technical report with experimental insights.</a:t>
            </a:r>
          </a:p>
          <a:p>
            <a:r>
              <a:t>- Presentation slide deck.</a:t>
            </a:r>
          </a:p>
          <a:p>
            <a:r>
              <a:t>- Discussion document on scalability and production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Contact: wasim.ghori@email.com</a:t>
            </a:r>
          </a:p>
          <a:p>
            <a:r>
              <a:t>- Submission Date: 18th April 2025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GRPO Framework - Visual Overview</a:t>
            </a:r>
          </a:p>
        </p:txBody>
      </p:sp>
      <p:pic>
        <p:nvPicPr>
          <p:cNvPr id="3" name="Picture 2" descr="ReSearch_Vis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and analyze the ReSearch paper.</a:t>
            </a:r>
          </a:p>
          <a:p>
            <a:r>
              <a:t>- Explore the official GitHub repository and its structure.</a:t>
            </a:r>
          </a:p>
          <a:p>
            <a:r>
              <a:t>- Implement the ReSearch framework using GRPO.</a:t>
            </a:r>
          </a:p>
          <a:p>
            <a:r>
              <a:t>- Provide in-depth technical insights, report, and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ReSearch proposes a method that combines search capabilities with reasoning in large language models (LLMs).</a:t>
            </a:r>
          </a:p>
          <a:p>
            <a:r>
              <a:t>- It leverages a novel algorithm called GRPO (Guided Reasoning Policy Optimization).</a:t>
            </a:r>
          </a:p>
          <a:p>
            <a:r>
              <a:t>- Main goal: enhance LLM decision-making by incorporating external search into RL training loops.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Concepts: GRPO &amp;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GRPO integrates external search queries into reasoning steps.</a:t>
            </a:r>
          </a:p>
          <a:p>
            <a:r>
              <a:t>- Enhances reinforcement learning by providing informative external context.</a:t>
            </a:r>
          </a:p>
          <a:p>
            <a:r>
              <a:t>- Aims to reduce hallucinations and improve task accuracy.</a:t>
            </a:r>
          </a:p>
          <a:p>
            <a:r>
              <a:t>- Utilizes open-domain environments with real-time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GitHub: https://github.com/Agent-RL/ReSearch</a:t>
            </a:r>
          </a:p>
          <a:p>
            <a:r>
              <a:t>- Key folders: /agents, /envs, /utils, /trainer.</a:t>
            </a:r>
          </a:p>
          <a:p>
            <a:r>
              <a:t>- agents/: contains GRPO logic.</a:t>
            </a:r>
          </a:p>
          <a:p>
            <a:r>
              <a:t>- envs/: environment setup for tasks like question answering.</a:t>
            </a:r>
          </a:p>
          <a:p>
            <a:r>
              <a:t>- trainer/: training loop using RLHF methodology.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 up Python environment with dependencies from requirements.txt.</a:t>
            </a:r>
          </a:p>
          <a:p>
            <a:r>
              <a:t>- Initialized agent with pre-trained LLM base (e.g., GPT-3).</a:t>
            </a:r>
          </a:p>
          <a:p>
            <a:r>
              <a:t>- Connected search API (e.g., Google or Bing) for real-time data.</a:t>
            </a:r>
          </a:p>
          <a:p>
            <a:r>
              <a:t>- Trained the GRPO agent over multiple episodes.</a:t>
            </a:r>
          </a:p>
          <a:p>
            <a:r>
              <a:t>- Evaluated accuracy, reward curves, and reasoning depth.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GRPO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Compared GRPO agent with baseline models (e.g., PPO, SFT).</a:t>
            </a:r>
          </a:p>
          <a:p>
            <a:r>
              <a:t>- GRPO showed higher accuracy in open-book QA and reasoning tasks.</a:t>
            </a:r>
          </a:p>
          <a:p>
            <a:r>
              <a:t>- Qualitative output: more fact-based answers.</a:t>
            </a:r>
          </a:p>
          <a:p>
            <a:r>
              <a:t>- Quantitative metrics: improved reward scores, reduced error rate.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ReSearch efficiently bridges LLMs and real-world data.</a:t>
            </a:r>
          </a:p>
          <a:p>
            <a:r>
              <a:t>- Challenges: API rate-limiting, noisy search results, reward sparsity.</a:t>
            </a:r>
          </a:p>
          <a:p>
            <a:r>
              <a:t>- Design improvement: filtering search results, dynamic prompts.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Open-domain question answering (e.g., Bing Chat, Perplexity AI).</a:t>
            </a:r>
          </a:p>
          <a:p>
            <a:r>
              <a:t>- Educational tutors that cross-check facts.</a:t>
            </a:r>
          </a:p>
          <a:p>
            <a:r>
              <a:t>- Real-time assistants that use verified sources.</a:t>
            </a:r>
          </a:p>
          <a:p>
            <a:r>
              <a:t>- Future: combine with retrieval-augmented generation (RAG).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