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3086F-F2F3-4EF3-B402-0BAC6A0C39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6093D1D-DF82-4517-9CF2-0F8D213775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Why Playwright?</a:t>
          </a:r>
        </a:p>
      </dgm:t>
    </dgm:pt>
    <dgm:pt modelId="{028E7288-A3D7-4412-9F13-08DD22F8EEDF}" type="parTrans" cxnId="{33C473AA-0126-4A24-BD62-C345D4E99923}">
      <dgm:prSet/>
      <dgm:spPr/>
      <dgm:t>
        <a:bodyPr/>
        <a:lstStyle/>
        <a:p>
          <a:endParaRPr lang="en-US"/>
        </a:p>
      </dgm:t>
    </dgm:pt>
    <dgm:pt modelId="{E288FADE-3CA2-438F-9BAD-847DC0A08299}" type="sibTrans" cxnId="{33C473AA-0126-4A24-BD62-C345D4E99923}">
      <dgm:prSet/>
      <dgm:spPr/>
      <dgm:t>
        <a:bodyPr/>
        <a:lstStyle/>
        <a:p>
          <a:endParaRPr lang="en-US"/>
        </a:p>
      </dgm:t>
    </dgm:pt>
    <dgm:pt modelId="{5D24550C-CEF8-4EDD-A31E-67B7EB2F19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Setup &amp; Installation</a:t>
          </a:r>
        </a:p>
      </dgm:t>
    </dgm:pt>
    <dgm:pt modelId="{D043EC3E-3700-473F-B800-A9C7FF2F929B}" type="parTrans" cxnId="{444759FF-5AFC-47BB-B736-EC33ABFD4FF6}">
      <dgm:prSet/>
      <dgm:spPr/>
      <dgm:t>
        <a:bodyPr/>
        <a:lstStyle/>
        <a:p>
          <a:endParaRPr lang="en-US"/>
        </a:p>
      </dgm:t>
    </dgm:pt>
    <dgm:pt modelId="{9C5B9812-E58E-4355-B765-52EC58D1D51D}" type="sibTrans" cxnId="{444759FF-5AFC-47BB-B736-EC33ABFD4FF6}">
      <dgm:prSet/>
      <dgm:spPr/>
      <dgm:t>
        <a:bodyPr/>
        <a:lstStyle/>
        <a:p>
          <a:endParaRPr lang="en-US"/>
        </a:p>
      </dgm:t>
    </dgm:pt>
    <dgm:pt modelId="{4F36932F-A05F-4321-B473-8E0182C3AA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Pytest Basics</a:t>
          </a:r>
        </a:p>
      </dgm:t>
    </dgm:pt>
    <dgm:pt modelId="{50165F45-8167-44F5-A793-EA88D128306F}" type="parTrans" cxnId="{C4641D0F-8E33-4B02-8E37-360177963400}">
      <dgm:prSet/>
      <dgm:spPr/>
      <dgm:t>
        <a:bodyPr/>
        <a:lstStyle/>
        <a:p>
          <a:endParaRPr lang="en-US"/>
        </a:p>
      </dgm:t>
    </dgm:pt>
    <dgm:pt modelId="{D1854D6F-6E93-4D24-BBC0-5391A6D15D58}" type="sibTrans" cxnId="{C4641D0F-8E33-4B02-8E37-360177963400}">
      <dgm:prSet/>
      <dgm:spPr/>
      <dgm:t>
        <a:bodyPr/>
        <a:lstStyle/>
        <a:p>
          <a:endParaRPr lang="en-US"/>
        </a:p>
      </dgm:t>
    </dgm:pt>
    <dgm:pt modelId="{29537933-3D51-40B8-A0B9-D5E85B737C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Playwright Test Structure</a:t>
          </a:r>
        </a:p>
      </dgm:t>
    </dgm:pt>
    <dgm:pt modelId="{BD68D964-CE08-4644-9CBA-1E487CBA94FA}" type="parTrans" cxnId="{24A5D047-8981-4E17-9F83-D849C2C20527}">
      <dgm:prSet/>
      <dgm:spPr/>
      <dgm:t>
        <a:bodyPr/>
        <a:lstStyle/>
        <a:p>
          <a:endParaRPr lang="en-US"/>
        </a:p>
      </dgm:t>
    </dgm:pt>
    <dgm:pt modelId="{4041514E-46D5-4529-BAC3-A86AC60976E6}" type="sibTrans" cxnId="{24A5D047-8981-4E17-9F83-D849C2C20527}">
      <dgm:prSet/>
      <dgm:spPr/>
      <dgm:t>
        <a:bodyPr/>
        <a:lstStyle/>
        <a:p>
          <a:endParaRPr lang="en-US"/>
        </a:p>
      </dgm:t>
    </dgm:pt>
    <dgm:pt modelId="{A21BFEA2-D134-492D-8206-DB81B9C4B6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Locators &amp; Assertions</a:t>
          </a:r>
        </a:p>
      </dgm:t>
    </dgm:pt>
    <dgm:pt modelId="{3A5CF61C-5353-47DF-B216-966C35E2087F}" type="parTrans" cxnId="{899846C4-0907-4F64-84BF-13C0717CF111}">
      <dgm:prSet/>
      <dgm:spPr/>
      <dgm:t>
        <a:bodyPr/>
        <a:lstStyle/>
        <a:p>
          <a:endParaRPr lang="en-US"/>
        </a:p>
      </dgm:t>
    </dgm:pt>
    <dgm:pt modelId="{4F9B8381-56D7-4942-B1DE-163B5A319AA8}" type="sibTrans" cxnId="{899846C4-0907-4F64-84BF-13C0717CF111}">
      <dgm:prSet/>
      <dgm:spPr/>
      <dgm:t>
        <a:bodyPr/>
        <a:lstStyle/>
        <a:p>
          <a:endParaRPr lang="en-US"/>
        </a:p>
      </dgm:t>
    </dgm:pt>
    <dgm:pt modelId="{3BD423F2-DEFB-4E03-BC2D-10668D039C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Handling Windows &amp; Dynamic Elements</a:t>
          </a:r>
        </a:p>
      </dgm:t>
    </dgm:pt>
    <dgm:pt modelId="{7794F535-D17D-4A2C-B093-2C3C66864635}" type="parTrans" cxnId="{A9223CA5-E2DB-431E-989B-0A53023E981B}">
      <dgm:prSet/>
      <dgm:spPr/>
      <dgm:t>
        <a:bodyPr/>
        <a:lstStyle/>
        <a:p>
          <a:endParaRPr lang="en-US"/>
        </a:p>
      </dgm:t>
    </dgm:pt>
    <dgm:pt modelId="{4D00A90F-1DC7-448E-A6D9-3C2BEE7CCAB8}" type="sibTrans" cxnId="{A9223CA5-E2DB-431E-989B-0A53023E981B}">
      <dgm:prSet/>
      <dgm:spPr/>
      <dgm:t>
        <a:bodyPr/>
        <a:lstStyle/>
        <a:p>
          <a:endParaRPr lang="en-US"/>
        </a:p>
      </dgm:t>
    </dgm:pt>
    <dgm:pt modelId="{A8090596-D345-4292-A014-22ECA4B4EF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Record &amp; Playback (Codegen)</a:t>
          </a:r>
        </a:p>
      </dgm:t>
    </dgm:pt>
    <dgm:pt modelId="{521214B0-5BD3-4622-856B-7029C1F42637}" type="parTrans" cxnId="{90EAA52C-0046-40E3-845D-9F9781B32287}">
      <dgm:prSet/>
      <dgm:spPr/>
      <dgm:t>
        <a:bodyPr/>
        <a:lstStyle/>
        <a:p>
          <a:endParaRPr lang="en-US"/>
        </a:p>
      </dgm:t>
    </dgm:pt>
    <dgm:pt modelId="{87302860-DBAA-4385-9611-6B26D8ACF5FD}" type="sibTrans" cxnId="{90EAA52C-0046-40E3-845D-9F9781B32287}">
      <dgm:prSet/>
      <dgm:spPr/>
      <dgm:t>
        <a:bodyPr/>
        <a:lstStyle/>
        <a:p>
          <a:endParaRPr lang="en-US"/>
        </a:p>
      </dgm:t>
    </dgm:pt>
    <dgm:pt modelId="{1A1F7B4E-DD5B-4E02-97D2-014DBE5E57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Q&amp;A</a:t>
          </a:r>
        </a:p>
      </dgm:t>
    </dgm:pt>
    <dgm:pt modelId="{F0B1E8CC-B401-41ED-B6C1-54757D53F622}" type="parTrans" cxnId="{44ED1A3B-0BEE-4760-AFE8-7F330014D71A}">
      <dgm:prSet/>
      <dgm:spPr/>
      <dgm:t>
        <a:bodyPr/>
        <a:lstStyle/>
        <a:p>
          <a:endParaRPr lang="en-US"/>
        </a:p>
      </dgm:t>
    </dgm:pt>
    <dgm:pt modelId="{C05B0430-2071-471C-AEE0-C193A4274811}" type="sibTrans" cxnId="{44ED1A3B-0BEE-4760-AFE8-7F330014D71A}">
      <dgm:prSet/>
      <dgm:spPr/>
      <dgm:t>
        <a:bodyPr/>
        <a:lstStyle/>
        <a:p>
          <a:endParaRPr lang="en-US"/>
        </a:p>
      </dgm:t>
    </dgm:pt>
    <dgm:pt modelId="{4109EF1E-69FE-4712-9AEF-DF687D3828C7}" type="pres">
      <dgm:prSet presAssocID="{1EB3086F-F2F3-4EF3-B402-0BAC6A0C3953}" presName="root" presStyleCnt="0">
        <dgm:presLayoutVars>
          <dgm:dir/>
          <dgm:resizeHandles val="exact"/>
        </dgm:presLayoutVars>
      </dgm:prSet>
      <dgm:spPr/>
    </dgm:pt>
    <dgm:pt modelId="{5CD3BF2F-111B-4B9D-9A1B-CE9E3F5E731C}" type="pres">
      <dgm:prSet presAssocID="{26093D1D-DF82-4517-9CF2-0F8D21377527}" presName="compNode" presStyleCnt="0"/>
      <dgm:spPr/>
    </dgm:pt>
    <dgm:pt modelId="{A2BBBF2D-FE91-4CE3-82DE-80E1F478084F}" type="pres">
      <dgm:prSet presAssocID="{26093D1D-DF82-4517-9CF2-0F8D21377527}" presName="iconBgRect" presStyleLbl="bgShp" presStyleIdx="0" presStyleCnt="8"/>
      <dgm:spPr/>
    </dgm:pt>
    <dgm:pt modelId="{550A28C6-6007-4817-91E4-BCF8CB3B38B5}" type="pres">
      <dgm:prSet presAssocID="{26093D1D-DF82-4517-9CF2-0F8D2137752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A05F2C2-5274-4084-A57F-4DAE947D83B3}" type="pres">
      <dgm:prSet presAssocID="{26093D1D-DF82-4517-9CF2-0F8D21377527}" presName="spaceRect" presStyleCnt="0"/>
      <dgm:spPr/>
    </dgm:pt>
    <dgm:pt modelId="{D37CDB09-7180-488F-89B7-FAB0FC4B7204}" type="pres">
      <dgm:prSet presAssocID="{26093D1D-DF82-4517-9CF2-0F8D21377527}" presName="textRect" presStyleLbl="revTx" presStyleIdx="0" presStyleCnt="8">
        <dgm:presLayoutVars>
          <dgm:chMax val="1"/>
          <dgm:chPref val="1"/>
        </dgm:presLayoutVars>
      </dgm:prSet>
      <dgm:spPr/>
    </dgm:pt>
    <dgm:pt modelId="{D6995693-3FE3-475E-96FD-CA9A2E03F212}" type="pres">
      <dgm:prSet presAssocID="{E288FADE-3CA2-438F-9BAD-847DC0A08299}" presName="sibTrans" presStyleCnt="0"/>
      <dgm:spPr/>
    </dgm:pt>
    <dgm:pt modelId="{DC16E827-BA34-45D9-9AF6-867A98141EF4}" type="pres">
      <dgm:prSet presAssocID="{5D24550C-CEF8-4EDD-A31E-67B7EB2F19AF}" presName="compNode" presStyleCnt="0"/>
      <dgm:spPr/>
    </dgm:pt>
    <dgm:pt modelId="{4323291E-4A8B-4C4A-8B72-223571A08BEC}" type="pres">
      <dgm:prSet presAssocID="{5D24550C-CEF8-4EDD-A31E-67B7EB2F19AF}" presName="iconBgRect" presStyleLbl="bgShp" presStyleIdx="1" presStyleCnt="8"/>
      <dgm:spPr/>
    </dgm:pt>
    <dgm:pt modelId="{D3150102-A7EC-4A10-8BD5-D0D4A2DB7EAF}" type="pres">
      <dgm:prSet presAssocID="{5D24550C-CEF8-4EDD-A31E-67B7EB2F19A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A12A3D-8D3D-4E3E-A769-3F21F8451902}" type="pres">
      <dgm:prSet presAssocID="{5D24550C-CEF8-4EDD-A31E-67B7EB2F19AF}" presName="spaceRect" presStyleCnt="0"/>
      <dgm:spPr/>
    </dgm:pt>
    <dgm:pt modelId="{00A045BF-677A-415B-8C84-35139AA5D82E}" type="pres">
      <dgm:prSet presAssocID="{5D24550C-CEF8-4EDD-A31E-67B7EB2F19AF}" presName="textRect" presStyleLbl="revTx" presStyleIdx="1" presStyleCnt="8">
        <dgm:presLayoutVars>
          <dgm:chMax val="1"/>
          <dgm:chPref val="1"/>
        </dgm:presLayoutVars>
      </dgm:prSet>
      <dgm:spPr/>
    </dgm:pt>
    <dgm:pt modelId="{8B425F63-03DF-4CB8-B311-8424058BCAF4}" type="pres">
      <dgm:prSet presAssocID="{9C5B9812-E58E-4355-B765-52EC58D1D51D}" presName="sibTrans" presStyleCnt="0"/>
      <dgm:spPr/>
    </dgm:pt>
    <dgm:pt modelId="{B286F914-3156-4AEA-99B9-5A106610F8DE}" type="pres">
      <dgm:prSet presAssocID="{4F36932F-A05F-4321-B473-8E0182C3AA50}" presName="compNode" presStyleCnt="0"/>
      <dgm:spPr/>
    </dgm:pt>
    <dgm:pt modelId="{711B2934-D755-4289-A7BD-5799EDD4B3DC}" type="pres">
      <dgm:prSet presAssocID="{4F36932F-A05F-4321-B473-8E0182C3AA50}" presName="iconBgRect" presStyleLbl="bgShp" presStyleIdx="2" presStyleCnt="8"/>
      <dgm:spPr/>
    </dgm:pt>
    <dgm:pt modelId="{66B21ECC-0ACC-4C71-AD2F-CA0376DBB11A}" type="pres">
      <dgm:prSet presAssocID="{4F36932F-A05F-4321-B473-8E0182C3AA5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C3B487-F10F-4175-8521-E7C6090529D7}" type="pres">
      <dgm:prSet presAssocID="{4F36932F-A05F-4321-B473-8E0182C3AA50}" presName="spaceRect" presStyleCnt="0"/>
      <dgm:spPr/>
    </dgm:pt>
    <dgm:pt modelId="{2EDB72C3-13C9-4688-BF6A-9FEA05D1CA7D}" type="pres">
      <dgm:prSet presAssocID="{4F36932F-A05F-4321-B473-8E0182C3AA50}" presName="textRect" presStyleLbl="revTx" presStyleIdx="2" presStyleCnt="8">
        <dgm:presLayoutVars>
          <dgm:chMax val="1"/>
          <dgm:chPref val="1"/>
        </dgm:presLayoutVars>
      </dgm:prSet>
      <dgm:spPr/>
    </dgm:pt>
    <dgm:pt modelId="{2E90B0BD-A551-4DB9-939C-A2C0B77E4961}" type="pres">
      <dgm:prSet presAssocID="{D1854D6F-6E93-4D24-BBC0-5391A6D15D58}" presName="sibTrans" presStyleCnt="0"/>
      <dgm:spPr/>
    </dgm:pt>
    <dgm:pt modelId="{5A293A62-8899-4865-B062-6C11D6E5B670}" type="pres">
      <dgm:prSet presAssocID="{29537933-3D51-40B8-A0B9-D5E85B737C73}" presName="compNode" presStyleCnt="0"/>
      <dgm:spPr/>
    </dgm:pt>
    <dgm:pt modelId="{79288B6C-5C70-4E5F-AC4A-A76EA06CB746}" type="pres">
      <dgm:prSet presAssocID="{29537933-3D51-40B8-A0B9-D5E85B737C73}" presName="iconBgRect" presStyleLbl="bgShp" presStyleIdx="3" presStyleCnt="8"/>
      <dgm:spPr/>
    </dgm:pt>
    <dgm:pt modelId="{61C002B8-F6E2-4212-BF70-F7D6A0CE9D2B}" type="pres">
      <dgm:prSet presAssocID="{29537933-3D51-40B8-A0B9-D5E85B737C7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D996F481-60FF-4753-A2C2-2A7DE23CDE5E}" type="pres">
      <dgm:prSet presAssocID="{29537933-3D51-40B8-A0B9-D5E85B737C73}" presName="spaceRect" presStyleCnt="0"/>
      <dgm:spPr/>
    </dgm:pt>
    <dgm:pt modelId="{8BBDF101-C555-4460-AC19-2DA8B1A877B4}" type="pres">
      <dgm:prSet presAssocID="{29537933-3D51-40B8-A0B9-D5E85B737C73}" presName="textRect" presStyleLbl="revTx" presStyleIdx="3" presStyleCnt="8">
        <dgm:presLayoutVars>
          <dgm:chMax val="1"/>
          <dgm:chPref val="1"/>
        </dgm:presLayoutVars>
      </dgm:prSet>
      <dgm:spPr/>
    </dgm:pt>
    <dgm:pt modelId="{FDB59A66-9EC2-459F-9919-BABB8AF038AB}" type="pres">
      <dgm:prSet presAssocID="{4041514E-46D5-4529-BAC3-A86AC60976E6}" presName="sibTrans" presStyleCnt="0"/>
      <dgm:spPr/>
    </dgm:pt>
    <dgm:pt modelId="{DE63A8F5-8B8F-4587-96BF-ED2D50C60587}" type="pres">
      <dgm:prSet presAssocID="{A21BFEA2-D134-492D-8206-DB81B9C4B681}" presName="compNode" presStyleCnt="0"/>
      <dgm:spPr/>
    </dgm:pt>
    <dgm:pt modelId="{1D35B4EE-42F4-4208-9949-174F264BD1C0}" type="pres">
      <dgm:prSet presAssocID="{A21BFEA2-D134-492D-8206-DB81B9C4B681}" presName="iconBgRect" presStyleLbl="bgShp" presStyleIdx="4" presStyleCnt="8"/>
      <dgm:spPr/>
    </dgm:pt>
    <dgm:pt modelId="{3C4F3EB7-49B8-4400-80E7-D62A665A89CA}" type="pres">
      <dgm:prSet presAssocID="{A21BFEA2-D134-492D-8206-DB81B9C4B68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111A8A7A-A6AB-4469-80CD-8CDB1BFB69ED}" type="pres">
      <dgm:prSet presAssocID="{A21BFEA2-D134-492D-8206-DB81B9C4B681}" presName="spaceRect" presStyleCnt="0"/>
      <dgm:spPr/>
    </dgm:pt>
    <dgm:pt modelId="{5518070C-6414-49D3-9C02-2784F9B1E89F}" type="pres">
      <dgm:prSet presAssocID="{A21BFEA2-D134-492D-8206-DB81B9C4B681}" presName="textRect" presStyleLbl="revTx" presStyleIdx="4" presStyleCnt="8">
        <dgm:presLayoutVars>
          <dgm:chMax val="1"/>
          <dgm:chPref val="1"/>
        </dgm:presLayoutVars>
      </dgm:prSet>
      <dgm:spPr/>
    </dgm:pt>
    <dgm:pt modelId="{F126C77A-A227-465B-801A-B8E230209BD7}" type="pres">
      <dgm:prSet presAssocID="{4F9B8381-56D7-4942-B1DE-163B5A319AA8}" presName="sibTrans" presStyleCnt="0"/>
      <dgm:spPr/>
    </dgm:pt>
    <dgm:pt modelId="{C9D4499E-67B4-409C-A2C4-DC5B79160E7D}" type="pres">
      <dgm:prSet presAssocID="{3BD423F2-DEFB-4E03-BC2D-10668D039C23}" presName="compNode" presStyleCnt="0"/>
      <dgm:spPr/>
    </dgm:pt>
    <dgm:pt modelId="{4C0BDE25-21A5-4BB0-B676-8681D04C1166}" type="pres">
      <dgm:prSet presAssocID="{3BD423F2-DEFB-4E03-BC2D-10668D039C23}" presName="iconBgRect" presStyleLbl="bgShp" presStyleIdx="5" presStyleCnt="8"/>
      <dgm:spPr/>
    </dgm:pt>
    <dgm:pt modelId="{2ED8B86B-DACC-4BF9-BA76-67E5FF97007E}" type="pres">
      <dgm:prSet presAssocID="{3BD423F2-DEFB-4E03-BC2D-10668D039C2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1EC0ABC-B08A-4B77-8660-24147D5179EC}" type="pres">
      <dgm:prSet presAssocID="{3BD423F2-DEFB-4E03-BC2D-10668D039C23}" presName="spaceRect" presStyleCnt="0"/>
      <dgm:spPr/>
    </dgm:pt>
    <dgm:pt modelId="{FAC9C957-3557-4F75-AAF7-20C021109A9E}" type="pres">
      <dgm:prSet presAssocID="{3BD423F2-DEFB-4E03-BC2D-10668D039C23}" presName="textRect" presStyleLbl="revTx" presStyleIdx="5" presStyleCnt="8">
        <dgm:presLayoutVars>
          <dgm:chMax val="1"/>
          <dgm:chPref val="1"/>
        </dgm:presLayoutVars>
      </dgm:prSet>
      <dgm:spPr/>
    </dgm:pt>
    <dgm:pt modelId="{1518926F-1834-4757-A82B-04D69BFAF23F}" type="pres">
      <dgm:prSet presAssocID="{4D00A90F-1DC7-448E-A6D9-3C2BEE7CCAB8}" presName="sibTrans" presStyleCnt="0"/>
      <dgm:spPr/>
    </dgm:pt>
    <dgm:pt modelId="{EDC5EBF6-D9F4-413F-BB50-8F4E686DA2B0}" type="pres">
      <dgm:prSet presAssocID="{A8090596-D345-4292-A014-22ECA4B4EFC9}" presName="compNode" presStyleCnt="0"/>
      <dgm:spPr/>
    </dgm:pt>
    <dgm:pt modelId="{288BEFCC-7CD2-4379-968E-333273A47DEA}" type="pres">
      <dgm:prSet presAssocID="{A8090596-D345-4292-A014-22ECA4B4EFC9}" presName="iconBgRect" presStyleLbl="bgShp" presStyleIdx="6" presStyleCnt="8"/>
      <dgm:spPr/>
    </dgm:pt>
    <dgm:pt modelId="{F934D8BB-7F3C-4F66-B704-87D386CEB7C4}" type="pres">
      <dgm:prSet presAssocID="{A8090596-D345-4292-A014-22ECA4B4EFC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DBC5481-5586-4E71-AB1C-EC2D61320856}" type="pres">
      <dgm:prSet presAssocID="{A8090596-D345-4292-A014-22ECA4B4EFC9}" presName="spaceRect" presStyleCnt="0"/>
      <dgm:spPr/>
    </dgm:pt>
    <dgm:pt modelId="{13C75547-F850-4046-A8C0-A20E2BF91010}" type="pres">
      <dgm:prSet presAssocID="{A8090596-D345-4292-A014-22ECA4B4EFC9}" presName="textRect" presStyleLbl="revTx" presStyleIdx="6" presStyleCnt="8">
        <dgm:presLayoutVars>
          <dgm:chMax val="1"/>
          <dgm:chPref val="1"/>
        </dgm:presLayoutVars>
      </dgm:prSet>
      <dgm:spPr/>
    </dgm:pt>
    <dgm:pt modelId="{BBB76557-FE11-494E-AA2A-33D71A20A4AD}" type="pres">
      <dgm:prSet presAssocID="{87302860-DBAA-4385-9611-6B26D8ACF5FD}" presName="sibTrans" presStyleCnt="0"/>
      <dgm:spPr/>
    </dgm:pt>
    <dgm:pt modelId="{A5E3AE1B-21B4-4DE8-A50B-B7D4B48A91E6}" type="pres">
      <dgm:prSet presAssocID="{1A1F7B4E-DD5B-4E02-97D2-014DBE5E5777}" presName="compNode" presStyleCnt="0"/>
      <dgm:spPr/>
    </dgm:pt>
    <dgm:pt modelId="{7DC85CEC-A96E-4A85-8265-112587A9DADC}" type="pres">
      <dgm:prSet presAssocID="{1A1F7B4E-DD5B-4E02-97D2-014DBE5E5777}" presName="iconBgRect" presStyleLbl="bgShp" presStyleIdx="7" presStyleCnt="8"/>
      <dgm:spPr/>
    </dgm:pt>
    <dgm:pt modelId="{D3F342CF-0A69-4F00-B6E5-55D5C9C6D59E}" type="pres">
      <dgm:prSet presAssocID="{1A1F7B4E-DD5B-4E02-97D2-014DBE5E577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B5E2D82-63F9-408D-BD9B-A49A1D278A87}" type="pres">
      <dgm:prSet presAssocID="{1A1F7B4E-DD5B-4E02-97D2-014DBE5E5777}" presName="spaceRect" presStyleCnt="0"/>
      <dgm:spPr/>
    </dgm:pt>
    <dgm:pt modelId="{3AA68A84-DB09-4805-97F3-F7D8EBB23351}" type="pres">
      <dgm:prSet presAssocID="{1A1F7B4E-DD5B-4E02-97D2-014DBE5E5777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4641D0F-8E33-4B02-8E37-360177963400}" srcId="{1EB3086F-F2F3-4EF3-B402-0BAC6A0C3953}" destId="{4F36932F-A05F-4321-B473-8E0182C3AA50}" srcOrd="2" destOrd="0" parTransId="{50165F45-8167-44F5-A793-EA88D128306F}" sibTransId="{D1854D6F-6E93-4D24-BBC0-5391A6D15D58}"/>
    <dgm:cxn modelId="{552A3C18-312C-40C9-9C3A-019C18E88807}" type="presOf" srcId="{3BD423F2-DEFB-4E03-BC2D-10668D039C23}" destId="{FAC9C957-3557-4F75-AAF7-20C021109A9E}" srcOrd="0" destOrd="0" presId="urn:microsoft.com/office/officeart/2018/5/layout/IconCircleLabelList"/>
    <dgm:cxn modelId="{86A5512C-90CD-457D-822F-E0C660154975}" type="presOf" srcId="{5D24550C-CEF8-4EDD-A31E-67B7EB2F19AF}" destId="{00A045BF-677A-415B-8C84-35139AA5D82E}" srcOrd="0" destOrd="0" presId="urn:microsoft.com/office/officeart/2018/5/layout/IconCircleLabelList"/>
    <dgm:cxn modelId="{90EAA52C-0046-40E3-845D-9F9781B32287}" srcId="{1EB3086F-F2F3-4EF3-B402-0BAC6A0C3953}" destId="{A8090596-D345-4292-A014-22ECA4B4EFC9}" srcOrd="6" destOrd="0" parTransId="{521214B0-5BD3-4622-856B-7029C1F42637}" sibTransId="{87302860-DBAA-4385-9611-6B26D8ACF5FD}"/>
    <dgm:cxn modelId="{44ED1A3B-0BEE-4760-AFE8-7F330014D71A}" srcId="{1EB3086F-F2F3-4EF3-B402-0BAC6A0C3953}" destId="{1A1F7B4E-DD5B-4E02-97D2-014DBE5E5777}" srcOrd="7" destOrd="0" parTransId="{F0B1E8CC-B401-41ED-B6C1-54757D53F622}" sibTransId="{C05B0430-2071-471C-AEE0-C193A4274811}"/>
    <dgm:cxn modelId="{83ED215C-DD7F-433C-BD64-16764B325284}" type="presOf" srcId="{29537933-3D51-40B8-A0B9-D5E85B737C73}" destId="{8BBDF101-C555-4460-AC19-2DA8B1A877B4}" srcOrd="0" destOrd="0" presId="urn:microsoft.com/office/officeart/2018/5/layout/IconCircleLabelList"/>
    <dgm:cxn modelId="{7C2C2647-2F01-4AC4-BF2C-1A557A4B317E}" type="presOf" srcId="{26093D1D-DF82-4517-9CF2-0F8D21377527}" destId="{D37CDB09-7180-488F-89B7-FAB0FC4B7204}" srcOrd="0" destOrd="0" presId="urn:microsoft.com/office/officeart/2018/5/layout/IconCircleLabelList"/>
    <dgm:cxn modelId="{24A5D047-8981-4E17-9F83-D849C2C20527}" srcId="{1EB3086F-F2F3-4EF3-B402-0BAC6A0C3953}" destId="{29537933-3D51-40B8-A0B9-D5E85B737C73}" srcOrd="3" destOrd="0" parTransId="{BD68D964-CE08-4644-9CBA-1E487CBA94FA}" sibTransId="{4041514E-46D5-4529-BAC3-A86AC60976E6}"/>
    <dgm:cxn modelId="{B1DD0468-B0D9-460C-ABA0-FADAEA0DA68C}" type="presOf" srcId="{A21BFEA2-D134-492D-8206-DB81B9C4B681}" destId="{5518070C-6414-49D3-9C02-2784F9B1E89F}" srcOrd="0" destOrd="0" presId="urn:microsoft.com/office/officeart/2018/5/layout/IconCircleLabelList"/>
    <dgm:cxn modelId="{A2DAB269-C464-4145-967A-1EB0D48179EE}" type="presOf" srcId="{4F36932F-A05F-4321-B473-8E0182C3AA50}" destId="{2EDB72C3-13C9-4688-BF6A-9FEA05D1CA7D}" srcOrd="0" destOrd="0" presId="urn:microsoft.com/office/officeart/2018/5/layout/IconCircleLabelList"/>
    <dgm:cxn modelId="{A1F6C981-0E4F-4A0A-8DC8-E0629A7905E0}" type="presOf" srcId="{1EB3086F-F2F3-4EF3-B402-0BAC6A0C3953}" destId="{4109EF1E-69FE-4712-9AEF-DF687D3828C7}" srcOrd="0" destOrd="0" presId="urn:microsoft.com/office/officeart/2018/5/layout/IconCircleLabelList"/>
    <dgm:cxn modelId="{A9223CA5-E2DB-431E-989B-0A53023E981B}" srcId="{1EB3086F-F2F3-4EF3-B402-0BAC6A0C3953}" destId="{3BD423F2-DEFB-4E03-BC2D-10668D039C23}" srcOrd="5" destOrd="0" parTransId="{7794F535-D17D-4A2C-B093-2C3C66864635}" sibTransId="{4D00A90F-1DC7-448E-A6D9-3C2BEE7CCAB8}"/>
    <dgm:cxn modelId="{33C473AA-0126-4A24-BD62-C345D4E99923}" srcId="{1EB3086F-F2F3-4EF3-B402-0BAC6A0C3953}" destId="{26093D1D-DF82-4517-9CF2-0F8D21377527}" srcOrd="0" destOrd="0" parTransId="{028E7288-A3D7-4412-9F13-08DD22F8EEDF}" sibTransId="{E288FADE-3CA2-438F-9BAD-847DC0A08299}"/>
    <dgm:cxn modelId="{899846C4-0907-4F64-84BF-13C0717CF111}" srcId="{1EB3086F-F2F3-4EF3-B402-0BAC6A0C3953}" destId="{A21BFEA2-D134-492D-8206-DB81B9C4B681}" srcOrd="4" destOrd="0" parTransId="{3A5CF61C-5353-47DF-B216-966C35E2087F}" sibTransId="{4F9B8381-56D7-4942-B1DE-163B5A319AA8}"/>
    <dgm:cxn modelId="{62EBD4DC-765C-41E3-8D55-CA6B404EB929}" type="presOf" srcId="{A8090596-D345-4292-A014-22ECA4B4EFC9}" destId="{13C75547-F850-4046-A8C0-A20E2BF91010}" srcOrd="0" destOrd="0" presId="urn:microsoft.com/office/officeart/2018/5/layout/IconCircleLabelList"/>
    <dgm:cxn modelId="{99E29FFC-7C9A-4FDA-A2EF-678CFF39B325}" type="presOf" srcId="{1A1F7B4E-DD5B-4E02-97D2-014DBE5E5777}" destId="{3AA68A84-DB09-4805-97F3-F7D8EBB23351}" srcOrd="0" destOrd="0" presId="urn:microsoft.com/office/officeart/2018/5/layout/IconCircleLabelList"/>
    <dgm:cxn modelId="{444759FF-5AFC-47BB-B736-EC33ABFD4FF6}" srcId="{1EB3086F-F2F3-4EF3-B402-0BAC6A0C3953}" destId="{5D24550C-CEF8-4EDD-A31E-67B7EB2F19AF}" srcOrd="1" destOrd="0" parTransId="{D043EC3E-3700-473F-B800-A9C7FF2F929B}" sibTransId="{9C5B9812-E58E-4355-B765-52EC58D1D51D}"/>
    <dgm:cxn modelId="{92E5F140-77BB-45CC-BD66-AE44863A3BD4}" type="presParOf" srcId="{4109EF1E-69FE-4712-9AEF-DF687D3828C7}" destId="{5CD3BF2F-111B-4B9D-9A1B-CE9E3F5E731C}" srcOrd="0" destOrd="0" presId="urn:microsoft.com/office/officeart/2018/5/layout/IconCircleLabelList"/>
    <dgm:cxn modelId="{C95AE276-DC77-440B-A2C1-5E3DC2265029}" type="presParOf" srcId="{5CD3BF2F-111B-4B9D-9A1B-CE9E3F5E731C}" destId="{A2BBBF2D-FE91-4CE3-82DE-80E1F478084F}" srcOrd="0" destOrd="0" presId="urn:microsoft.com/office/officeart/2018/5/layout/IconCircleLabelList"/>
    <dgm:cxn modelId="{6A3C1A01-B14E-4C2D-B433-B06C5CD48F41}" type="presParOf" srcId="{5CD3BF2F-111B-4B9D-9A1B-CE9E3F5E731C}" destId="{550A28C6-6007-4817-91E4-BCF8CB3B38B5}" srcOrd="1" destOrd="0" presId="urn:microsoft.com/office/officeart/2018/5/layout/IconCircleLabelList"/>
    <dgm:cxn modelId="{DE034B85-426A-45B7-B9D9-BA1904F3639E}" type="presParOf" srcId="{5CD3BF2F-111B-4B9D-9A1B-CE9E3F5E731C}" destId="{FA05F2C2-5274-4084-A57F-4DAE947D83B3}" srcOrd="2" destOrd="0" presId="urn:microsoft.com/office/officeart/2018/5/layout/IconCircleLabelList"/>
    <dgm:cxn modelId="{5EDE40BD-7D29-41EB-BF40-9BA83A7089EA}" type="presParOf" srcId="{5CD3BF2F-111B-4B9D-9A1B-CE9E3F5E731C}" destId="{D37CDB09-7180-488F-89B7-FAB0FC4B7204}" srcOrd="3" destOrd="0" presId="urn:microsoft.com/office/officeart/2018/5/layout/IconCircleLabelList"/>
    <dgm:cxn modelId="{96D331D0-CFD5-447C-B052-F9BAC253A9FE}" type="presParOf" srcId="{4109EF1E-69FE-4712-9AEF-DF687D3828C7}" destId="{D6995693-3FE3-475E-96FD-CA9A2E03F212}" srcOrd="1" destOrd="0" presId="urn:microsoft.com/office/officeart/2018/5/layout/IconCircleLabelList"/>
    <dgm:cxn modelId="{AD1BCECB-CEF0-4F95-BF65-41CBA46A1D73}" type="presParOf" srcId="{4109EF1E-69FE-4712-9AEF-DF687D3828C7}" destId="{DC16E827-BA34-45D9-9AF6-867A98141EF4}" srcOrd="2" destOrd="0" presId="urn:microsoft.com/office/officeart/2018/5/layout/IconCircleLabelList"/>
    <dgm:cxn modelId="{B3725386-9FD0-414C-A874-710817190892}" type="presParOf" srcId="{DC16E827-BA34-45D9-9AF6-867A98141EF4}" destId="{4323291E-4A8B-4C4A-8B72-223571A08BEC}" srcOrd="0" destOrd="0" presId="urn:microsoft.com/office/officeart/2018/5/layout/IconCircleLabelList"/>
    <dgm:cxn modelId="{37C45C8A-0955-4183-9C5A-7DCFEE053C3B}" type="presParOf" srcId="{DC16E827-BA34-45D9-9AF6-867A98141EF4}" destId="{D3150102-A7EC-4A10-8BD5-D0D4A2DB7EAF}" srcOrd="1" destOrd="0" presId="urn:microsoft.com/office/officeart/2018/5/layout/IconCircleLabelList"/>
    <dgm:cxn modelId="{7BAC7DF3-E34C-45DB-891D-5E05AA5B376C}" type="presParOf" srcId="{DC16E827-BA34-45D9-9AF6-867A98141EF4}" destId="{9EA12A3D-8D3D-4E3E-A769-3F21F8451902}" srcOrd="2" destOrd="0" presId="urn:microsoft.com/office/officeart/2018/5/layout/IconCircleLabelList"/>
    <dgm:cxn modelId="{86956977-C9DE-4C31-98E7-4803D9AEBF33}" type="presParOf" srcId="{DC16E827-BA34-45D9-9AF6-867A98141EF4}" destId="{00A045BF-677A-415B-8C84-35139AA5D82E}" srcOrd="3" destOrd="0" presId="urn:microsoft.com/office/officeart/2018/5/layout/IconCircleLabelList"/>
    <dgm:cxn modelId="{ACAE1B62-8D9E-4D89-8459-1ED40CCCF4E7}" type="presParOf" srcId="{4109EF1E-69FE-4712-9AEF-DF687D3828C7}" destId="{8B425F63-03DF-4CB8-B311-8424058BCAF4}" srcOrd="3" destOrd="0" presId="urn:microsoft.com/office/officeart/2018/5/layout/IconCircleLabelList"/>
    <dgm:cxn modelId="{003EFB25-F93C-49F7-B0F3-F2AF0E1A1D27}" type="presParOf" srcId="{4109EF1E-69FE-4712-9AEF-DF687D3828C7}" destId="{B286F914-3156-4AEA-99B9-5A106610F8DE}" srcOrd="4" destOrd="0" presId="urn:microsoft.com/office/officeart/2018/5/layout/IconCircleLabelList"/>
    <dgm:cxn modelId="{EB81543E-C4FC-48CA-B008-063756B8397D}" type="presParOf" srcId="{B286F914-3156-4AEA-99B9-5A106610F8DE}" destId="{711B2934-D755-4289-A7BD-5799EDD4B3DC}" srcOrd="0" destOrd="0" presId="urn:microsoft.com/office/officeart/2018/5/layout/IconCircleLabelList"/>
    <dgm:cxn modelId="{99CF0E54-1CC5-4BE5-8075-54AFF82E055F}" type="presParOf" srcId="{B286F914-3156-4AEA-99B9-5A106610F8DE}" destId="{66B21ECC-0ACC-4C71-AD2F-CA0376DBB11A}" srcOrd="1" destOrd="0" presId="urn:microsoft.com/office/officeart/2018/5/layout/IconCircleLabelList"/>
    <dgm:cxn modelId="{36060EFA-DB70-4CEE-B450-04E62A2FDEED}" type="presParOf" srcId="{B286F914-3156-4AEA-99B9-5A106610F8DE}" destId="{91C3B487-F10F-4175-8521-E7C6090529D7}" srcOrd="2" destOrd="0" presId="urn:microsoft.com/office/officeart/2018/5/layout/IconCircleLabelList"/>
    <dgm:cxn modelId="{C79DD521-BE91-4565-AC48-F18DF3328805}" type="presParOf" srcId="{B286F914-3156-4AEA-99B9-5A106610F8DE}" destId="{2EDB72C3-13C9-4688-BF6A-9FEA05D1CA7D}" srcOrd="3" destOrd="0" presId="urn:microsoft.com/office/officeart/2018/5/layout/IconCircleLabelList"/>
    <dgm:cxn modelId="{E7268845-47D6-4921-A46B-E820B8BAB19F}" type="presParOf" srcId="{4109EF1E-69FE-4712-9AEF-DF687D3828C7}" destId="{2E90B0BD-A551-4DB9-939C-A2C0B77E4961}" srcOrd="5" destOrd="0" presId="urn:microsoft.com/office/officeart/2018/5/layout/IconCircleLabelList"/>
    <dgm:cxn modelId="{936425A0-19DB-47B5-A8E0-A69D2D004256}" type="presParOf" srcId="{4109EF1E-69FE-4712-9AEF-DF687D3828C7}" destId="{5A293A62-8899-4865-B062-6C11D6E5B670}" srcOrd="6" destOrd="0" presId="urn:microsoft.com/office/officeart/2018/5/layout/IconCircleLabelList"/>
    <dgm:cxn modelId="{467867F1-F3B4-4C02-A498-35059481926B}" type="presParOf" srcId="{5A293A62-8899-4865-B062-6C11D6E5B670}" destId="{79288B6C-5C70-4E5F-AC4A-A76EA06CB746}" srcOrd="0" destOrd="0" presId="urn:microsoft.com/office/officeart/2018/5/layout/IconCircleLabelList"/>
    <dgm:cxn modelId="{3E3EFF12-6E5E-433B-98C1-031B10FACA81}" type="presParOf" srcId="{5A293A62-8899-4865-B062-6C11D6E5B670}" destId="{61C002B8-F6E2-4212-BF70-F7D6A0CE9D2B}" srcOrd="1" destOrd="0" presId="urn:microsoft.com/office/officeart/2018/5/layout/IconCircleLabelList"/>
    <dgm:cxn modelId="{D9E1F3C3-50D8-430F-8591-4C0D57111C23}" type="presParOf" srcId="{5A293A62-8899-4865-B062-6C11D6E5B670}" destId="{D996F481-60FF-4753-A2C2-2A7DE23CDE5E}" srcOrd="2" destOrd="0" presId="urn:microsoft.com/office/officeart/2018/5/layout/IconCircleLabelList"/>
    <dgm:cxn modelId="{BD65D7D2-D9DE-4FA4-91F0-D0B8B590688F}" type="presParOf" srcId="{5A293A62-8899-4865-B062-6C11D6E5B670}" destId="{8BBDF101-C555-4460-AC19-2DA8B1A877B4}" srcOrd="3" destOrd="0" presId="urn:microsoft.com/office/officeart/2018/5/layout/IconCircleLabelList"/>
    <dgm:cxn modelId="{2D9AB7AD-CD00-4DE7-B5B7-7D090BEF645F}" type="presParOf" srcId="{4109EF1E-69FE-4712-9AEF-DF687D3828C7}" destId="{FDB59A66-9EC2-459F-9919-BABB8AF038AB}" srcOrd="7" destOrd="0" presId="urn:microsoft.com/office/officeart/2018/5/layout/IconCircleLabelList"/>
    <dgm:cxn modelId="{5A5FCE79-9656-4C4B-A000-949685CC762B}" type="presParOf" srcId="{4109EF1E-69FE-4712-9AEF-DF687D3828C7}" destId="{DE63A8F5-8B8F-4587-96BF-ED2D50C60587}" srcOrd="8" destOrd="0" presId="urn:microsoft.com/office/officeart/2018/5/layout/IconCircleLabelList"/>
    <dgm:cxn modelId="{B40D2D2D-1383-43EA-9A57-4D7DCE0C9EA9}" type="presParOf" srcId="{DE63A8F5-8B8F-4587-96BF-ED2D50C60587}" destId="{1D35B4EE-42F4-4208-9949-174F264BD1C0}" srcOrd="0" destOrd="0" presId="urn:microsoft.com/office/officeart/2018/5/layout/IconCircleLabelList"/>
    <dgm:cxn modelId="{00284257-AE9A-43DD-99BE-51CD619AD7CE}" type="presParOf" srcId="{DE63A8F5-8B8F-4587-96BF-ED2D50C60587}" destId="{3C4F3EB7-49B8-4400-80E7-D62A665A89CA}" srcOrd="1" destOrd="0" presId="urn:microsoft.com/office/officeart/2018/5/layout/IconCircleLabelList"/>
    <dgm:cxn modelId="{5D9B6011-FAB4-4499-B9BD-C68C5E29E678}" type="presParOf" srcId="{DE63A8F5-8B8F-4587-96BF-ED2D50C60587}" destId="{111A8A7A-A6AB-4469-80CD-8CDB1BFB69ED}" srcOrd="2" destOrd="0" presId="urn:microsoft.com/office/officeart/2018/5/layout/IconCircleLabelList"/>
    <dgm:cxn modelId="{B4B0D467-620E-4595-892F-EA3BF36E3142}" type="presParOf" srcId="{DE63A8F5-8B8F-4587-96BF-ED2D50C60587}" destId="{5518070C-6414-49D3-9C02-2784F9B1E89F}" srcOrd="3" destOrd="0" presId="urn:microsoft.com/office/officeart/2018/5/layout/IconCircleLabelList"/>
    <dgm:cxn modelId="{948697AE-AE2E-4064-9E16-13CEFD6E8FD2}" type="presParOf" srcId="{4109EF1E-69FE-4712-9AEF-DF687D3828C7}" destId="{F126C77A-A227-465B-801A-B8E230209BD7}" srcOrd="9" destOrd="0" presId="urn:microsoft.com/office/officeart/2018/5/layout/IconCircleLabelList"/>
    <dgm:cxn modelId="{080A5CED-5B95-40B3-9D51-4CE0FE5F3116}" type="presParOf" srcId="{4109EF1E-69FE-4712-9AEF-DF687D3828C7}" destId="{C9D4499E-67B4-409C-A2C4-DC5B79160E7D}" srcOrd="10" destOrd="0" presId="urn:microsoft.com/office/officeart/2018/5/layout/IconCircleLabelList"/>
    <dgm:cxn modelId="{687AB387-E0EA-4197-8209-EAC492F5591C}" type="presParOf" srcId="{C9D4499E-67B4-409C-A2C4-DC5B79160E7D}" destId="{4C0BDE25-21A5-4BB0-B676-8681D04C1166}" srcOrd="0" destOrd="0" presId="urn:microsoft.com/office/officeart/2018/5/layout/IconCircleLabelList"/>
    <dgm:cxn modelId="{4B28766F-11AE-47F0-AC08-C832DAAF4771}" type="presParOf" srcId="{C9D4499E-67B4-409C-A2C4-DC5B79160E7D}" destId="{2ED8B86B-DACC-4BF9-BA76-67E5FF97007E}" srcOrd="1" destOrd="0" presId="urn:microsoft.com/office/officeart/2018/5/layout/IconCircleLabelList"/>
    <dgm:cxn modelId="{1EF6B571-C4F7-4D29-ACB3-FD0E0BC0A0DE}" type="presParOf" srcId="{C9D4499E-67B4-409C-A2C4-DC5B79160E7D}" destId="{B1EC0ABC-B08A-4B77-8660-24147D5179EC}" srcOrd="2" destOrd="0" presId="urn:microsoft.com/office/officeart/2018/5/layout/IconCircleLabelList"/>
    <dgm:cxn modelId="{5298A347-2DE5-444D-8F38-1B45F0D9C53A}" type="presParOf" srcId="{C9D4499E-67B4-409C-A2C4-DC5B79160E7D}" destId="{FAC9C957-3557-4F75-AAF7-20C021109A9E}" srcOrd="3" destOrd="0" presId="urn:microsoft.com/office/officeart/2018/5/layout/IconCircleLabelList"/>
    <dgm:cxn modelId="{7B380C22-4BC8-4C58-8C35-A85FF1D6A54E}" type="presParOf" srcId="{4109EF1E-69FE-4712-9AEF-DF687D3828C7}" destId="{1518926F-1834-4757-A82B-04D69BFAF23F}" srcOrd="11" destOrd="0" presId="urn:microsoft.com/office/officeart/2018/5/layout/IconCircleLabelList"/>
    <dgm:cxn modelId="{F38FECDD-4008-461C-9945-EAA771CA352E}" type="presParOf" srcId="{4109EF1E-69FE-4712-9AEF-DF687D3828C7}" destId="{EDC5EBF6-D9F4-413F-BB50-8F4E686DA2B0}" srcOrd="12" destOrd="0" presId="urn:microsoft.com/office/officeart/2018/5/layout/IconCircleLabelList"/>
    <dgm:cxn modelId="{A706AD4E-BF07-4F4E-99BB-ACEB12FDAE42}" type="presParOf" srcId="{EDC5EBF6-D9F4-413F-BB50-8F4E686DA2B0}" destId="{288BEFCC-7CD2-4379-968E-333273A47DEA}" srcOrd="0" destOrd="0" presId="urn:microsoft.com/office/officeart/2018/5/layout/IconCircleLabelList"/>
    <dgm:cxn modelId="{A273FE13-2B86-47F7-BDF3-BB6B87EDE6A0}" type="presParOf" srcId="{EDC5EBF6-D9F4-413F-BB50-8F4E686DA2B0}" destId="{F934D8BB-7F3C-4F66-B704-87D386CEB7C4}" srcOrd="1" destOrd="0" presId="urn:microsoft.com/office/officeart/2018/5/layout/IconCircleLabelList"/>
    <dgm:cxn modelId="{6DFAE6A7-F04B-4972-BE4D-6F1F66EFCBF4}" type="presParOf" srcId="{EDC5EBF6-D9F4-413F-BB50-8F4E686DA2B0}" destId="{8DBC5481-5586-4E71-AB1C-EC2D61320856}" srcOrd="2" destOrd="0" presId="urn:microsoft.com/office/officeart/2018/5/layout/IconCircleLabelList"/>
    <dgm:cxn modelId="{824BEDCE-0F2C-4EEC-8380-ED2C9CF3FFF7}" type="presParOf" srcId="{EDC5EBF6-D9F4-413F-BB50-8F4E686DA2B0}" destId="{13C75547-F850-4046-A8C0-A20E2BF91010}" srcOrd="3" destOrd="0" presId="urn:microsoft.com/office/officeart/2018/5/layout/IconCircleLabelList"/>
    <dgm:cxn modelId="{79FDB498-6C15-4583-B5AC-04C231FD848F}" type="presParOf" srcId="{4109EF1E-69FE-4712-9AEF-DF687D3828C7}" destId="{BBB76557-FE11-494E-AA2A-33D71A20A4AD}" srcOrd="13" destOrd="0" presId="urn:microsoft.com/office/officeart/2018/5/layout/IconCircleLabelList"/>
    <dgm:cxn modelId="{992291C9-6904-40DC-A82B-367A308DD385}" type="presParOf" srcId="{4109EF1E-69FE-4712-9AEF-DF687D3828C7}" destId="{A5E3AE1B-21B4-4DE8-A50B-B7D4B48A91E6}" srcOrd="14" destOrd="0" presId="urn:microsoft.com/office/officeart/2018/5/layout/IconCircleLabelList"/>
    <dgm:cxn modelId="{A4BB28E1-BC71-44AE-BFB3-160E918DDC92}" type="presParOf" srcId="{A5E3AE1B-21B4-4DE8-A50B-B7D4B48A91E6}" destId="{7DC85CEC-A96E-4A85-8265-112587A9DADC}" srcOrd="0" destOrd="0" presId="urn:microsoft.com/office/officeart/2018/5/layout/IconCircleLabelList"/>
    <dgm:cxn modelId="{4ABD2B39-25C8-4238-A857-DA1018AA359E}" type="presParOf" srcId="{A5E3AE1B-21B4-4DE8-A50B-B7D4B48A91E6}" destId="{D3F342CF-0A69-4F00-B6E5-55D5C9C6D59E}" srcOrd="1" destOrd="0" presId="urn:microsoft.com/office/officeart/2018/5/layout/IconCircleLabelList"/>
    <dgm:cxn modelId="{CE878D3E-3B0D-4CFA-ACF7-505693DA03AA}" type="presParOf" srcId="{A5E3AE1B-21B4-4DE8-A50B-B7D4B48A91E6}" destId="{3B5E2D82-63F9-408D-BD9B-A49A1D278A87}" srcOrd="2" destOrd="0" presId="urn:microsoft.com/office/officeart/2018/5/layout/IconCircleLabelList"/>
    <dgm:cxn modelId="{9D04D7D2-7B85-472F-982A-BF86535BDA2E}" type="presParOf" srcId="{A5E3AE1B-21B4-4DE8-A50B-B7D4B48A91E6}" destId="{3AA68A84-DB09-4805-97F3-F7D8EBB233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B4371-0A3A-45D8-8705-57DB7A5AE10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D99E31-FBCC-42C8-A76B-F7A841E9FC5D}">
      <dgm:prSet/>
      <dgm:spPr/>
      <dgm:t>
        <a:bodyPr/>
        <a:lstStyle/>
        <a:p>
          <a:r>
            <a:rPr lang="en-US"/>
            <a:t>What is Playwright?</a:t>
          </a:r>
        </a:p>
      </dgm:t>
    </dgm:pt>
    <dgm:pt modelId="{23B0DD54-2E8F-4B17-BC0D-F4B5CF6E6000}" type="parTrans" cxnId="{356D587E-95ED-4A1E-AD22-D0FE304C3280}">
      <dgm:prSet/>
      <dgm:spPr/>
      <dgm:t>
        <a:bodyPr/>
        <a:lstStyle/>
        <a:p>
          <a:endParaRPr lang="en-US"/>
        </a:p>
      </dgm:t>
    </dgm:pt>
    <dgm:pt modelId="{93EC828A-C786-4CC0-9859-43752635EB4A}" type="sibTrans" cxnId="{356D587E-95ED-4A1E-AD22-D0FE304C3280}">
      <dgm:prSet/>
      <dgm:spPr/>
      <dgm:t>
        <a:bodyPr/>
        <a:lstStyle/>
        <a:p>
          <a:endParaRPr lang="en-US"/>
        </a:p>
      </dgm:t>
    </dgm:pt>
    <dgm:pt modelId="{AEAB29DF-5304-4B2A-A19D-A279684AF511}">
      <dgm:prSet/>
      <dgm:spPr/>
      <dgm:t>
        <a:bodyPr/>
        <a:lstStyle/>
        <a:p>
          <a:r>
            <a:rPr lang="en-US"/>
            <a:t>Open-source E2E automation tool by Microsoft</a:t>
          </a:r>
        </a:p>
      </dgm:t>
    </dgm:pt>
    <dgm:pt modelId="{39C8AD28-025E-4259-BF86-888DC6114DEF}" type="parTrans" cxnId="{330A41BA-0C4B-474D-9C39-3A3DEFC63E2D}">
      <dgm:prSet/>
      <dgm:spPr/>
      <dgm:t>
        <a:bodyPr/>
        <a:lstStyle/>
        <a:p>
          <a:endParaRPr lang="en-US"/>
        </a:p>
      </dgm:t>
    </dgm:pt>
    <dgm:pt modelId="{6B6E2578-8EAD-4E7A-BC58-DDF1372A96F7}" type="sibTrans" cxnId="{330A41BA-0C4B-474D-9C39-3A3DEFC63E2D}">
      <dgm:prSet/>
      <dgm:spPr/>
      <dgm:t>
        <a:bodyPr/>
        <a:lstStyle/>
        <a:p>
          <a:endParaRPr lang="en-US"/>
        </a:p>
      </dgm:t>
    </dgm:pt>
    <dgm:pt modelId="{E08EBF18-866B-4CDC-ADA6-3BC0F8D7B387}">
      <dgm:prSet/>
      <dgm:spPr/>
      <dgm:t>
        <a:bodyPr/>
        <a:lstStyle/>
        <a:p>
          <a:r>
            <a:rPr lang="en-US" dirty="0"/>
            <a:t>Supports Chromium, Firefox, WebKit, Chrome/Edge etc.</a:t>
          </a:r>
        </a:p>
      </dgm:t>
    </dgm:pt>
    <dgm:pt modelId="{591147C4-0ECB-435F-BE2B-F1ED59F46D24}" type="parTrans" cxnId="{820C6519-BF5C-4A08-A8BA-29F25790C8EC}">
      <dgm:prSet/>
      <dgm:spPr/>
      <dgm:t>
        <a:bodyPr/>
        <a:lstStyle/>
        <a:p>
          <a:endParaRPr lang="en-US"/>
        </a:p>
      </dgm:t>
    </dgm:pt>
    <dgm:pt modelId="{0C8D6FA1-8CA3-4698-ADDA-21CCA94F16A4}" type="sibTrans" cxnId="{820C6519-BF5C-4A08-A8BA-29F25790C8EC}">
      <dgm:prSet/>
      <dgm:spPr/>
      <dgm:t>
        <a:bodyPr/>
        <a:lstStyle/>
        <a:p>
          <a:endParaRPr lang="en-US"/>
        </a:p>
      </dgm:t>
    </dgm:pt>
    <dgm:pt modelId="{CDCBE646-F1AB-4F80-ACFE-C4719F610337}">
      <dgm:prSet/>
      <dgm:spPr/>
      <dgm:t>
        <a:bodyPr/>
        <a:lstStyle/>
        <a:p>
          <a:r>
            <a:rPr lang="en-US"/>
            <a:t>Key Features &amp; Benefits</a:t>
          </a:r>
        </a:p>
      </dgm:t>
    </dgm:pt>
    <dgm:pt modelId="{646E4A62-14A4-4ABD-8790-BDA14BDF8575}" type="parTrans" cxnId="{CA4764AA-D455-4CF7-9969-8F9F79DC8B24}">
      <dgm:prSet/>
      <dgm:spPr/>
      <dgm:t>
        <a:bodyPr/>
        <a:lstStyle/>
        <a:p>
          <a:endParaRPr lang="en-US"/>
        </a:p>
      </dgm:t>
    </dgm:pt>
    <dgm:pt modelId="{5BC581E2-FFE6-40CB-BB95-F3936151B282}" type="sibTrans" cxnId="{CA4764AA-D455-4CF7-9969-8F9F79DC8B24}">
      <dgm:prSet/>
      <dgm:spPr/>
      <dgm:t>
        <a:bodyPr/>
        <a:lstStyle/>
        <a:p>
          <a:endParaRPr lang="en-US"/>
        </a:p>
      </dgm:t>
    </dgm:pt>
    <dgm:pt modelId="{5E5C131D-78B7-4FF2-BE31-E478C540DE38}">
      <dgm:prSet/>
      <dgm:spPr/>
      <dgm:t>
        <a:bodyPr/>
        <a:lstStyle/>
        <a:p>
          <a:r>
            <a:rPr lang="en-US" b="1" dirty="0"/>
            <a:t>Auto-Waiting: </a:t>
          </a:r>
          <a:r>
            <a:rPr lang="en-US" dirty="0"/>
            <a:t>Waits for elements to be ready</a:t>
          </a:r>
        </a:p>
      </dgm:t>
    </dgm:pt>
    <dgm:pt modelId="{E338C4CF-B7A3-4885-B4F6-46284E68439D}" type="parTrans" cxnId="{2E74DD00-03E4-4CA8-9D10-30828F594728}">
      <dgm:prSet/>
      <dgm:spPr/>
      <dgm:t>
        <a:bodyPr/>
        <a:lstStyle/>
        <a:p>
          <a:endParaRPr lang="en-US"/>
        </a:p>
      </dgm:t>
    </dgm:pt>
    <dgm:pt modelId="{9B4ED357-17AF-4B85-8F1D-3FD9D1DFFAC8}" type="sibTrans" cxnId="{2E74DD00-03E4-4CA8-9D10-30828F594728}">
      <dgm:prSet/>
      <dgm:spPr/>
      <dgm:t>
        <a:bodyPr/>
        <a:lstStyle/>
        <a:p>
          <a:endParaRPr lang="en-US"/>
        </a:p>
      </dgm:t>
    </dgm:pt>
    <dgm:pt modelId="{7C0AC880-EDEF-4F0A-B40A-CAA97596E867}">
      <dgm:prSet/>
      <dgm:spPr/>
      <dgm:t>
        <a:bodyPr/>
        <a:lstStyle/>
        <a:p>
          <a:r>
            <a:rPr lang="en-US" b="1" dirty="0"/>
            <a:t>Fast Execution: </a:t>
          </a:r>
          <a:r>
            <a:rPr lang="en-US" dirty="0"/>
            <a:t>Parallel test runs</a:t>
          </a:r>
        </a:p>
      </dgm:t>
    </dgm:pt>
    <dgm:pt modelId="{1D64F394-FD4F-4278-B459-2EF3748B35F7}" type="parTrans" cxnId="{AFC1CFCC-A9FB-46C3-A02E-51A8DEE7017D}">
      <dgm:prSet/>
      <dgm:spPr/>
      <dgm:t>
        <a:bodyPr/>
        <a:lstStyle/>
        <a:p>
          <a:endParaRPr lang="en-US"/>
        </a:p>
      </dgm:t>
    </dgm:pt>
    <dgm:pt modelId="{D987A71E-D268-40A0-A3D0-0DAF8F4355E6}" type="sibTrans" cxnId="{AFC1CFCC-A9FB-46C3-A02E-51A8DEE7017D}">
      <dgm:prSet/>
      <dgm:spPr/>
      <dgm:t>
        <a:bodyPr/>
        <a:lstStyle/>
        <a:p>
          <a:endParaRPr lang="en-US"/>
        </a:p>
      </dgm:t>
    </dgm:pt>
    <dgm:pt modelId="{89A12C1F-543E-4C37-85ED-225440198828}">
      <dgm:prSet/>
      <dgm:spPr/>
      <dgm:t>
        <a:bodyPr/>
        <a:lstStyle/>
        <a:p>
          <a:r>
            <a:rPr lang="en-US" b="1" dirty="0"/>
            <a:t>Cross-Browser Testing: </a:t>
          </a:r>
          <a:r>
            <a:rPr lang="en-US" dirty="0"/>
            <a:t>Single script for all browsers</a:t>
          </a:r>
        </a:p>
      </dgm:t>
    </dgm:pt>
    <dgm:pt modelId="{4D250F19-807A-4515-81B8-17CC4E308336}" type="parTrans" cxnId="{3AFCE531-1863-42A4-9248-5CB62253AE82}">
      <dgm:prSet/>
      <dgm:spPr/>
      <dgm:t>
        <a:bodyPr/>
        <a:lstStyle/>
        <a:p>
          <a:endParaRPr lang="en-US"/>
        </a:p>
      </dgm:t>
    </dgm:pt>
    <dgm:pt modelId="{66EBFD66-FE6C-40D4-91AA-16CA46B5BE7E}" type="sibTrans" cxnId="{3AFCE531-1863-42A4-9248-5CB62253AE82}">
      <dgm:prSet/>
      <dgm:spPr/>
      <dgm:t>
        <a:bodyPr/>
        <a:lstStyle/>
        <a:p>
          <a:endParaRPr lang="en-US"/>
        </a:p>
      </dgm:t>
    </dgm:pt>
    <dgm:pt modelId="{B94D1B63-625B-45F5-BFA6-F9C75F965667}">
      <dgm:prSet/>
      <dgm:spPr/>
      <dgm:t>
        <a:bodyPr/>
        <a:lstStyle/>
        <a:p>
          <a:r>
            <a:rPr lang="en-US" b="1" dirty="0" err="1"/>
            <a:t>Codegen</a:t>
          </a:r>
          <a:r>
            <a:rPr lang="en-US" b="1" dirty="0"/>
            <a:t>: </a:t>
          </a:r>
          <a:r>
            <a:rPr lang="en-US" dirty="0"/>
            <a:t>Records actions to generate code</a:t>
          </a:r>
        </a:p>
      </dgm:t>
    </dgm:pt>
    <dgm:pt modelId="{19D1F260-B470-48B2-8F22-98A3256447D8}" type="parTrans" cxnId="{9A7F9729-5FF8-4C7A-BE4F-1B80F1F38A98}">
      <dgm:prSet/>
      <dgm:spPr/>
      <dgm:t>
        <a:bodyPr/>
        <a:lstStyle/>
        <a:p>
          <a:endParaRPr lang="en-US"/>
        </a:p>
      </dgm:t>
    </dgm:pt>
    <dgm:pt modelId="{6916119B-6E73-4D70-9D20-2F15D9504AFE}" type="sibTrans" cxnId="{9A7F9729-5FF8-4C7A-BE4F-1B80F1F38A98}">
      <dgm:prSet/>
      <dgm:spPr/>
      <dgm:t>
        <a:bodyPr/>
        <a:lstStyle/>
        <a:p>
          <a:endParaRPr lang="en-US"/>
        </a:p>
      </dgm:t>
    </dgm:pt>
    <dgm:pt modelId="{E0A0059C-AC60-4243-8A68-71B10AAEAD92}">
      <dgm:prSet/>
      <dgm:spPr/>
      <dgm:t>
        <a:bodyPr/>
        <a:lstStyle/>
        <a:p>
          <a:r>
            <a:rPr lang="en-US" b="1" dirty="0"/>
            <a:t>Network Interception: </a:t>
          </a:r>
          <a:r>
            <a:rPr lang="en-US" dirty="0"/>
            <a:t>Mock API calls</a:t>
          </a:r>
        </a:p>
      </dgm:t>
    </dgm:pt>
    <dgm:pt modelId="{96790F2B-55B8-4638-9C84-3B0A39DA362A}" type="parTrans" cxnId="{391C58C9-298A-46D3-B799-AC9BFAEE0625}">
      <dgm:prSet/>
      <dgm:spPr/>
      <dgm:t>
        <a:bodyPr/>
        <a:lstStyle/>
        <a:p>
          <a:endParaRPr lang="en-US"/>
        </a:p>
      </dgm:t>
    </dgm:pt>
    <dgm:pt modelId="{302C18DD-A374-45B2-8E96-1ED2D9EDB6F9}" type="sibTrans" cxnId="{391C58C9-298A-46D3-B799-AC9BFAEE0625}">
      <dgm:prSet/>
      <dgm:spPr/>
      <dgm:t>
        <a:bodyPr/>
        <a:lstStyle/>
        <a:p>
          <a:endParaRPr lang="en-US"/>
        </a:p>
      </dgm:t>
    </dgm:pt>
    <dgm:pt modelId="{D4917EF0-3FF4-4DBA-B99E-A2C708901D77}">
      <dgm:prSet/>
      <dgm:spPr/>
      <dgm:t>
        <a:bodyPr/>
        <a:lstStyle/>
        <a:p>
          <a:r>
            <a:rPr lang="en-US" b="1" dirty="0"/>
            <a:t>Advanced Scenarios: </a:t>
          </a:r>
          <a:r>
            <a:rPr lang="en-US" dirty="0"/>
            <a:t>Popups, </a:t>
          </a:r>
          <a:r>
            <a:rPr lang="en-US" dirty="0" err="1"/>
            <a:t>iframes</a:t>
          </a:r>
          <a:r>
            <a:rPr lang="en-US" dirty="0"/>
            <a:t>, dynamic content</a:t>
          </a:r>
        </a:p>
      </dgm:t>
    </dgm:pt>
    <dgm:pt modelId="{3CAA4E76-358D-411F-8CDF-471EDEFD7A8A}" type="parTrans" cxnId="{071D66DC-62B9-4C4C-92B0-70C0F67DCB1E}">
      <dgm:prSet/>
      <dgm:spPr/>
      <dgm:t>
        <a:bodyPr/>
        <a:lstStyle/>
        <a:p>
          <a:endParaRPr lang="en-US"/>
        </a:p>
      </dgm:t>
    </dgm:pt>
    <dgm:pt modelId="{C4219AB3-6CAB-412C-A19C-DCC903C18181}" type="sibTrans" cxnId="{071D66DC-62B9-4C4C-92B0-70C0F67DCB1E}">
      <dgm:prSet/>
      <dgm:spPr/>
      <dgm:t>
        <a:bodyPr/>
        <a:lstStyle/>
        <a:p>
          <a:endParaRPr lang="en-US"/>
        </a:p>
      </dgm:t>
    </dgm:pt>
    <dgm:pt modelId="{AC3C7FFD-C4A4-46F6-A278-E9A6EDEF6D8F}">
      <dgm:prSet/>
      <dgm:spPr/>
      <dgm:t>
        <a:bodyPr/>
        <a:lstStyle/>
        <a:p>
          <a:r>
            <a:rPr lang="en-US" b="1" dirty="0"/>
            <a:t>Bundled Browsers: </a:t>
          </a:r>
          <a:r>
            <a:rPr lang="en-US" dirty="0"/>
            <a:t>No manual setup needed</a:t>
          </a:r>
        </a:p>
      </dgm:t>
    </dgm:pt>
    <dgm:pt modelId="{5FA39941-1FF2-44A0-B695-3527590DE0E2}" type="parTrans" cxnId="{E0070893-52C4-4F86-8B5A-A3A56A7FD6ED}">
      <dgm:prSet/>
      <dgm:spPr/>
      <dgm:t>
        <a:bodyPr/>
        <a:lstStyle/>
        <a:p>
          <a:endParaRPr lang="en-US"/>
        </a:p>
      </dgm:t>
    </dgm:pt>
    <dgm:pt modelId="{97837632-6646-49C4-8F32-0CA1FF297C45}" type="sibTrans" cxnId="{E0070893-52C4-4F86-8B5A-A3A56A7FD6ED}">
      <dgm:prSet/>
      <dgm:spPr/>
      <dgm:t>
        <a:bodyPr/>
        <a:lstStyle/>
        <a:p>
          <a:endParaRPr lang="en-US"/>
        </a:p>
      </dgm:t>
    </dgm:pt>
    <dgm:pt modelId="{16298667-BE41-4B19-B013-B0640B249230}">
      <dgm:prSet/>
      <dgm:spPr/>
      <dgm:t>
        <a:bodyPr/>
        <a:lstStyle/>
        <a:p>
          <a:r>
            <a:rPr lang="en-US"/>
            <a:t>Why Choose Playwright?</a:t>
          </a:r>
        </a:p>
      </dgm:t>
    </dgm:pt>
    <dgm:pt modelId="{42215940-2C29-43BB-9A6E-3AA2D36AE6D9}" type="parTrans" cxnId="{5666F1E8-8E7D-40E9-9D71-C476C8E7E101}">
      <dgm:prSet/>
      <dgm:spPr/>
      <dgm:t>
        <a:bodyPr/>
        <a:lstStyle/>
        <a:p>
          <a:endParaRPr lang="en-US"/>
        </a:p>
      </dgm:t>
    </dgm:pt>
    <dgm:pt modelId="{09BD1628-10C4-422A-BAD3-980DBBA82D41}" type="sibTrans" cxnId="{5666F1E8-8E7D-40E9-9D71-C476C8E7E101}">
      <dgm:prSet/>
      <dgm:spPr/>
      <dgm:t>
        <a:bodyPr/>
        <a:lstStyle/>
        <a:p>
          <a:endParaRPr lang="en-US"/>
        </a:p>
      </dgm:t>
    </dgm:pt>
    <dgm:pt modelId="{680B8350-E18E-4850-A50D-029DEDBE5CFA}">
      <dgm:prSet/>
      <dgm:spPr/>
      <dgm:t>
        <a:bodyPr/>
        <a:lstStyle/>
        <a:p>
          <a:r>
            <a:rPr lang="en-US" dirty="0"/>
            <a:t>Simplifies web automation with modern, </a:t>
          </a:r>
          <a:r>
            <a:rPr lang="en-US" b="1" dirty="0"/>
            <a:t>reliable tooling</a:t>
          </a:r>
          <a:endParaRPr lang="en-US" dirty="0"/>
        </a:p>
      </dgm:t>
    </dgm:pt>
    <dgm:pt modelId="{357ED371-8E56-4471-BCBA-614513E9031A}" type="parTrans" cxnId="{E43E4C59-8DEF-429C-9BF4-3FE71F0FC101}">
      <dgm:prSet/>
      <dgm:spPr/>
      <dgm:t>
        <a:bodyPr/>
        <a:lstStyle/>
        <a:p>
          <a:endParaRPr lang="en-US"/>
        </a:p>
      </dgm:t>
    </dgm:pt>
    <dgm:pt modelId="{069D3BA7-C7C8-4674-B62D-4B805E390942}" type="sibTrans" cxnId="{E43E4C59-8DEF-429C-9BF4-3FE71F0FC101}">
      <dgm:prSet/>
      <dgm:spPr/>
      <dgm:t>
        <a:bodyPr/>
        <a:lstStyle/>
        <a:p>
          <a:endParaRPr lang="en-US"/>
        </a:p>
      </dgm:t>
    </dgm:pt>
    <dgm:pt modelId="{5384BDAD-6993-4073-817D-BC295AB74E8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Great choice for scalable, </a:t>
          </a:r>
          <a:r>
            <a:rPr lang="en-US" b="1" dirty="0"/>
            <a:t>cross-browser test automation</a:t>
          </a:r>
          <a:endParaRPr lang="en-IN" dirty="0"/>
        </a:p>
      </dgm:t>
    </dgm:pt>
    <dgm:pt modelId="{D0D61698-9536-4BD5-8A18-A0AB8CFA535D}" type="parTrans" cxnId="{33FDC105-0B25-4537-97CC-CCFC61F622D7}">
      <dgm:prSet/>
      <dgm:spPr/>
      <dgm:t>
        <a:bodyPr/>
        <a:lstStyle/>
        <a:p>
          <a:endParaRPr lang="en-IN"/>
        </a:p>
      </dgm:t>
    </dgm:pt>
    <dgm:pt modelId="{5173D43B-53B7-4AFA-806E-400BC413EB1D}" type="sibTrans" cxnId="{33FDC105-0B25-4537-97CC-CCFC61F622D7}">
      <dgm:prSet/>
      <dgm:spPr/>
      <dgm:t>
        <a:bodyPr/>
        <a:lstStyle/>
        <a:p>
          <a:endParaRPr lang="en-IN"/>
        </a:p>
      </dgm:t>
    </dgm:pt>
    <dgm:pt modelId="{00510DA0-F765-4BE1-8538-E1B2EED5B5BB}" type="pres">
      <dgm:prSet presAssocID="{920B4371-0A3A-45D8-8705-57DB7A5AE10F}" presName="linear" presStyleCnt="0">
        <dgm:presLayoutVars>
          <dgm:dir/>
          <dgm:animLvl val="lvl"/>
          <dgm:resizeHandles val="exact"/>
        </dgm:presLayoutVars>
      </dgm:prSet>
      <dgm:spPr/>
    </dgm:pt>
    <dgm:pt modelId="{88DF9FB4-0D68-4F23-A601-2936E1C39102}" type="pres">
      <dgm:prSet presAssocID="{D7D99E31-FBCC-42C8-A76B-F7A841E9FC5D}" presName="parentLin" presStyleCnt="0"/>
      <dgm:spPr/>
    </dgm:pt>
    <dgm:pt modelId="{43FF8013-10D6-4495-B793-073159C921BC}" type="pres">
      <dgm:prSet presAssocID="{D7D99E31-FBCC-42C8-A76B-F7A841E9FC5D}" presName="parentLeftMargin" presStyleLbl="node1" presStyleIdx="0" presStyleCnt="3"/>
      <dgm:spPr/>
    </dgm:pt>
    <dgm:pt modelId="{A67BCE60-7AE4-4225-8359-762E822E2F05}" type="pres">
      <dgm:prSet presAssocID="{D7D99E31-FBCC-42C8-A76B-F7A841E9FC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76417B-8C82-4BFA-9512-C27E9FCF44E0}" type="pres">
      <dgm:prSet presAssocID="{D7D99E31-FBCC-42C8-A76B-F7A841E9FC5D}" presName="negativeSpace" presStyleCnt="0"/>
      <dgm:spPr/>
    </dgm:pt>
    <dgm:pt modelId="{C9E95D25-3564-4A72-B4F4-44CB95F4048D}" type="pres">
      <dgm:prSet presAssocID="{D7D99E31-FBCC-42C8-A76B-F7A841E9FC5D}" presName="childText" presStyleLbl="conFgAcc1" presStyleIdx="0" presStyleCnt="3">
        <dgm:presLayoutVars>
          <dgm:bulletEnabled val="1"/>
        </dgm:presLayoutVars>
      </dgm:prSet>
      <dgm:spPr/>
    </dgm:pt>
    <dgm:pt modelId="{CFF7C314-34B7-4A95-8835-D24C57AD2670}" type="pres">
      <dgm:prSet presAssocID="{93EC828A-C786-4CC0-9859-43752635EB4A}" presName="spaceBetweenRectangles" presStyleCnt="0"/>
      <dgm:spPr/>
    </dgm:pt>
    <dgm:pt modelId="{54D773E1-6236-4405-A900-7D7844097899}" type="pres">
      <dgm:prSet presAssocID="{CDCBE646-F1AB-4F80-ACFE-C4719F610337}" presName="parentLin" presStyleCnt="0"/>
      <dgm:spPr/>
    </dgm:pt>
    <dgm:pt modelId="{1C9C027F-6A78-4D13-A34A-C93BC446DD03}" type="pres">
      <dgm:prSet presAssocID="{CDCBE646-F1AB-4F80-ACFE-C4719F610337}" presName="parentLeftMargin" presStyleLbl="node1" presStyleIdx="0" presStyleCnt="3"/>
      <dgm:spPr/>
    </dgm:pt>
    <dgm:pt modelId="{6AE13671-B6E7-404E-9411-89830111393F}" type="pres">
      <dgm:prSet presAssocID="{CDCBE646-F1AB-4F80-ACFE-C4719F6103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C2EB10-2A9A-4C9A-BB95-8778A7D161B2}" type="pres">
      <dgm:prSet presAssocID="{CDCBE646-F1AB-4F80-ACFE-C4719F610337}" presName="negativeSpace" presStyleCnt="0"/>
      <dgm:spPr/>
    </dgm:pt>
    <dgm:pt modelId="{B6E84874-8F76-4A4E-B128-56C84BF1537D}" type="pres">
      <dgm:prSet presAssocID="{CDCBE646-F1AB-4F80-ACFE-C4719F610337}" presName="childText" presStyleLbl="conFgAcc1" presStyleIdx="1" presStyleCnt="3">
        <dgm:presLayoutVars>
          <dgm:bulletEnabled val="1"/>
        </dgm:presLayoutVars>
      </dgm:prSet>
      <dgm:spPr/>
    </dgm:pt>
    <dgm:pt modelId="{CAF651F6-5C3E-4A4C-B276-BEC183582B20}" type="pres">
      <dgm:prSet presAssocID="{5BC581E2-FFE6-40CB-BB95-F3936151B282}" presName="spaceBetweenRectangles" presStyleCnt="0"/>
      <dgm:spPr/>
    </dgm:pt>
    <dgm:pt modelId="{7BE9D3BC-8512-47A2-82D4-65313E55EDB1}" type="pres">
      <dgm:prSet presAssocID="{16298667-BE41-4B19-B013-B0640B249230}" presName="parentLin" presStyleCnt="0"/>
      <dgm:spPr/>
    </dgm:pt>
    <dgm:pt modelId="{7806B982-1804-4494-B627-1DDA613884C5}" type="pres">
      <dgm:prSet presAssocID="{16298667-BE41-4B19-B013-B0640B249230}" presName="parentLeftMargin" presStyleLbl="node1" presStyleIdx="1" presStyleCnt="3"/>
      <dgm:spPr/>
    </dgm:pt>
    <dgm:pt modelId="{63019767-F2A8-4468-90E9-F3DDCE2014CD}" type="pres">
      <dgm:prSet presAssocID="{16298667-BE41-4B19-B013-B0640B2492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0ABAEF-441F-4B0C-BAB6-DEED944F5C77}" type="pres">
      <dgm:prSet presAssocID="{16298667-BE41-4B19-B013-B0640B249230}" presName="negativeSpace" presStyleCnt="0"/>
      <dgm:spPr/>
    </dgm:pt>
    <dgm:pt modelId="{A2C453B1-DC28-4761-A651-76BB1C1F2618}" type="pres">
      <dgm:prSet presAssocID="{16298667-BE41-4B19-B013-B0640B2492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74DD00-03E4-4CA8-9D10-30828F594728}" srcId="{CDCBE646-F1AB-4F80-ACFE-C4719F610337}" destId="{5E5C131D-78B7-4FF2-BE31-E478C540DE38}" srcOrd="0" destOrd="0" parTransId="{E338C4CF-B7A3-4885-B4F6-46284E68439D}" sibTransId="{9B4ED357-17AF-4B85-8F1D-3FD9D1DFFAC8}"/>
    <dgm:cxn modelId="{33FDC105-0B25-4537-97CC-CCFC61F622D7}" srcId="{16298667-BE41-4B19-B013-B0640B249230}" destId="{5384BDAD-6993-4073-817D-BC295AB74E8D}" srcOrd="1" destOrd="0" parTransId="{D0D61698-9536-4BD5-8A18-A0AB8CFA535D}" sibTransId="{5173D43B-53B7-4AFA-806E-400BC413EB1D}"/>
    <dgm:cxn modelId="{E0B28B18-420D-4D88-A999-A5BD629AE60F}" type="presOf" srcId="{5384BDAD-6993-4073-817D-BC295AB74E8D}" destId="{A2C453B1-DC28-4761-A651-76BB1C1F2618}" srcOrd="0" destOrd="1" presId="urn:microsoft.com/office/officeart/2005/8/layout/list1"/>
    <dgm:cxn modelId="{820C6519-BF5C-4A08-A8BA-29F25790C8EC}" srcId="{D7D99E31-FBCC-42C8-A76B-F7A841E9FC5D}" destId="{E08EBF18-866B-4CDC-ADA6-3BC0F8D7B387}" srcOrd="1" destOrd="0" parTransId="{591147C4-0ECB-435F-BE2B-F1ED59F46D24}" sibTransId="{0C8D6FA1-8CA3-4698-ADDA-21CCA94F16A4}"/>
    <dgm:cxn modelId="{75663922-27B8-4445-A97B-669028EA8352}" type="presOf" srcId="{920B4371-0A3A-45D8-8705-57DB7A5AE10F}" destId="{00510DA0-F765-4BE1-8538-E1B2EED5B5BB}" srcOrd="0" destOrd="0" presId="urn:microsoft.com/office/officeart/2005/8/layout/list1"/>
    <dgm:cxn modelId="{A0728C22-F266-4AF5-9293-C858A8143B26}" type="presOf" srcId="{16298667-BE41-4B19-B013-B0640B249230}" destId="{7806B982-1804-4494-B627-1DDA613884C5}" srcOrd="0" destOrd="0" presId="urn:microsoft.com/office/officeart/2005/8/layout/list1"/>
    <dgm:cxn modelId="{6C8E8C25-49F6-4310-865A-15C30547DE78}" type="presOf" srcId="{E08EBF18-866B-4CDC-ADA6-3BC0F8D7B387}" destId="{C9E95D25-3564-4A72-B4F4-44CB95F4048D}" srcOrd="0" destOrd="1" presId="urn:microsoft.com/office/officeart/2005/8/layout/list1"/>
    <dgm:cxn modelId="{9A7F9729-5FF8-4C7A-BE4F-1B80F1F38A98}" srcId="{CDCBE646-F1AB-4F80-ACFE-C4719F610337}" destId="{B94D1B63-625B-45F5-BFA6-F9C75F965667}" srcOrd="3" destOrd="0" parTransId="{19D1F260-B470-48B2-8F22-98A3256447D8}" sibTransId="{6916119B-6E73-4D70-9D20-2F15D9504AFE}"/>
    <dgm:cxn modelId="{3AFCE531-1863-42A4-9248-5CB62253AE82}" srcId="{CDCBE646-F1AB-4F80-ACFE-C4719F610337}" destId="{89A12C1F-543E-4C37-85ED-225440198828}" srcOrd="2" destOrd="0" parTransId="{4D250F19-807A-4515-81B8-17CC4E308336}" sibTransId="{66EBFD66-FE6C-40D4-91AA-16CA46B5BE7E}"/>
    <dgm:cxn modelId="{6BCBF260-59B7-41E3-8230-C961CE689E37}" type="presOf" srcId="{16298667-BE41-4B19-B013-B0640B249230}" destId="{63019767-F2A8-4468-90E9-F3DDCE2014CD}" srcOrd="1" destOrd="0" presId="urn:microsoft.com/office/officeart/2005/8/layout/list1"/>
    <dgm:cxn modelId="{AA1F1B66-2368-4CE3-A7C3-00932513B8BA}" type="presOf" srcId="{B94D1B63-625B-45F5-BFA6-F9C75F965667}" destId="{B6E84874-8F76-4A4E-B128-56C84BF1537D}" srcOrd="0" destOrd="3" presId="urn:microsoft.com/office/officeart/2005/8/layout/list1"/>
    <dgm:cxn modelId="{8FDAFE48-75BC-416A-A207-4974A6AD2C3B}" type="presOf" srcId="{CDCBE646-F1AB-4F80-ACFE-C4719F610337}" destId="{1C9C027F-6A78-4D13-A34A-C93BC446DD03}" srcOrd="0" destOrd="0" presId="urn:microsoft.com/office/officeart/2005/8/layout/list1"/>
    <dgm:cxn modelId="{EC30374C-46DB-42D7-880F-63379F950ED4}" type="presOf" srcId="{680B8350-E18E-4850-A50D-029DEDBE5CFA}" destId="{A2C453B1-DC28-4761-A651-76BB1C1F2618}" srcOrd="0" destOrd="0" presId="urn:microsoft.com/office/officeart/2005/8/layout/list1"/>
    <dgm:cxn modelId="{23FF5774-4216-41DB-8A3C-5D96B5C40907}" type="presOf" srcId="{7C0AC880-EDEF-4F0A-B40A-CAA97596E867}" destId="{B6E84874-8F76-4A4E-B128-56C84BF1537D}" srcOrd="0" destOrd="1" presId="urn:microsoft.com/office/officeart/2005/8/layout/list1"/>
    <dgm:cxn modelId="{A7248654-1929-4CF2-A36A-3EBEA2352683}" type="presOf" srcId="{D7D99E31-FBCC-42C8-A76B-F7A841E9FC5D}" destId="{A67BCE60-7AE4-4225-8359-762E822E2F05}" srcOrd="1" destOrd="0" presId="urn:microsoft.com/office/officeart/2005/8/layout/list1"/>
    <dgm:cxn modelId="{E43E4C59-8DEF-429C-9BF4-3FE71F0FC101}" srcId="{16298667-BE41-4B19-B013-B0640B249230}" destId="{680B8350-E18E-4850-A50D-029DEDBE5CFA}" srcOrd="0" destOrd="0" parTransId="{357ED371-8E56-4471-BCBA-614513E9031A}" sibTransId="{069D3BA7-C7C8-4674-B62D-4B805E390942}"/>
    <dgm:cxn modelId="{356D587E-95ED-4A1E-AD22-D0FE304C3280}" srcId="{920B4371-0A3A-45D8-8705-57DB7A5AE10F}" destId="{D7D99E31-FBCC-42C8-A76B-F7A841E9FC5D}" srcOrd="0" destOrd="0" parTransId="{23B0DD54-2E8F-4B17-BC0D-F4B5CF6E6000}" sibTransId="{93EC828A-C786-4CC0-9859-43752635EB4A}"/>
    <dgm:cxn modelId="{B8DF3F84-0F45-4487-B68D-7C574949E363}" type="presOf" srcId="{D4917EF0-3FF4-4DBA-B99E-A2C708901D77}" destId="{B6E84874-8F76-4A4E-B128-56C84BF1537D}" srcOrd="0" destOrd="5" presId="urn:microsoft.com/office/officeart/2005/8/layout/list1"/>
    <dgm:cxn modelId="{E0070893-52C4-4F86-8B5A-A3A56A7FD6ED}" srcId="{CDCBE646-F1AB-4F80-ACFE-C4719F610337}" destId="{AC3C7FFD-C4A4-46F6-A278-E9A6EDEF6D8F}" srcOrd="6" destOrd="0" parTransId="{5FA39941-1FF2-44A0-B695-3527590DE0E2}" sibTransId="{97837632-6646-49C4-8F32-0CA1FF297C45}"/>
    <dgm:cxn modelId="{36384DA4-8946-43E5-A825-7AEF01341FA0}" type="presOf" srcId="{D7D99E31-FBCC-42C8-A76B-F7A841E9FC5D}" destId="{43FF8013-10D6-4495-B793-073159C921BC}" srcOrd="0" destOrd="0" presId="urn:microsoft.com/office/officeart/2005/8/layout/list1"/>
    <dgm:cxn modelId="{CA4764AA-D455-4CF7-9969-8F9F79DC8B24}" srcId="{920B4371-0A3A-45D8-8705-57DB7A5AE10F}" destId="{CDCBE646-F1AB-4F80-ACFE-C4719F610337}" srcOrd="1" destOrd="0" parTransId="{646E4A62-14A4-4ABD-8790-BDA14BDF8575}" sibTransId="{5BC581E2-FFE6-40CB-BB95-F3936151B282}"/>
    <dgm:cxn modelId="{BC3C25AC-596A-4FCC-A3A0-2E8B73935A1D}" type="presOf" srcId="{89A12C1F-543E-4C37-85ED-225440198828}" destId="{B6E84874-8F76-4A4E-B128-56C84BF1537D}" srcOrd="0" destOrd="2" presId="urn:microsoft.com/office/officeart/2005/8/layout/list1"/>
    <dgm:cxn modelId="{A6F0C4B3-E4A2-4580-90FF-1EB7207CED5C}" type="presOf" srcId="{5E5C131D-78B7-4FF2-BE31-E478C540DE38}" destId="{B6E84874-8F76-4A4E-B128-56C84BF1537D}" srcOrd="0" destOrd="0" presId="urn:microsoft.com/office/officeart/2005/8/layout/list1"/>
    <dgm:cxn modelId="{330A41BA-0C4B-474D-9C39-3A3DEFC63E2D}" srcId="{D7D99E31-FBCC-42C8-A76B-F7A841E9FC5D}" destId="{AEAB29DF-5304-4B2A-A19D-A279684AF511}" srcOrd="0" destOrd="0" parTransId="{39C8AD28-025E-4259-BF86-888DC6114DEF}" sibTransId="{6B6E2578-8EAD-4E7A-BC58-DDF1372A96F7}"/>
    <dgm:cxn modelId="{391C58C9-298A-46D3-B799-AC9BFAEE0625}" srcId="{CDCBE646-F1AB-4F80-ACFE-C4719F610337}" destId="{E0A0059C-AC60-4243-8A68-71B10AAEAD92}" srcOrd="4" destOrd="0" parTransId="{96790F2B-55B8-4638-9C84-3B0A39DA362A}" sibTransId="{302C18DD-A374-45B2-8E96-1ED2D9EDB6F9}"/>
    <dgm:cxn modelId="{F468A0C9-8408-4521-A7A7-D2293F555006}" type="presOf" srcId="{CDCBE646-F1AB-4F80-ACFE-C4719F610337}" destId="{6AE13671-B6E7-404E-9411-89830111393F}" srcOrd="1" destOrd="0" presId="urn:microsoft.com/office/officeart/2005/8/layout/list1"/>
    <dgm:cxn modelId="{AFC1CFCC-A9FB-46C3-A02E-51A8DEE7017D}" srcId="{CDCBE646-F1AB-4F80-ACFE-C4719F610337}" destId="{7C0AC880-EDEF-4F0A-B40A-CAA97596E867}" srcOrd="1" destOrd="0" parTransId="{1D64F394-FD4F-4278-B459-2EF3748B35F7}" sibTransId="{D987A71E-D268-40A0-A3D0-0DAF8F4355E6}"/>
    <dgm:cxn modelId="{4E9EB7D0-4474-4339-8A46-BEA924A52171}" type="presOf" srcId="{E0A0059C-AC60-4243-8A68-71B10AAEAD92}" destId="{B6E84874-8F76-4A4E-B128-56C84BF1537D}" srcOrd="0" destOrd="4" presId="urn:microsoft.com/office/officeart/2005/8/layout/list1"/>
    <dgm:cxn modelId="{C8D48FD6-21EF-4F5F-B865-CE2A63D4A64E}" type="presOf" srcId="{AEAB29DF-5304-4B2A-A19D-A279684AF511}" destId="{C9E95D25-3564-4A72-B4F4-44CB95F4048D}" srcOrd="0" destOrd="0" presId="urn:microsoft.com/office/officeart/2005/8/layout/list1"/>
    <dgm:cxn modelId="{071D66DC-62B9-4C4C-92B0-70C0F67DCB1E}" srcId="{CDCBE646-F1AB-4F80-ACFE-C4719F610337}" destId="{D4917EF0-3FF4-4DBA-B99E-A2C708901D77}" srcOrd="5" destOrd="0" parTransId="{3CAA4E76-358D-411F-8CDF-471EDEFD7A8A}" sibTransId="{C4219AB3-6CAB-412C-A19C-DCC903C18181}"/>
    <dgm:cxn modelId="{ABDADCE0-D9F3-4E2B-8BC2-B646C5C04A79}" type="presOf" srcId="{AC3C7FFD-C4A4-46F6-A278-E9A6EDEF6D8F}" destId="{B6E84874-8F76-4A4E-B128-56C84BF1537D}" srcOrd="0" destOrd="6" presId="urn:microsoft.com/office/officeart/2005/8/layout/list1"/>
    <dgm:cxn modelId="{5666F1E8-8E7D-40E9-9D71-C476C8E7E101}" srcId="{920B4371-0A3A-45D8-8705-57DB7A5AE10F}" destId="{16298667-BE41-4B19-B013-B0640B249230}" srcOrd="2" destOrd="0" parTransId="{42215940-2C29-43BB-9A6E-3AA2D36AE6D9}" sibTransId="{09BD1628-10C4-422A-BAD3-980DBBA82D41}"/>
    <dgm:cxn modelId="{489F721F-3E10-475B-918B-D5E8FAE28AA1}" type="presParOf" srcId="{00510DA0-F765-4BE1-8538-E1B2EED5B5BB}" destId="{88DF9FB4-0D68-4F23-A601-2936E1C39102}" srcOrd="0" destOrd="0" presId="urn:microsoft.com/office/officeart/2005/8/layout/list1"/>
    <dgm:cxn modelId="{6FFDE03F-4525-45CA-85E4-3C8CBDCF2021}" type="presParOf" srcId="{88DF9FB4-0D68-4F23-A601-2936E1C39102}" destId="{43FF8013-10D6-4495-B793-073159C921BC}" srcOrd="0" destOrd="0" presId="urn:microsoft.com/office/officeart/2005/8/layout/list1"/>
    <dgm:cxn modelId="{B33A7C20-71B3-43F4-9F6A-DAC22D7C321A}" type="presParOf" srcId="{88DF9FB4-0D68-4F23-A601-2936E1C39102}" destId="{A67BCE60-7AE4-4225-8359-762E822E2F05}" srcOrd="1" destOrd="0" presId="urn:microsoft.com/office/officeart/2005/8/layout/list1"/>
    <dgm:cxn modelId="{EAC1E0F8-687C-462A-91A0-515653E91721}" type="presParOf" srcId="{00510DA0-F765-4BE1-8538-E1B2EED5B5BB}" destId="{C476417B-8C82-4BFA-9512-C27E9FCF44E0}" srcOrd="1" destOrd="0" presId="urn:microsoft.com/office/officeart/2005/8/layout/list1"/>
    <dgm:cxn modelId="{36CEA2DB-E419-491F-BC73-14C9044CC1D9}" type="presParOf" srcId="{00510DA0-F765-4BE1-8538-E1B2EED5B5BB}" destId="{C9E95D25-3564-4A72-B4F4-44CB95F4048D}" srcOrd="2" destOrd="0" presId="urn:microsoft.com/office/officeart/2005/8/layout/list1"/>
    <dgm:cxn modelId="{495FD8D9-3525-4C6A-8971-4D50A5938BC2}" type="presParOf" srcId="{00510DA0-F765-4BE1-8538-E1B2EED5B5BB}" destId="{CFF7C314-34B7-4A95-8835-D24C57AD2670}" srcOrd="3" destOrd="0" presId="urn:microsoft.com/office/officeart/2005/8/layout/list1"/>
    <dgm:cxn modelId="{F6104031-BCA2-4311-9F80-EFA01655B81B}" type="presParOf" srcId="{00510DA0-F765-4BE1-8538-E1B2EED5B5BB}" destId="{54D773E1-6236-4405-A900-7D7844097899}" srcOrd="4" destOrd="0" presId="urn:microsoft.com/office/officeart/2005/8/layout/list1"/>
    <dgm:cxn modelId="{EE0CFBCC-AF37-4F7A-BD97-B990E350282A}" type="presParOf" srcId="{54D773E1-6236-4405-A900-7D7844097899}" destId="{1C9C027F-6A78-4D13-A34A-C93BC446DD03}" srcOrd="0" destOrd="0" presId="urn:microsoft.com/office/officeart/2005/8/layout/list1"/>
    <dgm:cxn modelId="{2BA18547-68E5-4533-83DA-B8162F8FC1BA}" type="presParOf" srcId="{54D773E1-6236-4405-A900-7D7844097899}" destId="{6AE13671-B6E7-404E-9411-89830111393F}" srcOrd="1" destOrd="0" presId="urn:microsoft.com/office/officeart/2005/8/layout/list1"/>
    <dgm:cxn modelId="{BB5DCC14-AB5D-4CC6-83D2-DAA5F231138A}" type="presParOf" srcId="{00510DA0-F765-4BE1-8538-E1B2EED5B5BB}" destId="{F9C2EB10-2A9A-4C9A-BB95-8778A7D161B2}" srcOrd="5" destOrd="0" presId="urn:microsoft.com/office/officeart/2005/8/layout/list1"/>
    <dgm:cxn modelId="{794A07CF-41E1-463A-9512-6B23E96DA90D}" type="presParOf" srcId="{00510DA0-F765-4BE1-8538-E1B2EED5B5BB}" destId="{B6E84874-8F76-4A4E-B128-56C84BF1537D}" srcOrd="6" destOrd="0" presId="urn:microsoft.com/office/officeart/2005/8/layout/list1"/>
    <dgm:cxn modelId="{2B9CDDE3-53A9-4771-BDE0-96167DC2696F}" type="presParOf" srcId="{00510DA0-F765-4BE1-8538-E1B2EED5B5BB}" destId="{CAF651F6-5C3E-4A4C-B276-BEC183582B20}" srcOrd="7" destOrd="0" presId="urn:microsoft.com/office/officeart/2005/8/layout/list1"/>
    <dgm:cxn modelId="{26C347B2-C8F3-4446-9B95-403BB3F270CA}" type="presParOf" srcId="{00510DA0-F765-4BE1-8538-E1B2EED5B5BB}" destId="{7BE9D3BC-8512-47A2-82D4-65313E55EDB1}" srcOrd="8" destOrd="0" presId="urn:microsoft.com/office/officeart/2005/8/layout/list1"/>
    <dgm:cxn modelId="{2CB4F23A-C98C-43C4-B328-5F8BC8BE2249}" type="presParOf" srcId="{7BE9D3BC-8512-47A2-82D4-65313E55EDB1}" destId="{7806B982-1804-4494-B627-1DDA613884C5}" srcOrd="0" destOrd="0" presId="urn:microsoft.com/office/officeart/2005/8/layout/list1"/>
    <dgm:cxn modelId="{79AC9597-EA5A-4601-8EA5-89E84434503B}" type="presParOf" srcId="{7BE9D3BC-8512-47A2-82D4-65313E55EDB1}" destId="{63019767-F2A8-4468-90E9-F3DDCE2014CD}" srcOrd="1" destOrd="0" presId="urn:microsoft.com/office/officeart/2005/8/layout/list1"/>
    <dgm:cxn modelId="{19484061-6C11-4667-8FA2-AA222F824DE3}" type="presParOf" srcId="{00510DA0-F765-4BE1-8538-E1B2EED5B5BB}" destId="{550ABAEF-441F-4B0C-BAB6-DEED944F5C77}" srcOrd="9" destOrd="0" presId="urn:microsoft.com/office/officeart/2005/8/layout/list1"/>
    <dgm:cxn modelId="{CAEABD59-6EAF-4656-B3FE-A9D70749333E}" type="presParOf" srcId="{00510DA0-F765-4BE1-8538-E1B2EED5B5BB}" destId="{A2C453B1-DC28-4761-A651-76BB1C1F26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E316F6-1657-4E72-B530-052CA2AF74B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50B846-E052-4036-AAA8-9DCFEA29C09C}">
      <dgm:prSet/>
      <dgm:spPr/>
      <dgm:t>
        <a:bodyPr/>
        <a:lstStyle/>
        <a:p>
          <a:r>
            <a:rPr lang="en-US" dirty="0"/>
            <a:t>Ensure Python is installed</a:t>
          </a:r>
        </a:p>
      </dgm:t>
    </dgm:pt>
    <dgm:pt modelId="{4E4F30AE-4607-4DA1-9FE7-F48B49E9AA29}" type="parTrans" cxnId="{7C330320-84E4-4182-A784-FFA92DD25EC5}">
      <dgm:prSet/>
      <dgm:spPr/>
      <dgm:t>
        <a:bodyPr/>
        <a:lstStyle/>
        <a:p>
          <a:endParaRPr lang="en-US"/>
        </a:p>
      </dgm:t>
    </dgm:pt>
    <dgm:pt modelId="{C1060B6F-8C57-4259-A4CB-1BE9A3E5DD79}" type="sibTrans" cxnId="{7C330320-84E4-4182-A784-FFA92DD25EC5}">
      <dgm:prSet/>
      <dgm:spPr/>
      <dgm:t>
        <a:bodyPr/>
        <a:lstStyle/>
        <a:p>
          <a:endParaRPr lang="en-US"/>
        </a:p>
      </dgm:t>
    </dgm:pt>
    <dgm:pt modelId="{634AD7B7-E202-4BF9-BBE3-ECF8FF77B34A}">
      <dgm:prSet/>
      <dgm:spPr/>
      <dgm:t>
        <a:bodyPr/>
        <a:lstStyle/>
        <a:p>
          <a:r>
            <a:rPr lang="en-US" dirty="0"/>
            <a:t>Install </a:t>
          </a:r>
          <a:r>
            <a:rPr lang="en-US" dirty="0" err="1"/>
            <a:t>pytest</a:t>
          </a:r>
          <a:r>
            <a:rPr lang="en-US" dirty="0"/>
            <a:t>:</a:t>
          </a:r>
        </a:p>
      </dgm:t>
    </dgm:pt>
    <dgm:pt modelId="{36F410C1-52E2-44C9-B3F3-8D316B755E55}" type="parTrans" cxnId="{1C6088EE-2EC0-46C7-9937-1B3D052AF22F}">
      <dgm:prSet/>
      <dgm:spPr/>
      <dgm:t>
        <a:bodyPr/>
        <a:lstStyle/>
        <a:p>
          <a:endParaRPr lang="en-US"/>
        </a:p>
      </dgm:t>
    </dgm:pt>
    <dgm:pt modelId="{2E67A782-D801-43E1-B637-977D1DC0D9C0}" type="sibTrans" cxnId="{1C6088EE-2EC0-46C7-9937-1B3D052AF22F}">
      <dgm:prSet/>
      <dgm:spPr/>
      <dgm:t>
        <a:bodyPr/>
        <a:lstStyle/>
        <a:p>
          <a:endParaRPr lang="en-US"/>
        </a:p>
      </dgm:t>
    </dgm:pt>
    <dgm:pt modelId="{19DDDAB6-28AC-4818-B43C-572435FE7E22}">
      <dgm:prSet/>
      <dgm:spPr/>
      <dgm:t>
        <a:bodyPr/>
        <a:lstStyle/>
        <a:p>
          <a:r>
            <a:rPr lang="en-US" dirty="0"/>
            <a:t>pip install </a:t>
          </a:r>
          <a:r>
            <a:rPr lang="en-US" dirty="0" err="1"/>
            <a:t>pytest</a:t>
          </a:r>
          <a:endParaRPr lang="en-US" dirty="0"/>
        </a:p>
      </dgm:t>
    </dgm:pt>
    <dgm:pt modelId="{38587AF9-73F7-4DC1-95E4-404959BBEA6A}" type="parTrans" cxnId="{237131B6-9479-4B25-B7CC-514A2E01E24D}">
      <dgm:prSet/>
      <dgm:spPr/>
      <dgm:t>
        <a:bodyPr/>
        <a:lstStyle/>
        <a:p>
          <a:endParaRPr lang="en-US"/>
        </a:p>
      </dgm:t>
    </dgm:pt>
    <dgm:pt modelId="{2F78C9C3-6CBA-4AA0-A375-15765CDBBA71}" type="sibTrans" cxnId="{237131B6-9479-4B25-B7CC-514A2E01E24D}">
      <dgm:prSet/>
      <dgm:spPr/>
      <dgm:t>
        <a:bodyPr/>
        <a:lstStyle/>
        <a:p>
          <a:endParaRPr lang="en-US"/>
        </a:p>
      </dgm:t>
    </dgm:pt>
    <dgm:pt modelId="{5C0EECEA-91A1-4D50-9C6B-B8E433E020CE}">
      <dgm:prSet/>
      <dgm:spPr/>
      <dgm:t>
        <a:bodyPr/>
        <a:lstStyle/>
        <a:p>
          <a:r>
            <a:rPr lang="en-US"/>
            <a:t>Install pytest-playwright:</a:t>
          </a:r>
        </a:p>
      </dgm:t>
    </dgm:pt>
    <dgm:pt modelId="{0E04756F-4B9E-46DF-A47F-178BBCF60B44}" type="parTrans" cxnId="{D1342DD3-2B48-4DA5-B303-894B76C7E152}">
      <dgm:prSet/>
      <dgm:spPr/>
      <dgm:t>
        <a:bodyPr/>
        <a:lstStyle/>
        <a:p>
          <a:endParaRPr lang="en-US"/>
        </a:p>
      </dgm:t>
    </dgm:pt>
    <dgm:pt modelId="{F185B810-4C81-441E-AB9E-36E86D5C77E9}" type="sibTrans" cxnId="{D1342DD3-2B48-4DA5-B303-894B76C7E152}">
      <dgm:prSet/>
      <dgm:spPr/>
      <dgm:t>
        <a:bodyPr/>
        <a:lstStyle/>
        <a:p>
          <a:endParaRPr lang="en-US"/>
        </a:p>
      </dgm:t>
    </dgm:pt>
    <dgm:pt modelId="{97DD857E-2BFE-4692-A153-31F702CB892F}">
      <dgm:prSet/>
      <dgm:spPr/>
      <dgm:t>
        <a:bodyPr/>
        <a:lstStyle/>
        <a:p>
          <a:r>
            <a:rPr lang="en-US"/>
            <a:t>pip install pytest-playwright</a:t>
          </a:r>
        </a:p>
      </dgm:t>
    </dgm:pt>
    <dgm:pt modelId="{78944406-73F4-40DA-8DD9-8EBBF6678846}" type="parTrans" cxnId="{65F45C70-0B25-4212-A6B5-59FD280C3AD4}">
      <dgm:prSet/>
      <dgm:spPr/>
      <dgm:t>
        <a:bodyPr/>
        <a:lstStyle/>
        <a:p>
          <a:endParaRPr lang="en-US"/>
        </a:p>
      </dgm:t>
    </dgm:pt>
    <dgm:pt modelId="{73C2BB0C-4D97-4AE3-AAD3-054886D69F18}" type="sibTrans" cxnId="{65F45C70-0B25-4212-A6B5-59FD280C3AD4}">
      <dgm:prSet/>
      <dgm:spPr/>
      <dgm:t>
        <a:bodyPr/>
        <a:lstStyle/>
        <a:p>
          <a:endParaRPr lang="en-US"/>
        </a:p>
      </dgm:t>
    </dgm:pt>
    <dgm:pt modelId="{56504112-9EE1-4867-A55F-846A4FE4BB78}">
      <dgm:prSet/>
      <dgm:spPr/>
      <dgm:t>
        <a:bodyPr/>
        <a:lstStyle/>
        <a:p>
          <a:r>
            <a:rPr lang="en-US"/>
            <a:t>Install Playwright browsers:</a:t>
          </a:r>
        </a:p>
      </dgm:t>
    </dgm:pt>
    <dgm:pt modelId="{7A78F581-6816-4E9B-B8C5-F760E6F85153}" type="parTrans" cxnId="{C9790C79-4D90-43F5-82BB-E0403E768CB5}">
      <dgm:prSet/>
      <dgm:spPr/>
      <dgm:t>
        <a:bodyPr/>
        <a:lstStyle/>
        <a:p>
          <a:endParaRPr lang="en-US"/>
        </a:p>
      </dgm:t>
    </dgm:pt>
    <dgm:pt modelId="{9B3622F0-63FB-46ED-943C-71AA293B32D9}" type="sibTrans" cxnId="{C9790C79-4D90-43F5-82BB-E0403E768CB5}">
      <dgm:prSet/>
      <dgm:spPr/>
      <dgm:t>
        <a:bodyPr/>
        <a:lstStyle/>
        <a:p>
          <a:endParaRPr lang="en-US"/>
        </a:p>
      </dgm:t>
    </dgm:pt>
    <dgm:pt modelId="{B65B3396-1F48-4A96-8DA7-895100DC3EA6}">
      <dgm:prSet/>
      <dgm:spPr/>
      <dgm:t>
        <a:bodyPr/>
        <a:lstStyle/>
        <a:p>
          <a:r>
            <a:rPr lang="en-US"/>
            <a:t>playwright install</a:t>
          </a:r>
        </a:p>
      </dgm:t>
    </dgm:pt>
    <dgm:pt modelId="{A746E305-5B84-48F5-9955-F0BAF60C3387}" type="parTrans" cxnId="{D648C452-A15D-45F6-8A3D-D264B24F8F70}">
      <dgm:prSet/>
      <dgm:spPr/>
      <dgm:t>
        <a:bodyPr/>
        <a:lstStyle/>
        <a:p>
          <a:endParaRPr lang="en-US"/>
        </a:p>
      </dgm:t>
    </dgm:pt>
    <dgm:pt modelId="{8821A3C6-0F08-4C83-87ED-865C6DCA361E}" type="sibTrans" cxnId="{D648C452-A15D-45F6-8A3D-D264B24F8F70}">
      <dgm:prSet/>
      <dgm:spPr/>
      <dgm:t>
        <a:bodyPr/>
        <a:lstStyle/>
        <a:p>
          <a:endParaRPr lang="en-US"/>
        </a:p>
      </dgm:t>
    </dgm:pt>
    <dgm:pt modelId="{46564E8B-DD41-4F64-9B63-9A2E23EFD196}" type="pres">
      <dgm:prSet presAssocID="{DFE316F6-1657-4E72-B530-052CA2AF74B6}" presName="Name0" presStyleCnt="0">
        <dgm:presLayoutVars>
          <dgm:dir/>
          <dgm:resizeHandles val="exact"/>
        </dgm:presLayoutVars>
      </dgm:prSet>
      <dgm:spPr/>
    </dgm:pt>
    <dgm:pt modelId="{2ED54334-5FAE-4AAD-AB20-5E26FD2E7BE1}" type="pres">
      <dgm:prSet presAssocID="{8750B846-E052-4036-AAA8-9DCFEA29C09C}" presName="node" presStyleLbl="node1" presStyleIdx="0" presStyleCnt="4">
        <dgm:presLayoutVars>
          <dgm:bulletEnabled val="1"/>
        </dgm:presLayoutVars>
      </dgm:prSet>
      <dgm:spPr/>
    </dgm:pt>
    <dgm:pt modelId="{ADED419D-F279-4D71-B579-3168F2BE6C6D}" type="pres">
      <dgm:prSet presAssocID="{C1060B6F-8C57-4259-A4CB-1BE9A3E5DD79}" presName="sibTrans" presStyleLbl="sibTrans1D1" presStyleIdx="0" presStyleCnt="3"/>
      <dgm:spPr/>
    </dgm:pt>
    <dgm:pt modelId="{2B4277DD-2F02-4601-95E0-14EC6E2E39E3}" type="pres">
      <dgm:prSet presAssocID="{C1060B6F-8C57-4259-A4CB-1BE9A3E5DD79}" presName="connectorText" presStyleLbl="sibTrans1D1" presStyleIdx="0" presStyleCnt="3"/>
      <dgm:spPr/>
    </dgm:pt>
    <dgm:pt modelId="{D460F3BA-1095-44B7-A28C-59B6728690F1}" type="pres">
      <dgm:prSet presAssocID="{634AD7B7-E202-4BF9-BBE3-ECF8FF77B34A}" presName="node" presStyleLbl="node1" presStyleIdx="1" presStyleCnt="4">
        <dgm:presLayoutVars>
          <dgm:bulletEnabled val="1"/>
        </dgm:presLayoutVars>
      </dgm:prSet>
      <dgm:spPr/>
    </dgm:pt>
    <dgm:pt modelId="{C7100836-F614-411E-95A2-2F2066AD8C48}" type="pres">
      <dgm:prSet presAssocID="{2E67A782-D801-43E1-B637-977D1DC0D9C0}" presName="sibTrans" presStyleLbl="sibTrans1D1" presStyleIdx="1" presStyleCnt="3"/>
      <dgm:spPr/>
    </dgm:pt>
    <dgm:pt modelId="{3170C11C-D1AB-46B7-962A-2E834F01052B}" type="pres">
      <dgm:prSet presAssocID="{2E67A782-D801-43E1-B637-977D1DC0D9C0}" presName="connectorText" presStyleLbl="sibTrans1D1" presStyleIdx="1" presStyleCnt="3"/>
      <dgm:spPr/>
    </dgm:pt>
    <dgm:pt modelId="{ABFFC9F1-3932-4646-A3B9-FA5E494D057F}" type="pres">
      <dgm:prSet presAssocID="{5C0EECEA-91A1-4D50-9C6B-B8E433E020CE}" presName="node" presStyleLbl="node1" presStyleIdx="2" presStyleCnt="4">
        <dgm:presLayoutVars>
          <dgm:bulletEnabled val="1"/>
        </dgm:presLayoutVars>
      </dgm:prSet>
      <dgm:spPr/>
    </dgm:pt>
    <dgm:pt modelId="{953F8A17-CAC3-4B28-AF03-50B769B9E306}" type="pres">
      <dgm:prSet presAssocID="{F185B810-4C81-441E-AB9E-36E86D5C77E9}" presName="sibTrans" presStyleLbl="sibTrans1D1" presStyleIdx="2" presStyleCnt="3"/>
      <dgm:spPr/>
    </dgm:pt>
    <dgm:pt modelId="{7C80F3DC-D3DE-4A1F-A634-CE5CB09BD05A}" type="pres">
      <dgm:prSet presAssocID="{F185B810-4C81-441E-AB9E-36E86D5C77E9}" presName="connectorText" presStyleLbl="sibTrans1D1" presStyleIdx="2" presStyleCnt="3"/>
      <dgm:spPr/>
    </dgm:pt>
    <dgm:pt modelId="{47FE4F63-B0F1-4E3E-A400-6CEE986547AD}" type="pres">
      <dgm:prSet presAssocID="{56504112-9EE1-4867-A55F-846A4FE4BB78}" presName="node" presStyleLbl="node1" presStyleIdx="3" presStyleCnt="4">
        <dgm:presLayoutVars>
          <dgm:bulletEnabled val="1"/>
        </dgm:presLayoutVars>
      </dgm:prSet>
      <dgm:spPr/>
    </dgm:pt>
  </dgm:ptLst>
  <dgm:cxnLst>
    <dgm:cxn modelId="{99AF270E-C8F1-449A-ABEE-5B21C91F82F5}" type="presOf" srcId="{5C0EECEA-91A1-4D50-9C6B-B8E433E020CE}" destId="{ABFFC9F1-3932-4646-A3B9-FA5E494D057F}" srcOrd="0" destOrd="0" presId="urn:microsoft.com/office/officeart/2016/7/layout/RepeatingBendingProcessNew"/>
    <dgm:cxn modelId="{73847711-5AD4-42DF-A4B0-4C4A1837CF58}" type="presOf" srcId="{DFE316F6-1657-4E72-B530-052CA2AF74B6}" destId="{46564E8B-DD41-4F64-9B63-9A2E23EFD196}" srcOrd="0" destOrd="0" presId="urn:microsoft.com/office/officeart/2016/7/layout/RepeatingBendingProcessNew"/>
    <dgm:cxn modelId="{7C330320-84E4-4182-A784-FFA92DD25EC5}" srcId="{DFE316F6-1657-4E72-B530-052CA2AF74B6}" destId="{8750B846-E052-4036-AAA8-9DCFEA29C09C}" srcOrd="0" destOrd="0" parTransId="{4E4F30AE-4607-4DA1-9FE7-F48B49E9AA29}" sibTransId="{C1060B6F-8C57-4259-A4CB-1BE9A3E5DD79}"/>
    <dgm:cxn modelId="{478B0528-6901-4588-8718-29D04E12D096}" type="presOf" srcId="{634AD7B7-E202-4BF9-BBE3-ECF8FF77B34A}" destId="{D460F3BA-1095-44B7-A28C-59B6728690F1}" srcOrd="0" destOrd="0" presId="urn:microsoft.com/office/officeart/2016/7/layout/RepeatingBendingProcessNew"/>
    <dgm:cxn modelId="{0C756739-69FC-4E85-B35B-E516BBDCC859}" type="presOf" srcId="{F185B810-4C81-441E-AB9E-36E86D5C77E9}" destId="{953F8A17-CAC3-4B28-AF03-50B769B9E306}" srcOrd="0" destOrd="0" presId="urn:microsoft.com/office/officeart/2016/7/layout/RepeatingBendingProcessNew"/>
    <dgm:cxn modelId="{BE36B74C-22AB-4A3D-8A66-94B6D7CD8768}" type="presOf" srcId="{C1060B6F-8C57-4259-A4CB-1BE9A3E5DD79}" destId="{2B4277DD-2F02-4601-95E0-14EC6E2E39E3}" srcOrd="1" destOrd="0" presId="urn:microsoft.com/office/officeart/2016/7/layout/RepeatingBendingProcessNew"/>
    <dgm:cxn modelId="{65F45C70-0B25-4212-A6B5-59FD280C3AD4}" srcId="{5C0EECEA-91A1-4D50-9C6B-B8E433E020CE}" destId="{97DD857E-2BFE-4692-A153-31F702CB892F}" srcOrd="0" destOrd="0" parTransId="{78944406-73F4-40DA-8DD9-8EBBF6678846}" sibTransId="{73C2BB0C-4D97-4AE3-AAD3-054886D69F18}"/>
    <dgm:cxn modelId="{D648C452-A15D-45F6-8A3D-D264B24F8F70}" srcId="{56504112-9EE1-4867-A55F-846A4FE4BB78}" destId="{B65B3396-1F48-4A96-8DA7-895100DC3EA6}" srcOrd="0" destOrd="0" parTransId="{A746E305-5B84-48F5-9955-F0BAF60C3387}" sibTransId="{8821A3C6-0F08-4C83-87ED-865C6DCA361E}"/>
    <dgm:cxn modelId="{D8D6E375-E778-47DD-B325-A38A23E1E7F5}" type="presOf" srcId="{F185B810-4C81-441E-AB9E-36E86D5C77E9}" destId="{7C80F3DC-D3DE-4A1F-A634-CE5CB09BD05A}" srcOrd="1" destOrd="0" presId="urn:microsoft.com/office/officeart/2016/7/layout/RepeatingBendingProcessNew"/>
    <dgm:cxn modelId="{831F9B57-F8C7-4CF5-94AE-C4A7CB4801D3}" type="presOf" srcId="{B65B3396-1F48-4A96-8DA7-895100DC3EA6}" destId="{47FE4F63-B0F1-4E3E-A400-6CEE986547AD}" srcOrd="0" destOrd="1" presId="urn:microsoft.com/office/officeart/2016/7/layout/RepeatingBendingProcessNew"/>
    <dgm:cxn modelId="{C9790C79-4D90-43F5-82BB-E0403E768CB5}" srcId="{DFE316F6-1657-4E72-B530-052CA2AF74B6}" destId="{56504112-9EE1-4867-A55F-846A4FE4BB78}" srcOrd="3" destOrd="0" parTransId="{7A78F581-6816-4E9B-B8C5-F760E6F85153}" sibTransId="{9B3622F0-63FB-46ED-943C-71AA293B32D9}"/>
    <dgm:cxn modelId="{86D23486-76E0-4E9F-BF2A-6B41DAFD0FB7}" type="presOf" srcId="{97DD857E-2BFE-4692-A153-31F702CB892F}" destId="{ABFFC9F1-3932-4646-A3B9-FA5E494D057F}" srcOrd="0" destOrd="1" presId="urn:microsoft.com/office/officeart/2016/7/layout/RepeatingBendingProcessNew"/>
    <dgm:cxn modelId="{CE1E3E97-4C13-4E4F-84E4-E33B51EB2C9A}" type="presOf" srcId="{C1060B6F-8C57-4259-A4CB-1BE9A3E5DD79}" destId="{ADED419D-F279-4D71-B579-3168F2BE6C6D}" srcOrd="0" destOrd="0" presId="urn:microsoft.com/office/officeart/2016/7/layout/RepeatingBendingProcessNew"/>
    <dgm:cxn modelId="{237131B6-9479-4B25-B7CC-514A2E01E24D}" srcId="{634AD7B7-E202-4BF9-BBE3-ECF8FF77B34A}" destId="{19DDDAB6-28AC-4818-B43C-572435FE7E22}" srcOrd="0" destOrd="0" parTransId="{38587AF9-73F7-4DC1-95E4-404959BBEA6A}" sibTransId="{2F78C9C3-6CBA-4AA0-A375-15765CDBBA71}"/>
    <dgm:cxn modelId="{1FD678B7-BB4B-4E67-9047-A4DC660DDB54}" type="presOf" srcId="{8750B846-E052-4036-AAA8-9DCFEA29C09C}" destId="{2ED54334-5FAE-4AAD-AB20-5E26FD2E7BE1}" srcOrd="0" destOrd="0" presId="urn:microsoft.com/office/officeart/2016/7/layout/RepeatingBendingProcessNew"/>
    <dgm:cxn modelId="{937498C8-4AD9-483E-8D7E-95D8C8FF5E2E}" type="presOf" srcId="{19DDDAB6-28AC-4818-B43C-572435FE7E22}" destId="{D460F3BA-1095-44B7-A28C-59B6728690F1}" srcOrd="0" destOrd="1" presId="urn:microsoft.com/office/officeart/2016/7/layout/RepeatingBendingProcessNew"/>
    <dgm:cxn modelId="{F7F9CECD-27F7-415A-BBAB-F8E7BF5CA25D}" type="presOf" srcId="{2E67A782-D801-43E1-B637-977D1DC0D9C0}" destId="{C7100836-F614-411E-95A2-2F2066AD8C48}" srcOrd="0" destOrd="0" presId="urn:microsoft.com/office/officeart/2016/7/layout/RepeatingBendingProcessNew"/>
    <dgm:cxn modelId="{5EB70ED3-2127-402F-BEA1-06CD2F438EA7}" type="presOf" srcId="{56504112-9EE1-4867-A55F-846A4FE4BB78}" destId="{47FE4F63-B0F1-4E3E-A400-6CEE986547AD}" srcOrd="0" destOrd="0" presId="urn:microsoft.com/office/officeart/2016/7/layout/RepeatingBendingProcessNew"/>
    <dgm:cxn modelId="{D1342DD3-2B48-4DA5-B303-894B76C7E152}" srcId="{DFE316F6-1657-4E72-B530-052CA2AF74B6}" destId="{5C0EECEA-91A1-4D50-9C6B-B8E433E020CE}" srcOrd="2" destOrd="0" parTransId="{0E04756F-4B9E-46DF-A47F-178BBCF60B44}" sibTransId="{F185B810-4C81-441E-AB9E-36E86D5C77E9}"/>
    <dgm:cxn modelId="{1C6088EE-2EC0-46C7-9937-1B3D052AF22F}" srcId="{DFE316F6-1657-4E72-B530-052CA2AF74B6}" destId="{634AD7B7-E202-4BF9-BBE3-ECF8FF77B34A}" srcOrd="1" destOrd="0" parTransId="{36F410C1-52E2-44C9-B3F3-8D316B755E55}" sibTransId="{2E67A782-D801-43E1-B637-977D1DC0D9C0}"/>
    <dgm:cxn modelId="{61295FEF-A45F-48DB-A34D-12EE5EA94FF5}" type="presOf" srcId="{2E67A782-D801-43E1-B637-977D1DC0D9C0}" destId="{3170C11C-D1AB-46B7-962A-2E834F01052B}" srcOrd="1" destOrd="0" presId="urn:microsoft.com/office/officeart/2016/7/layout/RepeatingBendingProcessNew"/>
    <dgm:cxn modelId="{44AD4C99-92BD-40C3-91B6-982CE54A8EBD}" type="presParOf" srcId="{46564E8B-DD41-4F64-9B63-9A2E23EFD196}" destId="{2ED54334-5FAE-4AAD-AB20-5E26FD2E7BE1}" srcOrd="0" destOrd="0" presId="urn:microsoft.com/office/officeart/2016/7/layout/RepeatingBendingProcessNew"/>
    <dgm:cxn modelId="{8517E89E-3DB6-4547-95C2-D2DD8FF451B3}" type="presParOf" srcId="{46564E8B-DD41-4F64-9B63-9A2E23EFD196}" destId="{ADED419D-F279-4D71-B579-3168F2BE6C6D}" srcOrd="1" destOrd="0" presId="urn:microsoft.com/office/officeart/2016/7/layout/RepeatingBendingProcessNew"/>
    <dgm:cxn modelId="{096A0500-ED0B-4D2F-8DAB-319F6F3984F2}" type="presParOf" srcId="{ADED419D-F279-4D71-B579-3168F2BE6C6D}" destId="{2B4277DD-2F02-4601-95E0-14EC6E2E39E3}" srcOrd="0" destOrd="0" presId="urn:microsoft.com/office/officeart/2016/7/layout/RepeatingBendingProcessNew"/>
    <dgm:cxn modelId="{AECDFDB2-9B25-46DF-BCA0-6B6C2BE30E83}" type="presParOf" srcId="{46564E8B-DD41-4F64-9B63-9A2E23EFD196}" destId="{D460F3BA-1095-44B7-A28C-59B6728690F1}" srcOrd="2" destOrd="0" presId="urn:microsoft.com/office/officeart/2016/7/layout/RepeatingBendingProcessNew"/>
    <dgm:cxn modelId="{840C493D-A165-4239-80FE-01D92CFF7A28}" type="presParOf" srcId="{46564E8B-DD41-4F64-9B63-9A2E23EFD196}" destId="{C7100836-F614-411E-95A2-2F2066AD8C48}" srcOrd="3" destOrd="0" presId="urn:microsoft.com/office/officeart/2016/7/layout/RepeatingBendingProcessNew"/>
    <dgm:cxn modelId="{E0637330-AA7E-425C-9FB3-F1CA1B573976}" type="presParOf" srcId="{C7100836-F614-411E-95A2-2F2066AD8C48}" destId="{3170C11C-D1AB-46B7-962A-2E834F01052B}" srcOrd="0" destOrd="0" presId="urn:microsoft.com/office/officeart/2016/7/layout/RepeatingBendingProcessNew"/>
    <dgm:cxn modelId="{31993BAC-8BDF-48C8-BF72-C5BD19CF88F5}" type="presParOf" srcId="{46564E8B-DD41-4F64-9B63-9A2E23EFD196}" destId="{ABFFC9F1-3932-4646-A3B9-FA5E494D057F}" srcOrd="4" destOrd="0" presId="urn:microsoft.com/office/officeart/2016/7/layout/RepeatingBendingProcessNew"/>
    <dgm:cxn modelId="{25D24009-0BAE-4D8A-B0C4-CF593F6096B3}" type="presParOf" srcId="{46564E8B-DD41-4F64-9B63-9A2E23EFD196}" destId="{953F8A17-CAC3-4B28-AF03-50B769B9E306}" srcOrd="5" destOrd="0" presId="urn:microsoft.com/office/officeart/2016/7/layout/RepeatingBendingProcessNew"/>
    <dgm:cxn modelId="{54EE5B2F-8298-40CF-BBD5-F379E402028B}" type="presParOf" srcId="{953F8A17-CAC3-4B28-AF03-50B769B9E306}" destId="{7C80F3DC-D3DE-4A1F-A634-CE5CB09BD05A}" srcOrd="0" destOrd="0" presId="urn:microsoft.com/office/officeart/2016/7/layout/RepeatingBendingProcessNew"/>
    <dgm:cxn modelId="{3B098C20-ECB5-40E9-AC90-150EC584A719}" type="presParOf" srcId="{46564E8B-DD41-4F64-9B63-9A2E23EFD196}" destId="{47FE4F63-B0F1-4E3E-A400-6CEE986547A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7687F7-1EFF-4C5E-95AD-49A1CB93DF5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6BCA2A-F447-4651-A820-B38AD89DAD23}">
      <dgm:prSet/>
      <dgm:spPr/>
      <dgm:t>
        <a:bodyPr/>
        <a:lstStyle/>
        <a:p>
          <a:r>
            <a:rPr lang="en-US"/>
            <a:t>What is Pytest?</a:t>
          </a:r>
        </a:p>
      </dgm:t>
    </dgm:pt>
    <dgm:pt modelId="{A160E5F1-E322-4C1F-B76F-7DC911153B22}" type="parTrans" cxnId="{1EBF6786-652D-4984-9E69-EEAAE4DD80BE}">
      <dgm:prSet/>
      <dgm:spPr/>
      <dgm:t>
        <a:bodyPr/>
        <a:lstStyle/>
        <a:p>
          <a:endParaRPr lang="en-US"/>
        </a:p>
      </dgm:t>
    </dgm:pt>
    <dgm:pt modelId="{07B2F1D6-E126-4C44-B73D-BAF8026A2EC5}" type="sibTrans" cxnId="{1EBF6786-652D-4984-9E69-EEAAE4DD80BE}">
      <dgm:prSet/>
      <dgm:spPr/>
      <dgm:t>
        <a:bodyPr/>
        <a:lstStyle/>
        <a:p>
          <a:endParaRPr lang="en-US"/>
        </a:p>
      </dgm:t>
    </dgm:pt>
    <dgm:pt modelId="{2228223D-0BE3-4772-92AB-9207F30E9185}">
      <dgm:prSet/>
      <dgm:spPr/>
      <dgm:t>
        <a:bodyPr/>
        <a:lstStyle/>
        <a:p>
          <a:r>
            <a:rPr lang="en-US" dirty="0"/>
            <a:t>Python testing framework for unit, integration, functional, and end-to-end tests.</a:t>
          </a:r>
        </a:p>
      </dgm:t>
    </dgm:pt>
    <dgm:pt modelId="{ECB58A27-9FD7-4531-8E4A-67ECC4C782C7}" type="parTrans" cxnId="{A4599BDC-4182-486E-A7D7-C0D16A4EDD6B}">
      <dgm:prSet/>
      <dgm:spPr/>
      <dgm:t>
        <a:bodyPr/>
        <a:lstStyle/>
        <a:p>
          <a:endParaRPr lang="en-US"/>
        </a:p>
      </dgm:t>
    </dgm:pt>
    <dgm:pt modelId="{56A8E731-FEBC-4C53-B91F-6A7A847BB015}" type="sibTrans" cxnId="{A4599BDC-4182-486E-A7D7-C0D16A4EDD6B}">
      <dgm:prSet/>
      <dgm:spPr/>
      <dgm:t>
        <a:bodyPr/>
        <a:lstStyle/>
        <a:p>
          <a:endParaRPr lang="en-US"/>
        </a:p>
      </dgm:t>
    </dgm:pt>
    <dgm:pt modelId="{BA5F3D11-0343-4B39-8E80-6A4EF6D5C89D}">
      <dgm:prSet/>
      <dgm:spPr/>
      <dgm:t>
        <a:bodyPr/>
        <a:lstStyle/>
        <a:p>
          <a:r>
            <a:rPr lang="en-US"/>
            <a:t>Syntax</a:t>
          </a:r>
        </a:p>
      </dgm:t>
    </dgm:pt>
    <dgm:pt modelId="{1DC2643F-4E97-4AA0-9D01-6FC10BC50E43}" type="parTrans" cxnId="{D94BFDB1-718B-488A-AD13-AEF128EE28B6}">
      <dgm:prSet/>
      <dgm:spPr/>
      <dgm:t>
        <a:bodyPr/>
        <a:lstStyle/>
        <a:p>
          <a:endParaRPr lang="en-US"/>
        </a:p>
      </dgm:t>
    </dgm:pt>
    <dgm:pt modelId="{66A9541E-040B-4A17-9AC2-8519E080B0BD}" type="sibTrans" cxnId="{D94BFDB1-718B-488A-AD13-AEF128EE28B6}">
      <dgm:prSet/>
      <dgm:spPr/>
      <dgm:t>
        <a:bodyPr/>
        <a:lstStyle/>
        <a:p>
          <a:endParaRPr lang="en-US"/>
        </a:p>
      </dgm:t>
    </dgm:pt>
    <dgm:pt modelId="{932126CC-1EBC-46DD-A0AC-83459884713F}">
      <dgm:prSet/>
      <dgm:spPr/>
      <dgm:t>
        <a:bodyPr/>
        <a:lstStyle/>
        <a:p>
          <a:r>
            <a:rPr lang="en-US" dirty="0"/>
            <a:t>Test files: name the file as </a:t>
          </a:r>
          <a:r>
            <a:rPr lang="en-US" b="1" dirty="0"/>
            <a:t>test_*.py</a:t>
          </a:r>
        </a:p>
      </dgm:t>
    </dgm:pt>
    <dgm:pt modelId="{8CF1E696-4441-4456-AAE6-1ABBF04D461A}" type="parTrans" cxnId="{552BA67F-4B4E-47A4-A863-9CB940263E51}">
      <dgm:prSet/>
      <dgm:spPr/>
      <dgm:t>
        <a:bodyPr/>
        <a:lstStyle/>
        <a:p>
          <a:endParaRPr lang="en-US"/>
        </a:p>
      </dgm:t>
    </dgm:pt>
    <dgm:pt modelId="{0617166C-B7E1-4673-9516-A8E6F1EEF34A}" type="sibTrans" cxnId="{552BA67F-4B4E-47A4-A863-9CB940263E51}">
      <dgm:prSet/>
      <dgm:spPr/>
      <dgm:t>
        <a:bodyPr/>
        <a:lstStyle/>
        <a:p>
          <a:endParaRPr lang="en-US"/>
        </a:p>
      </dgm:t>
    </dgm:pt>
    <dgm:pt modelId="{3A944E41-2FC1-479D-B591-33591987C8F2}">
      <dgm:prSet/>
      <dgm:spPr/>
      <dgm:t>
        <a:bodyPr/>
        <a:lstStyle/>
        <a:p>
          <a:r>
            <a:rPr lang="en-US" dirty="0"/>
            <a:t>Test functions: Start with </a:t>
          </a:r>
          <a:r>
            <a:rPr lang="en-US" b="1" dirty="0"/>
            <a:t>test_ </a:t>
          </a:r>
          <a:r>
            <a:rPr lang="en-US" dirty="0"/>
            <a:t>*():</a:t>
          </a:r>
          <a:br>
            <a:rPr lang="en-US" dirty="0"/>
          </a:br>
          <a:r>
            <a:rPr lang="en-US" dirty="0"/>
            <a:t>e.g. def </a:t>
          </a:r>
          <a:r>
            <a:rPr lang="en-US" dirty="0" err="1"/>
            <a:t>test_example</a:t>
          </a:r>
          <a:r>
            <a:rPr lang="en-US" dirty="0"/>
            <a:t>():</a:t>
          </a:r>
        </a:p>
      </dgm:t>
    </dgm:pt>
    <dgm:pt modelId="{DFB5F15C-F599-4CCC-8C90-13514C9D0B26}" type="parTrans" cxnId="{8345B7B2-2E3B-42E6-8F7C-6D219B7217DE}">
      <dgm:prSet/>
      <dgm:spPr/>
      <dgm:t>
        <a:bodyPr/>
        <a:lstStyle/>
        <a:p>
          <a:endParaRPr lang="en-US"/>
        </a:p>
      </dgm:t>
    </dgm:pt>
    <dgm:pt modelId="{1E85FB50-45E8-4F16-B222-9F46224EF86E}" type="sibTrans" cxnId="{8345B7B2-2E3B-42E6-8F7C-6D219B7217DE}">
      <dgm:prSet/>
      <dgm:spPr/>
      <dgm:t>
        <a:bodyPr/>
        <a:lstStyle/>
        <a:p>
          <a:endParaRPr lang="en-US"/>
        </a:p>
      </dgm:t>
    </dgm:pt>
    <dgm:pt modelId="{15BBE040-1CFC-4D40-9805-E8BA9B5FF1A5}">
      <dgm:prSet/>
      <dgm:spPr/>
      <dgm:t>
        <a:bodyPr/>
        <a:lstStyle/>
        <a:p>
          <a:r>
            <a:rPr lang="en-US"/>
            <a:t>Running Tests</a:t>
          </a:r>
        </a:p>
      </dgm:t>
    </dgm:pt>
    <dgm:pt modelId="{49A87244-8D20-4CD0-9519-DAE5DE000D13}" type="parTrans" cxnId="{A829C0A8-944F-4C57-AB1F-F69ED2BA8E91}">
      <dgm:prSet/>
      <dgm:spPr/>
      <dgm:t>
        <a:bodyPr/>
        <a:lstStyle/>
        <a:p>
          <a:endParaRPr lang="en-US"/>
        </a:p>
      </dgm:t>
    </dgm:pt>
    <dgm:pt modelId="{ECE84B29-25EA-40FF-BDB6-33B70F1AD71A}" type="sibTrans" cxnId="{A829C0A8-944F-4C57-AB1F-F69ED2BA8E91}">
      <dgm:prSet/>
      <dgm:spPr/>
      <dgm:t>
        <a:bodyPr/>
        <a:lstStyle/>
        <a:p>
          <a:endParaRPr lang="en-US"/>
        </a:p>
      </dgm:t>
    </dgm:pt>
    <dgm:pt modelId="{E87AAACA-CBBE-479E-BC23-6A32B0746B28}">
      <dgm:prSet/>
      <dgm:spPr/>
      <dgm:t>
        <a:bodyPr/>
        <a:lstStyle/>
        <a:p>
          <a:r>
            <a:rPr lang="en-US" dirty="0"/>
            <a:t>Single file: </a:t>
          </a:r>
          <a:r>
            <a:rPr lang="en-US" b="1" dirty="0" err="1"/>
            <a:t>pytest</a:t>
          </a:r>
          <a:r>
            <a:rPr lang="en-US" b="1" dirty="0"/>
            <a:t> test_math.py</a:t>
          </a:r>
        </a:p>
      </dgm:t>
    </dgm:pt>
    <dgm:pt modelId="{A280B60B-9F20-44C9-92C0-3B6057DAB256}" type="parTrans" cxnId="{1978D752-9365-417E-9D8B-021D8C153DB6}">
      <dgm:prSet/>
      <dgm:spPr/>
      <dgm:t>
        <a:bodyPr/>
        <a:lstStyle/>
        <a:p>
          <a:endParaRPr lang="en-US"/>
        </a:p>
      </dgm:t>
    </dgm:pt>
    <dgm:pt modelId="{316057F2-81C6-460D-B46F-D7C2500D0B1B}" type="sibTrans" cxnId="{1978D752-9365-417E-9D8B-021D8C153DB6}">
      <dgm:prSet/>
      <dgm:spPr/>
      <dgm:t>
        <a:bodyPr/>
        <a:lstStyle/>
        <a:p>
          <a:endParaRPr lang="en-US"/>
        </a:p>
      </dgm:t>
    </dgm:pt>
    <dgm:pt modelId="{4367FDAC-C0E7-4B55-8781-3075718961CF}">
      <dgm:prSet/>
      <dgm:spPr/>
      <dgm:t>
        <a:bodyPr/>
        <a:lstStyle/>
        <a:p>
          <a:r>
            <a:rPr lang="en-US" dirty="0"/>
            <a:t>All tests: </a:t>
          </a:r>
          <a:r>
            <a:rPr lang="en-US" b="1" dirty="0" err="1"/>
            <a:t>pytest</a:t>
          </a:r>
          <a:endParaRPr lang="en-US" b="1" dirty="0"/>
        </a:p>
      </dgm:t>
    </dgm:pt>
    <dgm:pt modelId="{C751039D-2BF6-4531-836C-66A2F639F61A}" type="parTrans" cxnId="{20F9C0BE-C61C-4D91-984D-42F5D294E46B}">
      <dgm:prSet/>
      <dgm:spPr/>
      <dgm:t>
        <a:bodyPr/>
        <a:lstStyle/>
        <a:p>
          <a:endParaRPr lang="en-US"/>
        </a:p>
      </dgm:t>
    </dgm:pt>
    <dgm:pt modelId="{24EEA7F7-38B5-414A-901D-8C46A9552180}" type="sibTrans" cxnId="{20F9C0BE-C61C-4D91-984D-42F5D294E46B}">
      <dgm:prSet/>
      <dgm:spPr/>
      <dgm:t>
        <a:bodyPr/>
        <a:lstStyle/>
        <a:p>
          <a:endParaRPr lang="en-US"/>
        </a:p>
      </dgm:t>
    </dgm:pt>
    <dgm:pt modelId="{02D3EA8D-DE20-40BB-BCA2-B7E8DE7C76CB}">
      <dgm:prSet/>
      <dgm:spPr/>
      <dgm:t>
        <a:bodyPr/>
        <a:lstStyle/>
        <a:p>
          <a:r>
            <a:rPr lang="en-US" dirty="0"/>
            <a:t>Specific test: </a:t>
          </a:r>
          <a:r>
            <a:rPr lang="en-US" b="1" dirty="0" err="1"/>
            <a:t>pytest</a:t>
          </a:r>
          <a:r>
            <a:rPr lang="en-US" b="1" dirty="0"/>
            <a:t> test_math.py::</a:t>
          </a:r>
          <a:r>
            <a:rPr lang="en-US" b="1" dirty="0" err="1"/>
            <a:t>test_browser</a:t>
          </a:r>
          <a:endParaRPr lang="en-US" b="1" dirty="0"/>
        </a:p>
      </dgm:t>
    </dgm:pt>
    <dgm:pt modelId="{CC028C7A-23C4-4C92-BAE6-AE628F4082E0}" type="parTrans" cxnId="{B93C6AD4-30CC-4C45-AA35-31F3296B0D7A}">
      <dgm:prSet/>
      <dgm:spPr/>
      <dgm:t>
        <a:bodyPr/>
        <a:lstStyle/>
        <a:p>
          <a:endParaRPr lang="en-US"/>
        </a:p>
      </dgm:t>
    </dgm:pt>
    <dgm:pt modelId="{5073F58D-6BDE-4E34-8E95-FF7D3ACEFACD}" type="sibTrans" cxnId="{B93C6AD4-30CC-4C45-AA35-31F3296B0D7A}">
      <dgm:prSet/>
      <dgm:spPr/>
      <dgm:t>
        <a:bodyPr/>
        <a:lstStyle/>
        <a:p>
          <a:endParaRPr lang="en-US"/>
        </a:p>
      </dgm:t>
    </dgm:pt>
    <dgm:pt modelId="{28BF0949-5E25-4B7A-B53E-CED38CF73871}">
      <dgm:prSet/>
      <dgm:spPr/>
      <dgm:t>
        <a:bodyPr/>
        <a:lstStyle/>
        <a:p>
          <a:r>
            <a:rPr lang="en-US" dirty="0"/>
            <a:t>Show print: </a:t>
          </a:r>
          <a:r>
            <a:rPr lang="en-US" b="1" dirty="0" err="1"/>
            <a:t>pytest</a:t>
          </a:r>
          <a:r>
            <a:rPr lang="en-US" b="1" dirty="0"/>
            <a:t> -s test_math.py</a:t>
          </a:r>
        </a:p>
      </dgm:t>
    </dgm:pt>
    <dgm:pt modelId="{406EB4E2-96AC-4898-AC6C-1752444DD5A0}" type="parTrans" cxnId="{735E0DF5-58AB-4B4C-A975-19F5B21A8524}">
      <dgm:prSet/>
      <dgm:spPr/>
      <dgm:t>
        <a:bodyPr/>
        <a:lstStyle/>
        <a:p>
          <a:endParaRPr lang="en-US"/>
        </a:p>
      </dgm:t>
    </dgm:pt>
    <dgm:pt modelId="{61B9125C-A1A6-4671-8A99-8CD737DDE05C}" type="sibTrans" cxnId="{735E0DF5-58AB-4B4C-A975-19F5B21A8524}">
      <dgm:prSet/>
      <dgm:spPr/>
      <dgm:t>
        <a:bodyPr/>
        <a:lstStyle/>
        <a:p>
          <a:endParaRPr lang="en-US"/>
        </a:p>
      </dgm:t>
    </dgm:pt>
    <dgm:pt modelId="{E5AB9D30-6E26-4E6F-B7F0-B8F49DAF6397}">
      <dgm:prSet/>
      <dgm:spPr/>
      <dgm:t>
        <a:bodyPr/>
        <a:lstStyle/>
        <a:p>
          <a:r>
            <a:rPr lang="en-US" dirty="0"/>
            <a:t>Simple syntax, readable, and scalable for large frameworks like Playwright.</a:t>
          </a:r>
        </a:p>
      </dgm:t>
    </dgm:pt>
    <dgm:pt modelId="{DDB30E22-8E4D-4485-9798-488CBC8DA368}" type="parTrans" cxnId="{DC2400C9-0F14-442F-AC72-991BAF17AC08}">
      <dgm:prSet/>
      <dgm:spPr/>
      <dgm:t>
        <a:bodyPr/>
        <a:lstStyle/>
        <a:p>
          <a:endParaRPr lang="en-IN"/>
        </a:p>
      </dgm:t>
    </dgm:pt>
    <dgm:pt modelId="{D4DC0658-A466-4AC5-B924-51A719977D80}" type="sibTrans" cxnId="{DC2400C9-0F14-442F-AC72-991BAF17AC08}">
      <dgm:prSet/>
      <dgm:spPr/>
      <dgm:t>
        <a:bodyPr/>
        <a:lstStyle/>
        <a:p>
          <a:endParaRPr lang="en-IN"/>
        </a:p>
      </dgm:t>
    </dgm:pt>
    <dgm:pt modelId="{2D509DCD-A397-4BB1-BCA3-C7DA989DEF3C}" type="pres">
      <dgm:prSet presAssocID="{0B7687F7-1EFF-4C5E-95AD-49A1CB93DF57}" presName="linear" presStyleCnt="0">
        <dgm:presLayoutVars>
          <dgm:dir/>
          <dgm:animLvl val="lvl"/>
          <dgm:resizeHandles val="exact"/>
        </dgm:presLayoutVars>
      </dgm:prSet>
      <dgm:spPr/>
    </dgm:pt>
    <dgm:pt modelId="{6242D2B1-4BF7-4450-A269-C78F765654E5}" type="pres">
      <dgm:prSet presAssocID="{806BCA2A-F447-4651-A820-B38AD89DAD23}" presName="parentLin" presStyleCnt="0"/>
      <dgm:spPr/>
    </dgm:pt>
    <dgm:pt modelId="{ADE18AE7-A03F-4815-9902-3CFC61F54041}" type="pres">
      <dgm:prSet presAssocID="{806BCA2A-F447-4651-A820-B38AD89DAD23}" presName="parentLeftMargin" presStyleLbl="node1" presStyleIdx="0" presStyleCnt="3"/>
      <dgm:spPr/>
    </dgm:pt>
    <dgm:pt modelId="{0264DB1C-4573-4358-9326-C5662C0A56F8}" type="pres">
      <dgm:prSet presAssocID="{806BCA2A-F447-4651-A820-B38AD89DAD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58602D-28E0-42C4-8D45-45AF9B3FE530}" type="pres">
      <dgm:prSet presAssocID="{806BCA2A-F447-4651-A820-B38AD89DAD23}" presName="negativeSpace" presStyleCnt="0"/>
      <dgm:spPr/>
    </dgm:pt>
    <dgm:pt modelId="{A6DAFD8B-45A9-432C-A346-3CEDC60C99CC}" type="pres">
      <dgm:prSet presAssocID="{806BCA2A-F447-4651-A820-B38AD89DAD23}" presName="childText" presStyleLbl="conFgAcc1" presStyleIdx="0" presStyleCnt="3">
        <dgm:presLayoutVars>
          <dgm:bulletEnabled val="1"/>
        </dgm:presLayoutVars>
      </dgm:prSet>
      <dgm:spPr/>
    </dgm:pt>
    <dgm:pt modelId="{3CCEE2A3-F996-4581-A841-6D4D3CAD762A}" type="pres">
      <dgm:prSet presAssocID="{07B2F1D6-E126-4C44-B73D-BAF8026A2EC5}" presName="spaceBetweenRectangles" presStyleCnt="0"/>
      <dgm:spPr/>
    </dgm:pt>
    <dgm:pt modelId="{13D0FBB8-7870-47A3-9785-C3983D0E35B3}" type="pres">
      <dgm:prSet presAssocID="{BA5F3D11-0343-4B39-8E80-6A4EF6D5C89D}" presName="parentLin" presStyleCnt="0"/>
      <dgm:spPr/>
    </dgm:pt>
    <dgm:pt modelId="{996621B8-FC60-4F19-A3DE-CFE990B1BD26}" type="pres">
      <dgm:prSet presAssocID="{BA5F3D11-0343-4B39-8E80-6A4EF6D5C89D}" presName="parentLeftMargin" presStyleLbl="node1" presStyleIdx="0" presStyleCnt="3"/>
      <dgm:spPr/>
    </dgm:pt>
    <dgm:pt modelId="{BE848325-3B12-44CB-A620-6D1184907EA1}" type="pres">
      <dgm:prSet presAssocID="{BA5F3D11-0343-4B39-8E80-6A4EF6D5C8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451763-512D-4A17-A7DA-6B9B508303AA}" type="pres">
      <dgm:prSet presAssocID="{BA5F3D11-0343-4B39-8E80-6A4EF6D5C89D}" presName="negativeSpace" presStyleCnt="0"/>
      <dgm:spPr/>
    </dgm:pt>
    <dgm:pt modelId="{CFB65183-ABD1-491C-8F51-CDC4C8A80450}" type="pres">
      <dgm:prSet presAssocID="{BA5F3D11-0343-4B39-8E80-6A4EF6D5C89D}" presName="childText" presStyleLbl="conFgAcc1" presStyleIdx="1" presStyleCnt="3">
        <dgm:presLayoutVars>
          <dgm:bulletEnabled val="1"/>
        </dgm:presLayoutVars>
      </dgm:prSet>
      <dgm:spPr/>
    </dgm:pt>
    <dgm:pt modelId="{5BF97F8E-8815-459E-9E60-B395C1EB4A8B}" type="pres">
      <dgm:prSet presAssocID="{66A9541E-040B-4A17-9AC2-8519E080B0BD}" presName="spaceBetweenRectangles" presStyleCnt="0"/>
      <dgm:spPr/>
    </dgm:pt>
    <dgm:pt modelId="{C389AE0B-57F3-4157-BB8D-83E14783AA61}" type="pres">
      <dgm:prSet presAssocID="{15BBE040-1CFC-4D40-9805-E8BA9B5FF1A5}" presName="parentLin" presStyleCnt="0"/>
      <dgm:spPr/>
    </dgm:pt>
    <dgm:pt modelId="{1A762010-6825-4843-9CE5-7F598EDB86F7}" type="pres">
      <dgm:prSet presAssocID="{15BBE040-1CFC-4D40-9805-E8BA9B5FF1A5}" presName="parentLeftMargin" presStyleLbl="node1" presStyleIdx="1" presStyleCnt="3"/>
      <dgm:spPr/>
    </dgm:pt>
    <dgm:pt modelId="{A2148572-7B4D-44C6-BEB7-6FF26B7521CF}" type="pres">
      <dgm:prSet presAssocID="{15BBE040-1CFC-4D40-9805-E8BA9B5FF1A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60BF11C-B97E-4214-8C31-91B183003B0D}" type="pres">
      <dgm:prSet presAssocID="{15BBE040-1CFC-4D40-9805-E8BA9B5FF1A5}" presName="negativeSpace" presStyleCnt="0"/>
      <dgm:spPr/>
    </dgm:pt>
    <dgm:pt modelId="{C924D6CE-D8C9-47FD-92EF-1FA25123BDCA}" type="pres">
      <dgm:prSet presAssocID="{15BBE040-1CFC-4D40-9805-E8BA9B5FF1A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10B702-E156-4C4A-BB49-25C8D06C4F8D}" type="presOf" srcId="{2228223D-0BE3-4772-92AB-9207F30E9185}" destId="{A6DAFD8B-45A9-432C-A346-3CEDC60C99CC}" srcOrd="0" destOrd="0" presId="urn:microsoft.com/office/officeart/2005/8/layout/list1"/>
    <dgm:cxn modelId="{DDAB9F0B-E053-47B1-BBAF-605B8ABAFCA3}" type="presOf" srcId="{E5AB9D30-6E26-4E6F-B7F0-B8F49DAF6397}" destId="{A6DAFD8B-45A9-432C-A346-3CEDC60C99CC}" srcOrd="0" destOrd="1" presId="urn:microsoft.com/office/officeart/2005/8/layout/list1"/>
    <dgm:cxn modelId="{9E8ACE0B-F355-4206-A6DD-B62A4B437134}" type="presOf" srcId="{02D3EA8D-DE20-40BB-BCA2-B7E8DE7C76CB}" destId="{C924D6CE-D8C9-47FD-92EF-1FA25123BDCA}" srcOrd="0" destOrd="2" presId="urn:microsoft.com/office/officeart/2005/8/layout/list1"/>
    <dgm:cxn modelId="{4963360C-7B08-4FCD-B1E0-0A7254A53BC9}" type="presOf" srcId="{0B7687F7-1EFF-4C5E-95AD-49A1CB93DF57}" destId="{2D509DCD-A397-4BB1-BCA3-C7DA989DEF3C}" srcOrd="0" destOrd="0" presId="urn:microsoft.com/office/officeart/2005/8/layout/list1"/>
    <dgm:cxn modelId="{6D918E26-D59C-4C9E-ACFA-E4A5C30E3511}" type="presOf" srcId="{E87AAACA-CBBE-479E-BC23-6A32B0746B28}" destId="{C924D6CE-D8C9-47FD-92EF-1FA25123BDCA}" srcOrd="0" destOrd="0" presId="urn:microsoft.com/office/officeart/2005/8/layout/list1"/>
    <dgm:cxn modelId="{2999F747-ECAC-44F9-BCE0-2ADD21D97F4D}" type="presOf" srcId="{BA5F3D11-0343-4B39-8E80-6A4EF6D5C89D}" destId="{996621B8-FC60-4F19-A3DE-CFE990B1BD26}" srcOrd="0" destOrd="0" presId="urn:microsoft.com/office/officeart/2005/8/layout/list1"/>
    <dgm:cxn modelId="{1978D752-9365-417E-9D8B-021D8C153DB6}" srcId="{15BBE040-1CFC-4D40-9805-E8BA9B5FF1A5}" destId="{E87AAACA-CBBE-479E-BC23-6A32B0746B28}" srcOrd="0" destOrd="0" parTransId="{A280B60B-9F20-44C9-92C0-3B6057DAB256}" sibTransId="{316057F2-81C6-460D-B46F-D7C2500D0B1B}"/>
    <dgm:cxn modelId="{A4AC8E53-A94A-41C4-823D-7ECCFB71F0C0}" type="presOf" srcId="{15BBE040-1CFC-4D40-9805-E8BA9B5FF1A5}" destId="{A2148572-7B4D-44C6-BEB7-6FF26B7521CF}" srcOrd="1" destOrd="0" presId="urn:microsoft.com/office/officeart/2005/8/layout/list1"/>
    <dgm:cxn modelId="{8F610354-9FA7-4C6E-8227-4A46F2F2184D}" type="presOf" srcId="{4367FDAC-C0E7-4B55-8781-3075718961CF}" destId="{C924D6CE-D8C9-47FD-92EF-1FA25123BDCA}" srcOrd="0" destOrd="1" presId="urn:microsoft.com/office/officeart/2005/8/layout/list1"/>
    <dgm:cxn modelId="{217CC67E-AEE3-4C08-A178-DBFACD22ECAE}" type="presOf" srcId="{BA5F3D11-0343-4B39-8E80-6A4EF6D5C89D}" destId="{BE848325-3B12-44CB-A620-6D1184907EA1}" srcOrd="1" destOrd="0" presId="urn:microsoft.com/office/officeart/2005/8/layout/list1"/>
    <dgm:cxn modelId="{552BA67F-4B4E-47A4-A863-9CB940263E51}" srcId="{BA5F3D11-0343-4B39-8E80-6A4EF6D5C89D}" destId="{932126CC-1EBC-46DD-A0AC-83459884713F}" srcOrd="0" destOrd="0" parTransId="{8CF1E696-4441-4456-AAE6-1ABBF04D461A}" sibTransId="{0617166C-B7E1-4673-9516-A8E6F1EEF34A}"/>
    <dgm:cxn modelId="{1EBF6786-652D-4984-9E69-EEAAE4DD80BE}" srcId="{0B7687F7-1EFF-4C5E-95AD-49A1CB93DF57}" destId="{806BCA2A-F447-4651-A820-B38AD89DAD23}" srcOrd="0" destOrd="0" parTransId="{A160E5F1-E322-4C1F-B76F-7DC911153B22}" sibTransId="{07B2F1D6-E126-4C44-B73D-BAF8026A2EC5}"/>
    <dgm:cxn modelId="{A829C0A8-944F-4C57-AB1F-F69ED2BA8E91}" srcId="{0B7687F7-1EFF-4C5E-95AD-49A1CB93DF57}" destId="{15BBE040-1CFC-4D40-9805-E8BA9B5FF1A5}" srcOrd="2" destOrd="0" parTransId="{49A87244-8D20-4CD0-9519-DAE5DE000D13}" sibTransId="{ECE84B29-25EA-40FF-BDB6-33B70F1AD71A}"/>
    <dgm:cxn modelId="{C213FFAB-82E7-49D2-9802-BCFEAE468867}" type="presOf" srcId="{806BCA2A-F447-4651-A820-B38AD89DAD23}" destId="{ADE18AE7-A03F-4815-9902-3CFC61F54041}" srcOrd="0" destOrd="0" presId="urn:microsoft.com/office/officeart/2005/8/layout/list1"/>
    <dgm:cxn modelId="{D94BFDB1-718B-488A-AD13-AEF128EE28B6}" srcId="{0B7687F7-1EFF-4C5E-95AD-49A1CB93DF57}" destId="{BA5F3D11-0343-4B39-8E80-6A4EF6D5C89D}" srcOrd="1" destOrd="0" parTransId="{1DC2643F-4E97-4AA0-9D01-6FC10BC50E43}" sibTransId="{66A9541E-040B-4A17-9AC2-8519E080B0BD}"/>
    <dgm:cxn modelId="{8345B7B2-2E3B-42E6-8F7C-6D219B7217DE}" srcId="{BA5F3D11-0343-4B39-8E80-6A4EF6D5C89D}" destId="{3A944E41-2FC1-479D-B591-33591987C8F2}" srcOrd="1" destOrd="0" parTransId="{DFB5F15C-F599-4CCC-8C90-13514C9D0B26}" sibTransId="{1E85FB50-45E8-4F16-B222-9F46224EF86E}"/>
    <dgm:cxn modelId="{20F9C0BE-C61C-4D91-984D-42F5D294E46B}" srcId="{15BBE040-1CFC-4D40-9805-E8BA9B5FF1A5}" destId="{4367FDAC-C0E7-4B55-8781-3075718961CF}" srcOrd="1" destOrd="0" parTransId="{C751039D-2BF6-4531-836C-66A2F639F61A}" sibTransId="{24EEA7F7-38B5-414A-901D-8C46A9552180}"/>
    <dgm:cxn modelId="{DC2400C9-0F14-442F-AC72-991BAF17AC08}" srcId="{806BCA2A-F447-4651-A820-B38AD89DAD23}" destId="{E5AB9D30-6E26-4E6F-B7F0-B8F49DAF6397}" srcOrd="1" destOrd="0" parTransId="{DDB30E22-8E4D-4485-9798-488CBC8DA368}" sibTransId="{D4DC0658-A466-4AC5-B924-51A719977D80}"/>
    <dgm:cxn modelId="{009698D1-36CF-4CC3-9A0C-BBA3C5A33296}" type="presOf" srcId="{806BCA2A-F447-4651-A820-B38AD89DAD23}" destId="{0264DB1C-4573-4358-9326-C5662C0A56F8}" srcOrd="1" destOrd="0" presId="urn:microsoft.com/office/officeart/2005/8/layout/list1"/>
    <dgm:cxn modelId="{A5F281D2-F640-46A3-B3E1-0FEA034EB1F4}" type="presOf" srcId="{932126CC-1EBC-46DD-A0AC-83459884713F}" destId="{CFB65183-ABD1-491C-8F51-CDC4C8A80450}" srcOrd="0" destOrd="0" presId="urn:microsoft.com/office/officeart/2005/8/layout/list1"/>
    <dgm:cxn modelId="{B93C6AD4-30CC-4C45-AA35-31F3296B0D7A}" srcId="{15BBE040-1CFC-4D40-9805-E8BA9B5FF1A5}" destId="{02D3EA8D-DE20-40BB-BCA2-B7E8DE7C76CB}" srcOrd="2" destOrd="0" parTransId="{CC028C7A-23C4-4C92-BAE6-AE628F4082E0}" sibTransId="{5073F58D-6BDE-4E34-8E95-FF7D3ACEFACD}"/>
    <dgm:cxn modelId="{A4599BDC-4182-486E-A7D7-C0D16A4EDD6B}" srcId="{806BCA2A-F447-4651-A820-B38AD89DAD23}" destId="{2228223D-0BE3-4772-92AB-9207F30E9185}" srcOrd="0" destOrd="0" parTransId="{ECB58A27-9FD7-4531-8E4A-67ECC4C782C7}" sibTransId="{56A8E731-FEBC-4C53-B91F-6A7A847BB015}"/>
    <dgm:cxn modelId="{56315AE4-34BF-4079-8C25-0055BD5A4C23}" type="presOf" srcId="{3A944E41-2FC1-479D-B591-33591987C8F2}" destId="{CFB65183-ABD1-491C-8F51-CDC4C8A80450}" srcOrd="0" destOrd="1" presId="urn:microsoft.com/office/officeart/2005/8/layout/list1"/>
    <dgm:cxn modelId="{E08B2EEA-1790-443A-A53B-DACC66AE74D4}" type="presOf" srcId="{28BF0949-5E25-4B7A-B53E-CED38CF73871}" destId="{C924D6CE-D8C9-47FD-92EF-1FA25123BDCA}" srcOrd="0" destOrd="3" presId="urn:microsoft.com/office/officeart/2005/8/layout/list1"/>
    <dgm:cxn modelId="{735E0DF5-58AB-4B4C-A975-19F5B21A8524}" srcId="{15BBE040-1CFC-4D40-9805-E8BA9B5FF1A5}" destId="{28BF0949-5E25-4B7A-B53E-CED38CF73871}" srcOrd="3" destOrd="0" parTransId="{406EB4E2-96AC-4898-AC6C-1752444DD5A0}" sibTransId="{61B9125C-A1A6-4671-8A99-8CD737DDE05C}"/>
    <dgm:cxn modelId="{90FAB8F7-7D53-4A23-B1C7-4F0DE141087F}" type="presOf" srcId="{15BBE040-1CFC-4D40-9805-E8BA9B5FF1A5}" destId="{1A762010-6825-4843-9CE5-7F598EDB86F7}" srcOrd="0" destOrd="0" presId="urn:microsoft.com/office/officeart/2005/8/layout/list1"/>
    <dgm:cxn modelId="{D669E5DF-7DA4-4BD6-81D9-AC8976388DD4}" type="presParOf" srcId="{2D509DCD-A397-4BB1-BCA3-C7DA989DEF3C}" destId="{6242D2B1-4BF7-4450-A269-C78F765654E5}" srcOrd="0" destOrd="0" presId="urn:microsoft.com/office/officeart/2005/8/layout/list1"/>
    <dgm:cxn modelId="{781B13E5-2061-4E3E-9F20-0BD5A9C67BF5}" type="presParOf" srcId="{6242D2B1-4BF7-4450-A269-C78F765654E5}" destId="{ADE18AE7-A03F-4815-9902-3CFC61F54041}" srcOrd="0" destOrd="0" presId="urn:microsoft.com/office/officeart/2005/8/layout/list1"/>
    <dgm:cxn modelId="{906CE356-2792-4FA2-9538-99E322E3E751}" type="presParOf" srcId="{6242D2B1-4BF7-4450-A269-C78F765654E5}" destId="{0264DB1C-4573-4358-9326-C5662C0A56F8}" srcOrd="1" destOrd="0" presId="urn:microsoft.com/office/officeart/2005/8/layout/list1"/>
    <dgm:cxn modelId="{B7CD23E5-433C-4E2C-B03D-DBE09F11DF53}" type="presParOf" srcId="{2D509DCD-A397-4BB1-BCA3-C7DA989DEF3C}" destId="{C058602D-28E0-42C4-8D45-45AF9B3FE530}" srcOrd="1" destOrd="0" presId="urn:microsoft.com/office/officeart/2005/8/layout/list1"/>
    <dgm:cxn modelId="{E5AB16E2-628B-47DC-A442-7F404FF1CBFD}" type="presParOf" srcId="{2D509DCD-A397-4BB1-BCA3-C7DA989DEF3C}" destId="{A6DAFD8B-45A9-432C-A346-3CEDC60C99CC}" srcOrd="2" destOrd="0" presId="urn:microsoft.com/office/officeart/2005/8/layout/list1"/>
    <dgm:cxn modelId="{41D6AFE4-D902-45E2-A666-80B74893A710}" type="presParOf" srcId="{2D509DCD-A397-4BB1-BCA3-C7DA989DEF3C}" destId="{3CCEE2A3-F996-4581-A841-6D4D3CAD762A}" srcOrd="3" destOrd="0" presId="urn:microsoft.com/office/officeart/2005/8/layout/list1"/>
    <dgm:cxn modelId="{4180F3B7-F75D-4D6C-912C-D807C47997C7}" type="presParOf" srcId="{2D509DCD-A397-4BB1-BCA3-C7DA989DEF3C}" destId="{13D0FBB8-7870-47A3-9785-C3983D0E35B3}" srcOrd="4" destOrd="0" presId="urn:microsoft.com/office/officeart/2005/8/layout/list1"/>
    <dgm:cxn modelId="{FE158904-436E-475F-AC18-E41D0E0919A4}" type="presParOf" srcId="{13D0FBB8-7870-47A3-9785-C3983D0E35B3}" destId="{996621B8-FC60-4F19-A3DE-CFE990B1BD26}" srcOrd="0" destOrd="0" presId="urn:microsoft.com/office/officeart/2005/8/layout/list1"/>
    <dgm:cxn modelId="{BC81C55A-A0C8-49FA-8A4A-70D42D3EF286}" type="presParOf" srcId="{13D0FBB8-7870-47A3-9785-C3983D0E35B3}" destId="{BE848325-3B12-44CB-A620-6D1184907EA1}" srcOrd="1" destOrd="0" presId="urn:microsoft.com/office/officeart/2005/8/layout/list1"/>
    <dgm:cxn modelId="{CF62F72B-E962-41D0-BC78-9BD9D36F4D32}" type="presParOf" srcId="{2D509DCD-A397-4BB1-BCA3-C7DA989DEF3C}" destId="{94451763-512D-4A17-A7DA-6B9B508303AA}" srcOrd="5" destOrd="0" presId="urn:microsoft.com/office/officeart/2005/8/layout/list1"/>
    <dgm:cxn modelId="{AB0D2D72-690D-4FE9-A3A0-70A433058CE9}" type="presParOf" srcId="{2D509DCD-A397-4BB1-BCA3-C7DA989DEF3C}" destId="{CFB65183-ABD1-491C-8F51-CDC4C8A80450}" srcOrd="6" destOrd="0" presId="urn:microsoft.com/office/officeart/2005/8/layout/list1"/>
    <dgm:cxn modelId="{615C9898-7694-4F2C-A494-D924280C131D}" type="presParOf" srcId="{2D509DCD-A397-4BB1-BCA3-C7DA989DEF3C}" destId="{5BF97F8E-8815-459E-9E60-B395C1EB4A8B}" srcOrd="7" destOrd="0" presId="urn:microsoft.com/office/officeart/2005/8/layout/list1"/>
    <dgm:cxn modelId="{1388D19C-C7EA-4573-8F9B-99169590410A}" type="presParOf" srcId="{2D509DCD-A397-4BB1-BCA3-C7DA989DEF3C}" destId="{C389AE0B-57F3-4157-BB8D-83E14783AA61}" srcOrd="8" destOrd="0" presId="urn:microsoft.com/office/officeart/2005/8/layout/list1"/>
    <dgm:cxn modelId="{95BDAA2A-8AF5-4976-AD95-F6C177AC1417}" type="presParOf" srcId="{C389AE0B-57F3-4157-BB8D-83E14783AA61}" destId="{1A762010-6825-4843-9CE5-7F598EDB86F7}" srcOrd="0" destOrd="0" presId="urn:microsoft.com/office/officeart/2005/8/layout/list1"/>
    <dgm:cxn modelId="{57CCAA2E-7DB6-412C-B97C-F4769D592768}" type="presParOf" srcId="{C389AE0B-57F3-4157-BB8D-83E14783AA61}" destId="{A2148572-7B4D-44C6-BEB7-6FF26B7521CF}" srcOrd="1" destOrd="0" presId="urn:microsoft.com/office/officeart/2005/8/layout/list1"/>
    <dgm:cxn modelId="{D5BD6310-B72B-4A9B-BC6F-06F39C35D2B4}" type="presParOf" srcId="{2D509DCD-A397-4BB1-BCA3-C7DA989DEF3C}" destId="{260BF11C-B97E-4214-8C31-91B183003B0D}" srcOrd="9" destOrd="0" presId="urn:microsoft.com/office/officeart/2005/8/layout/list1"/>
    <dgm:cxn modelId="{993C5FBD-1F4B-4D9A-A9C4-4B0AC799C666}" type="presParOf" srcId="{2D509DCD-A397-4BB1-BCA3-C7DA989DEF3C}" destId="{C924D6CE-D8C9-47FD-92EF-1FA25123BD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B00363-C178-4A1F-8154-C00B824FEE8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5BA373-F134-4650-BDB1-3765E99235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Reusable setup/teardown logic</a:t>
          </a:r>
        </a:p>
      </dgm:t>
    </dgm:pt>
    <dgm:pt modelId="{39B89484-E0F3-452B-80C6-36C76296BA79}" type="parTrans" cxnId="{6E88C0E9-6598-49CD-A8A4-2B305A384B41}">
      <dgm:prSet/>
      <dgm:spPr/>
      <dgm:t>
        <a:bodyPr/>
        <a:lstStyle/>
        <a:p>
          <a:endParaRPr lang="en-US"/>
        </a:p>
      </dgm:t>
    </dgm:pt>
    <dgm:pt modelId="{C953483D-BCF0-4587-94E2-C6C76D714F56}" type="sibTrans" cxnId="{6E88C0E9-6598-49CD-A8A4-2B305A384B41}">
      <dgm:prSet/>
      <dgm:spPr/>
      <dgm:t>
        <a:bodyPr/>
        <a:lstStyle/>
        <a:p>
          <a:endParaRPr lang="en-US"/>
        </a:p>
      </dgm:t>
    </dgm:pt>
    <dgm:pt modelId="{ECB0EF16-CE0D-4BC7-B47A-5B2D533EE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Declared with @pytest.fixture</a:t>
          </a:r>
        </a:p>
      </dgm:t>
    </dgm:pt>
    <dgm:pt modelId="{16D43363-DD63-4B15-86C6-CD90B581ADB8}" type="parTrans" cxnId="{A08D3FF7-8609-44CB-8AB1-003054207668}">
      <dgm:prSet/>
      <dgm:spPr/>
      <dgm:t>
        <a:bodyPr/>
        <a:lstStyle/>
        <a:p>
          <a:endParaRPr lang="en-US"/>
        </a:p>
      </dgm:t>
    </dgm:pt>
    <dgm:pt modelId="{EC4C3939-90B1-421C-AB99-062040903060}" type="sibTrans" cxnId="{A08D3FF7-8609-44CB-8AB1-003054207668}">
      <dgm:prSet/>
      <dgm:spPr/>
      <dgm:t>
        <a:bodyPr/>
        <a:lstStyle/>
        <a:p>
          <a:endParaRPr lang="en-US"/>
        </a:p>
      </dgm:t>
    </dgm:pt>
    <dgm:pt modelId="{3A5056A8-CAA1-4B3C-AA37-CFE87FF39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</a:t>
          </a:r>
        </a:p>
      </dgm:t>
    </dgm:pt>
    <dgm:pt modelId="{0779A23D-2681-4662-A34F-E6B841B95F1C}" type="parTrans" cxnId="{00B65411-0834-4C44-9D68-CBC58C648CA5}">
      <dgm:prSet/>
      <dgm:spPr/>
      <dgm:t>
        <a:bodyPr/>
        <a:lstStyle/>
        <a:p>
          <a:endParaRPr lang="en-US"/>
        </a:p>
      </dgm:t>
    </dgm:pt>
    <dgm:pt modelId="{D423B16D-F1E5-4FB8-8375-F27EE923A17F}" type="sibTrans" cxnId="{00B65411-0834-4C44-9D68-CBC58C648CA5}">
      <dgm:prSet/>
      <dgm:spPr/>
      <dgm:t>
        <a:bodyPr/>
        <a:lstStyle/>
        <a:p>
          <a:endParaRPr lang="en-US"/>
        </a:p>
      </dgm:t>
    </dgm:pt>
    <dgm:pt modelId="{64E577D3-A49A-4F72-85E6-EEA88B872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 pytest</a:t>
          </a:r>
        </a:p>
      </dgm:t>
    </dgm:pt>
    <dgm:pt modelId="{44705B7C-74D0-40F2-9620-B9ED48D78637}" type="parTrans" cxnId="{E56C3F81-C6D8-4E73-93E0-302344A51C7D}">
      <dgm:prSet/>
      <dgm:spPr/>
      <dgm:t>
        <a:bodyPr/>
        <a:lstStyle/>
        <a:p>
          <a:endParaRPr lang="en-US"/>
        </a:p>
      </dgm:t>
    </dgm:pt>
    <dgm:pt modelId="{32114D00-0E1B-422B-8963-761FF3E6CD7F}" type="sibTrans" cxnId="{E56C3F81-C6D8-4E73-93E0-302344A51C7D}">
      <dgm:prSet/>
      <dgm:spPr/>
      <dgm:t>
        <a:bodyPr/>
        <a:lstStyle/>
        <a:p>
          <a:endParaRPr lang="en-US"/>
        </a:p>
      </dgm:t>
    </dgm:pt>
    <dgm:pt modelId="{2C39F077-DB88-4BCB-BFAA-76DEE01340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@pytest.fixture</a:t>
          </a:r>
        </a:p>
      </dgm:t>
    </dgm:pt>
    <dgm:pt modelId="{55128078-C703-43FC-971A-F3D6127DB63B}" type="parTrans" cxnId="{8295BD6B-F172-4E2B-9F1F-5DCD649B5521}">
      <dgm:prSet/>
      <dgm:spPr/>
      <dgm:t>
        <a:bodyPr/>
        <a:lstStyle/>
        <a:p>
          <a:endParaRPr lang="en-US"/>
        </a:p>
      </dgm:t>
    </dgm:pt>
    <dgm:pt modelId="{9140635D-4AAB-4C68-A668-225B59F6BAE7}" type="sibTrans" cxnId="{8295BD6B-F172-4E2B-9F1F-5DCD649B5521}">
      <dgm:prSet/>
      <dgm:spPr/>
      <dgm:t>
        <a:bodyPr/>
        <a:lstStyle/>
        <a:p>
          <a:endParaRPr lang="en-US"/>
        </a:p>
      </dgm:t>
    </dgm:pt>
    <dgm:pt modelId="{C00420B7-ACB1-4A6A-9CEF-8FE670D01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 open_browser():</a:t>
          </a:r>
        </a:p>
      </dgm:t>
    </dgm:pt>
    <dgm:pt modelId="{B5C098E2-4E4D-4343-BA6C-8E00E582C70D}" type="parTrans" cxnId="{99C5A78D-EF2E-4D39-B41E-30F77C01AE84}">
      <dgm:prSet/>
      <dgm:spPr/>
      <dgm:t>
        <a:bodyPr/>
        <a:lstStyle/>
        <a:p>
          <a:endParaRPr lang="en-US"/>
        </a:p>
      </dgm:t>
    </dgm:pt>
    <dgm:pt modelId="{A0E79EDF-0C26-4869-B874-C1971EF95722}" type="sibTrans" cxnId="{99C5A78D-EF2E-4D39-B41E-30F77C01AE84}">
      <dgm:prSet/>
      <dgm:spPr/>
      <dgm:t>
        <a:bodyPr/>
        <a:lstStyle/>
        <a:p>
          <a:endParaRPr lang="en-US"/>
        </a:p>
      </dgm:t>
    </dgm:pt>
    <dgm:pt modelId="{1771BB87-7BD5-4D2C-9017-64BEA793B4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print('Opening browser')</a:t>
          </a:r>
        </a:p>
      </dgm:t>
    </dgm:pt>
    <dgm:pt modelId="{E3C622F8-DF4B-4AD8-8A4E-149DF59DADF6}" type="parTrans" cxnId="{8464C513-D771-470D-B67B-E50129D3090C}">
      <dgm:prSet/>
      <dgm:spPr/>
      <dgm:t>
        <a:bodyPr/>
        <a:lstStyle/>
        <a:p>
          <a:endParaRPr lang="en-US"/>
        </a:p>
      </dgm:t>
    </dgm:pt>
    <dgm:pt modelId="{109D2799-3005-4295-9F5A-0485F6BC2639}" type="sibTrans" cxnId="{8464C513-D771-470D-B67B-E50129D3090C}">
      <dgm:prSet/>
      <dgm:spPr/>
      <dgm:t>
        <a:bodyPr/>
        <a:lstStyle/>
        <a:p>
          <a:endParaRPr lang="en-US"/>
        </a:p>
      </dgm:t>
    </dgm:pt>
    <dgm:pt modelId="{663EEB1D-FB5F-4CEA-A90A-D77DC1AB5E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return 'browser_instance'</a:t>
          </a:r>
        </a:p>
      </dgm:t>
    </dgm:pt>
    <dgm:pt modelId="{56D8449F-C99C-4DA7-8A7D-53462ABD25ED}" type="parTrans" cxnId="{26FB83D6-F0CB-419B-BA78-5A7B49FA734E}">
      <dgm:prSet/>
      <dgm:spPr/>
      <dgm:t>
        <a:bodyPr/>
        <a:lstStyle/>
        <a:p>
          <a:endParaRPr lang="en-US"/>
        </a:p>
      </dgm:t>
    </dgm:pt>
    <dgm:pt modelId="{93B9B505-74E9-4195-8A7C-A574D293492D}" type="sibTrans" cxnId="{26FB83D6-F0CB-419B-BA78-5A7B49FA734E}">
      <dgm:prSet/>
      <dgm:spPr/>
      <dgm:t>
        <a:bodyPr/>
        <a:lstStyle/>
        <a:p>
          <a:endParaRPr lang="en-US"/>
        </a:p>
      </dgm:t>
    </dgm:pt>
    <dgm:pt modelId="{B4C85700-D020-4D4B-B0C7-BD2D44DFC8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 test_browser(open_browser):</a:t>
          </a:r>
        </a:p>
      </dgm:t>
    </dgm:pt>
    <dgm:pt modelId="{6CF884AC-1284-446B-BCC1-46A44C4104FE}" type="parTrans" cxnId="{40DBC8AD-E439-46C6-9C00-E6FD67AA2142}">
      <dgm:prSet/>
      <dgm:spPr/>
      <dgm:t>
        <a:bodyPr/>
        <a:lstStyle/>
        <a:p>
          <a:endParaRPr lang="en-US"/>
        </a:p>
      </dgm:t>
    </dgm:pt>
    <dgm:pt modelId="{4508FC4A-4F7A-404D-B8B7-1E1F4CB4E0DF}" type="sibTrans" cxnId="{40DBC8AD-E439-46C6-9C00-E6FD67AA2142}">
      <dgm:prSet/>
      <dgm:spPr/>
      <dgm:t>
        <a:bodyPr/>
        <a:lstStyle/>
        <a:p>
          <a:endParaRPr lang="en-US"/>
        </a:p>
      </dgm:t>
    </dgm:pt>
    <dgm:pt modelId="{7F656AF0-602B-422D-B8A1-25CBE0C9A8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assert open_browser == 'browser_instance'</a:t>
          </a:r>
        </a:p>
      </dgm:t>
    </dgm:pt>
    <dgm:pt modelId="{06D9913A-9F18-46F0-BA01-01D12B48542F}" type="parTrans" cxnId="{9DE5C8FD-C68A-4B85-8495-16E8DC9EFF4E}">
      <dgm:prSet/>
      <dgm:spPr/>
      <dgm:t>
        <a:bodyPr/>
        <a:lstStyle/>
        <a:p>
          <a:endParaRPr lang="en-US"/>
        </a:p>
      </dgm:t>
    </dgm:pt>
    <dgm:pt modelId="{3DF0D8E5-9EE4-4E75-8C9B-C8A5AD1E4DB9}" type="sibTrans" cxnId="{9DE5C8FD-C68A-4B85-8495-16E8DC9EFF4E}">
      <dgm:prSet/>
      <dgm:spPr/>
      <dgm:t>
        <a:bodyPr/>
        <a:lstStyle/>
        <a:p>
          <a:endParaRPr lang="en-US"/>
        </a:p>
      </dgm:t>
    </dgm:pt>
    <dgm:pt modelId="{1506B6DA-F15B-47DD-A7F3-545157DB71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Global Fixtures: Define in conftest.py</a:t>
          </a:r>
        </a:p>
      </dgm:t>
    </dgm:pt>
    <dgm:pt modelId="{207536DB-3DD6-4C19-B0C7-0B2077450F65}" type="parTrans" cxnId="{547CA905-B43C-42FA-8FB2-B1E6BB65801F}">
      <dgm:prSet/>
      <dgm:spPr/>
      <dgm:t>
        <a:bodyPr/>
        <a:lstStyle/>
        <a:p>
          <a:endParaRPr lang="en-US"/>
        </a:p>
      </dgm:t>
    </dgm:pt>
    <dgm:pt modelId="{D1995A19-FCCF-438B-8133-45EA34CF3869}" type="sibTrans" cxnId="{547CA905-B43C-42FA-8FB2-B1E6BB65801F}">
      <dgm:prSet/>
      <dgm:spPr/>
      <dgm:t>
        <a:bodyPr/>
        <a:lstStyle/>
        <a:p>
          <a:endParaRPr lang="en-US"/>
        </a:p>
      </dgm:t>
    </dgm:pt>
    <dgm:pt modelId="{FE727356-8122-4CDB-ABB7-F27265CA0E7A}" type="pres">
      <dgm:prSet presAssocID="{3EB00363-C178-4A1F-8154-C00B824FEE81}" presName="linear" presStyleCnt="0">
        <dgm:presLayoutVars>
          <dgm:dir/>
          <dgm:animLvl val="lvl"/>
          <dgm:resizeHandles val="exact"/>
        </dgm:presLayoutVars>
      </dgm:prSet>
      <dgm:spPr/>
    </dgm:pt>
    <dgm:pt modelId="{13B2C5A9-4775-43D6-877A-844C4BABFFCF}" type="pres">
      <dgm:prSet presAssocID="{105BA373-F134-4650-BDB1-3765E99235B2}" presName="parentLin" presStyleCnt="0"/>
      <dgm:spPr/>
    </dgm:pt>
    <dgm:pt modelId="{9D79A94E-7AC4-4117-9B2F-5F1E8FF44C2B}" type="pres">
      <dgm:prSet presAssocID="{105BA373-F134-4650-BDB1-3765E99235B2}" presName="parentLeftMargin" presStyleLbl="node1" presStyleIdx="0" presStyleCnt="4"/>
      <dgm:spPr/>
    </dgm:pt>
    <dgm:pt modelId="{CF26B771-59EF-41CD-A798-77567F183C2A}" type="pres">
      <dgm:prSet presAssocID="{105BA373-F134-4650-BDB1-3765E99235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51396A-6CCC-4A75-8791-4DDB400CD71D}" type="pres">
      <dgm:prSet presAssocID="{105BA373-F134-4650-BDB1-3765E99235B2}" presName="negativeSpace" presStyleCnt="0"/>
      <dgm:spPr/>
    </dgm:pt>
    <dgm:pt modelId="{B51C7954-EF9B-415E-9743-5F781741ECE2}" type="pres">
      <dgm:prSet presAssocID="{105BA373-F134-4650-BDB1-3765E99235B2}" presName="childText" presStyleLbl="conFgAcc1" presStyleIdx="0" presStyleCnt="4">
        <dgm:presLayoutVars>
          <dgm:bulletEnabled val="1"/>
        </dgm:presLayoutVars>
      </dgm:prSet>
      <dgm:spPr/>
    </dgm:pt>
    <dgm:pt modelId="{4189FBF0-D322-4BF5-BA73-5FBEB4144A44}" type="pres">
      <dgm:prSet presAssocID="{C953483D-BCF0-4587-94E2-C6C76D714F56}" presName="spaceBetweenRectangles" presStyleCnt="0"/>
      <dgm:spPr/>
    </dgm:pt>
    <dgm:pt modelId="{B93AB2B5-5655-4B1A-9786-AB8CBA78BFF2}" type="pres">
      <dgm:prSet presAssocID="{ECB0EF16-CE0D-4BC7-B47A-5B2D533EEC4A}" presName="parentLin" presStyleCnt="0"/>
      <dgm:spPr/>
    </dgm:pt>
    <dgm:pt modelId="{302F18D4-AAE9-474D-B35D-AF75EE2B0C0E}" type="pres">
      <dgm:prSet presAssocID="{ECB0EF16-CE0D-4BC7-B47A-5B2D533EEC4A}" presName="parentLeftMargin" presStyleLbl="node1" presStyleIdx="0" presStyleCnt="4"/>
      <dgm:spPr/>
    </dgm:pt>
    <dgm:pt modelId="{7DF040B1-FD6E-46CD-AFA5-E22AC672BF4D}" type="pres">
      <dgm:prSet presAssocID="{ECB0EF16-CE0D-4BC7-B47A-5B2D533EEC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D24B2C-5F2F-4A64-93AB-A4C4D83B2655}" type="pres">
      <dgm:prSet presAssocID="{ECB0EF16-CE0D-4BC7-B47A-5B2D533EEC4A}" presName="negativeSpace" presStyleCnt="0"/>
      <dgm:spPr/>
    </dgm:pt>
    <dgm:pt modelId="{CF943E35-4711-48EB-874B-D15165523CD0}" type="pres">
      <dgm:prSet presAssocID="{ECB0EF16-CE0D-4BC7-B47A-5B2D533EEC4A}" presName="childText" presStyleLbl="conFgAcc1" presStyleIdx="1" presStyleCnt="4">
        <dgm:presLayoutVars>
          <dgm:bulletEnabled val="1"/>
        </dgm:presLayoutVars>
      </dgm:prSet>
      <dgm:spPr/>
    </dgm:pt>
    <dgm:pt modelId="{C7BC619E-0A63-4CD7-9341-4A6FE7694D85}" type="pres">
      <dgm:prSet presAssocID="{EC4C3939-90B1-421C-AB99-062040903060}" presName="spaceBetweenRectangles" presStyleCnt="0"/>
      <dgm:spPr/>
    </dgm:pt>
    <dgm:pt modelId="{4578C555-4EA2-4759-B185-A187B76D40DD}" type="pres">
      <dgm:prSet presAssocID="{3A5056A8-CAA1-4B3C-AA37-CFE87FF39F42}" presName="parentLin" presStyleCnt="0"/>
      <dgm:spPr/>
    </dgm:pt>
    <dgm:pt modelId="{B5163444-225F-46AF-B7FD-5D18D1160226}" type="pres">
      <dgm:prSet presAssocID="{3A5056A8-CAA1-4B3C-AA37-CFE87FF39F42}" presName="parentLeftMargin" presStyleLbl="node1" presStyleIdx="1" presStyleCnt="4"/>
      <dgm:spPr/>
    </dgm:pt>
    <dgm:pt modelId="{7640BA21-1F0B-4CA5-9DAE-48AA280F6059}" type="pres">
      <dgm:prSet presAssocID="{3A5056A8-CAA1-4B3C-AA37-CFE87FF39F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74CE2D-984D-460C-A4A6-DFA344DA49E9}" type="pres">
      <dgm:prSet presAssocID="{3A5056A8-CAA1-4B3C-AA37-CFE87FF39F42}" presName="negativeSpace" presStyleCnt="0"/>
      <dgm:spPr/>
    </dgm:pt>
    <dgm:pt modelId="{B1C674C7-B5F8-436E-9BB2-1850F9B44467}" type="pres">
      <dgm:prSet presAssocID="{3A5056A8-CAA1-4B3C-AA37-CFE87FF39F42}" presName="childText" presStyleLbl="conFgAcc1" presStyleIdx="2" presStyleCnt="4">
        <dgm:presLayoutVars>
          <dgm:bulletEnabled val="1"/>
        </dgm:presLayoutVars>
      </dgm:prSet>
      <dgm:spPr/>
    </dgm:pt>
    <dgm:pt modelId="{E06B61C6-FC83-4BF6-A5E6-B0613770CCB2}" type="pres">
      <dgm:prSet presAssocID="{D423B16D-F1E5-4FB8-8375-F27EE923A17F}" presName="spaceBetweenRectangles" presStyleCnt="0"/>
      <dgm:spPr/>
    </dgm:pt>
    <dgm:pt modelId="{6D96E033-B19E-4737-BE33-8AF1BCCBE516}" type="pres">
      <dgm:prSet presAssocID="{1506B6DA-F15B-47DD-A7F3-545157DB71B1}" presName="parentLin" presStyleCnt="0"/>
      <dgm:spPr/>
    </dgm:pt>
    <dgm:pt modelId="{2BBA416D-BC03-4084-BF24-3C9280F65E18}" type="pres">
      <dgm:prSet presAssocID="{1506B6DA-F15B-47DD-A7F3-545157DB71B1}" presName="parentLeftMargin" presStyleLbl="node1" presStyleIdx="2" presStyleCnt="4"/>
      <dgm:spPr/>
    </dgm:pt>
    <dgm:pt modelId="{13C71DB7-9BA0-47F9-B75E-01256C5D1817}" type="pres">
      <dgm:prSet presAssocID="{1506B6DA-F15B-47DD-A7F3-545157DB71B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9C8C993-7E6B-434F-B7E1-28321F9C9947}" type="pres">
      <dgm:prSet presAssocID="{1506B6DA-F15B-47DD-A7F3-545157DB71B1}" presName="negativeSpace" presStyleCnt="0"/>
      <dgm:spPr/>
    </dgm:pt>
    <dgm:pt modelId="{5A40E167-A41B-400C-9611-A4D2D9FFD88F}" type="pres">
      <dgm:prSet presAssocID="{1506B6DA-F15B-47DD-A7F3-545157DB71B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47CA905-B43C-42FA-8FB2-B1E6BB65801F}" srcId="{3EB00363-C178-4A1F-8154-C00B824FEE81}" destId="{1506B6DA-F15B-47DD-A7F3-545157DB71B1}" srcOrd="3" destOrd="0" parTransId="{207536DB-3DD6-4C19-B0C7-0B2077450F65}" sibTransId="{D1995A19-FCCF-438B-8133-45EA34CF3869}"/>
    <dgm:cxn modelId="{1F201809-F347-4D2B-B8B4-CBFC8266476B}" type="presOf" srcId="{64E577D3-A49A-4F72-85E6-EEA88B8724F7}" destId="{B1C674C7-B5F8-436E-9BB2-1850F9B44467}" srcOrd="0" destOrd="0" presId="urn:microsoft.com/office/officeart/2005/8/layout/list1"/>
    <dgm:cxn modelId="{00B65411-0834-4C44-9D68-CBC58C648CA5}" srcId="{3EB00363-C178-4A1F-8154-C00B824FEE81}" destId="{3A5056A8-CAA1-4B3C-AA37-CFE87FF39F42}" srcOrd="2" destOrd="0" parTransId="{0779A23D-2681-4662-A34F-E6B841B95F1C}" sibTransId="{D423B16D-F1E5-4FB8-8375-F27EE923A17F}"/>
    <dgm:cxn modelId="{8464C513-D771-470D-B67B-E50129D3090C}" srcId="{3A5056A8-CAA1-4B3C-AA37-CFE87FF39F42}" destId="{1771BB87-7BD5-4D2C-9017-64BEA793B4E9}" srcOrd="3" destOrd="0" parTransId="{E3C622F8-DF4B-4AD8-8A4E-149DF59DADF6}" sibTransId="{109D2799-3005-4295-9F5A-0485F6BC2639}"/>
    <dgm:cxn modelId="{5A4B1363-DC79-4D95-9F6B-624B56ED1045}" type="presOf" srcId="{7F656AF0-602B-422D-B8A1-25CBE0C9A89B}" destId="{B1C674C7-B5F8-436E-9BB2-1850F9B44467}" srcOrd="0" destOrd="6" presId="urn:microsoft.com/office/officeart/2005/8/layout/list1"/>
    <dgm:cxn modelId="{5F47C243-09EC-4D0A-8EBD-67E58BE43009}" type="presOf" srcId="{1771BB87-7BD5-4D2C-9017-64BEA793B4E9}" destId="{B1C674C7-B5F8-436E-9BB2-1850F9B44467}" srcOrd="0" destOrd="3" presId="urn:microsoft.com/office/officeart/2005/8/layout/list1"/>
    <dgm:cxn modelId="{8295BD6B-F172-4E2B-9F1F-5DCD649B5521}" srcId="{3A5056A8-CAA1-4B3C-AA37-CFE87FF39F42}" destId="{2C39F077-DB88-4BCB-BFAA-76DEE0134001}" srcOrd="1" destOrd="0" parTransId="{55128078-C703-43FC-971A-F3D6127DB63B}" sibTransId="{9140635D-4AAB-4C68-A668-225B59F6BAE7}"/>
    <dgm:cxn modelId="{5071516E-D08C-413C-9EF2-FEA055CE8D16}" type="presOf" srcId="{3A5056A8-CAA1-4B3C-AA37-CFE87FF39F42}" destId="{B5163444-225F-46AF-B7FD-5D18D1160226}" srcOrd="0" destOrd="0" presId="urn:microsoft.com/office/officeart/2005/8/layout/list1"/>
    <dgm:cxn modelId="{E56C3F81-C6D8-4E73-93E0-302344A51C7D}" srcId="{3A5056A8-CAA1-4B3C-AA37-CFE87FF39F42}" destId="{64E577D3-A49A-4F72-85E6-EEA88B8724F7}" srcOrd="0" destOrd="0" parTransId="{44705B7C-74D0-40F2-9620-B9ED48D78637}" sibTransId="{32114D00-0E1B-422B-8963-761FF3E6CD7F}"/>
    <dgm:cxn modelId="{09521E8D-D539-47DF-844F-4583A5685091}" type="presOf" srcId="{1506B6DA-F15B-47DD-A7F3-545157DB71B1}" destId="{2BBA416D-BC03-4084-BF24-3C9280F65E18}" srcOrd="0" destOrd="0" presId="urn:microsoft.com/office/officeart/2005/8/layout/list1"/>
    <dgm:cxn modelId="{99C5A78D-EF2E-4D39-B41E-30F77C01AE84}" srcId="{3A5056A8-CAA1-4B3C-AA37-CFE87FF39F42}" destId="{C00420B7-ACB1-4A6A-9CEF-8FE670D01070}" srcOrd="2" destOrd="0" parTransId="{B5C098E2-4E4D-4343-BA6C-8E00E582C70D}" sibTransId="{A0E79EDF-0C26-4869-B874-C1971EF95722}"/>
    <dgm:cxn modelId="{F512D48D-6C76-42DE-B076-EC11D9106A96}" type="presOf" srcId="{3EB00363-C178-4A1F-8154-C00B824FEE81}" destId="{FE727356-8122-4CDB-ABB7-F27265CA0E7A}" srcOrd="0" destOrd="0" presId="urn:microsoft.com/office/officeart/2005/8/layout/list1"/>
    <dgm:cxn modelId="{54987598-BC1C-4CB2-8E30-A8CD7A24982A}" type="presOf" srcId="{105BA373-F134-4650-BDB1-3765E99235B2}" destId="{9D79A94E-7AC4-4117-9B2F-5F1E8FF44C2B}" srcOrd="0" destOrd="0" presId="urn:microsoft.com/office/officeart/2005/8/layout/list1"/>
    <dgm:cxn modelId="{5725EE9C-3C61-4987-8068-B0A295A72B9A}" type="presOf" srcId="{B4C85700-D020-4D4B-B0C7-BD2D44DFC8E2}" destId="{B1C674C7-B5F8-436E-9BB2-1850F9B44467}" srcOrd="0" destOrd="5" presId="urn:microsoft.com/office/officeart/2005/8/layout/list1"/>
    <dgm:cxn modelId="{D8025D9D-6409-437B-A95D-EA12C596A27C}" type="presOf" srcId="{ECB0EF16-CE0D-4BC7-B47A-5B2D533EEC4A}" destId="{7DF040B1-FD6E-46CD-AFA5-E22AC672BF4D}" srcOrd="1" destOrd="0" presId="urn:microsoft.com/office/officeart/2005/8/layout/list1"/>
    <dgm:cxn modelId="{FE1D13AA-A89B-4E21-A485-03CB3AB12AE6}" type="presOf" srcId="{105BA373-F134-4650-BDB1-3765E99235B2}" destId="{CF26B771-59EF-41CD-A798-77567F183C2A}" srcOrd="1" destOrd="0" presId="urn:microsoft.com/office/officeart/2005/8/layout/list1"/>
    <dgm:cxn modelId="{40DBC8AD-E439-46C6-9C00-E6FD67AA2142}" srcId="{3A5056A8-CAA1-4B3C-AA37-CFE87FF39F42}" destId="{B4C85700-D020-4D4B-B0C7-BD2D44DFC8E2}" srcOrd="5" destOrd="0" parTransId="{6CF884AC-1284-446B-BCC1-46A44C4104FE}" sibTransId="{4508FC4A-4F7A-404D-B8B7-1E1F4CB4E0DF}"/>
    <dgm:cxn modelId="{6B8C2AB3-D62B-4030-975E-085E53332F8B}" type="presOf" srcId="{C00420B7-ACB1-4A6A-9CEF-8FE670D01070}" destId="{B1C674C7-B5F8-436E-9BB2-1850F9B44467}" srcOrd="0" destOrd="2" presId="urn:microsoft.com/office/officeart/2005/8/layout/list1"/>
    <dgm:cxn modelId="{DF0CABBE-D948-43FE-9C71-B20F726BAC72}" type="presOf" srcId="{663EEB1D-FB5F-4CEA-A90A-D77DC1AB5EE9}" destId="{B1C674C7-B5F8-436E-9BB2-1850F9B44467}" srcOrd="0" destOrd="4" presId="urn:microsoft.com/office/officeart/2005/8/layout/list1"/>
    <dgm:cxn modelId="{3E68D3C3-4073-43E9-9C86-C6C72D2CF075}" type="presOf" srcId="{3A5056A8-CAA1-4B3C-AA37-CFE87FF39F42}" destId="{7640BA21-1F0B-4CA5-9DAE-48AA280F6059}" srcOrd="1" destOrd="0" presId="urn:microsoft.com/office/officeart/2005/8/layout/list1"/>
    <dgm:cxn modelId="{B93223D3-DC8B-4FB6-B5E4-96AB9C5BE50F}" type="presOf" srcId="{ECB0EF16-CE0D-4BC7-B47A-5B2D533EEC4A}" destId="{302F18D4-AAE9-474D-B35D-AF75EE2B0C0E}" srcOrd="0" destOrd="0" presId="urn:microsoft.com/office/officeart/2005/8/layout/list1"/>
    <dgm:cxn modelId="{26FB83D6-F0CB-419B-BA78-5A7B49FA734E}" srcId="{3A5056A8-CAA1-4B3C-AA37-CFE87FF39F42}" destId="{663EEB1D-FB5F-4CEA-A90A-D77DC1AB5EE9}" srcOrd="4" destOrd="0" parTransId="{56D8449F-C99C-4DA7-8A7D-53462ABD25ED}" sibTransId="{93B9B505-74E9-4195-8A7C-A574D293492D}"/>
    <dgm:cxn modelId="{DD0AFAE2-2DCF-48AC-B9C9-9E9629787E7C}" type="presOf" srcId="{2C39F077-DB88-4BCB-BFAA-76DEE0134001}" destId="{B1C674C7-B5F8-436E-9BB2-1850F9B44467}" srcOrd="0" destOrd="1" presId="urn:microsoft.com/office/officeart/2005/8/layout/list1"/>
    <dgm:cxn modelId="{6E88C0E9-6598-49CD-A8A4-2B305A384B41}" srcId="{3EB00363-C178-4A1F-8154-C00B824FEE81}" destId="{105BA373-F134-4650-BDB1-3765E99235B2}" srcOrd="0" destOrd="0" parTransId="{39B89484-E0F3-452B-80C6-36C76296BA79}" sibTransId="{C953483D-BCF0-4587-94E2-C6C76D714F56}"/>
    <dgm:cxn modelId="{A08D3FF7-8609-44CB-8AB1-003054207668}" srcId="{3EB00363-C178-4A1F-8154-C00B824FEE81}" destId="{ECB0EF16-CE0D-4BC7-B47A-5B2D533EEC4A}" srcOrd="1" destOrd="0" parTransId="{16D43363-DD63-4B15-86C6-CD90B581ADB8}" sibTransId="{EC4C3939-90B1-421C-AB99-062040903060}"/>
    <dgm:cxn modelId="{4E6DA8FA-C0F6-4B84-B0D3-2C17BC311F4B}" type="presOf" srcId="{1506B6DA-F15B-47DD-A7F3-545157DB71B1}" destId="{13C71DB7-9BA0-47F9-B75E-01256C5D1817}" srcOrd="1" destOrd="0" presId="urn:microsoft.com/office/officeart/2005/8/layout/list1"/>
    <dgm:cxn modelId="{9DE5C8FD-C68A-4B85-8495-16E8DC9EFF4E}" srcId="{3A5056A8-CAA1-4B3C-AA37-CFE87FF39F42}" destId="{7F656AF0-602B-422D-B8A1-25CBE0C9A89B}" srcOrd="6" destOrd="0" parTransId="{06D9913A-9F18-46F0-BA01-01D12B48542F}" sibTransId="{3DF0D8E5-9EE4-4E75-8C9B-C8A5AD1E4DB9}"/>
    <dgm:cxn modelId="{2F36F581-E90E-4C46-A357-D0E9E1D79A45}" type="presParOf" srcId="{FE727356-8122-4CDB-ABB7-F27265CA0E7A}" destId="{13B2C5A9-4775-43D6-877A-844C4BABFFCF}" srcOrd="0" destOrd="0" presId="urn:microsoft.com/office/officeart/2005/8/layout/list1"/>
    <dgm:cxn modelId="{3CB78677-1D45-4FC0-9EF7-6D736AEB9ADB}" type="presParOf" srcId="{13B2C5A9-4775-43D6-877A-844C4BABFFCF}" destId="{9D79A94E-7AC4-4117-9B2F-5F1E8FF44C2B}" srcOrd="0" destOrd="0" presId="urn:microsoft.com/office/officeart/2005/8/layout/list1"/>
    <dgm:cxn modelId="{81455059-44A9-4B0F-9FE3-DEAEF0B4E157}" type="presParOf" srcId="{13B2C5A9-4775-43D6-877A-844C4BABFFCF}" destId="{CF26B771-59EF-41CD-A798-77567F183C2A}" srcOrd="1" destOrd="0" presId="urn:microsoft.com/office/officeart/2005/8/layout/list1"/>
    <dgm:cxn modelId="{321D65D7-DD71-4FE3-9BD8-8EBAAFE21B0D}" type="presParOf" srcId="{FE727356-8122-4CDB-ABB7-F27265CA0E7A}" destId="{8351396A-6CCC-4A75-8791-4DDB400CD71D}" srcOrd="1" destOrd="0" presId="urn:microsoft.com/office/officeart/2005/8/layout/list1"/>
    <dgm:cxn modelId="{AC139587-FA12-4E7F-90A4-1F7F1CFA5B54}" type="presParOf" srcId="{FE727356-8122-4CDB-ABB7-F27265CA0E7A}" destId="{B51C7954-EF9B-415E-9743-5F781741ECE2}" srcOrd="2" destOrd="0" presId="urn:microsoft.com/office/officeart/2005/8/layout/list1"/>
    <dgm:cxn modelId="{7A05AE83-8EBA-46A4-95AD-DCFBF36DA71D}" type="presParOf" srcId="{FE727356-8122-4CDB-ABB7-F27265CA0E7A}" destId="{4189FBF0-D322-4BF5-BA73-5FBEB4144A44}" srcOrd="3" destOrd="0" presId="urn:microsoft.com/office/officeart/2005/8/layout/list1"/>
    <dgm:cxn modelId="{93B92E65-5FAF-4E35-87C3-D77662F798E0}" type="presParOf" srcId="{FE727356-8122-4CDB-ABB7-F27265CA0E7A}" destId="{B93AB2B5-5655-4B1A-9786-AB8CBA78BFF2}" srcOrd="4" destOrd="0" presId="urn:microsoft.com/office/officeart/2005/8/layout/list1"/>
    <dgm:cxn modelId="{99A9E011-8BE4-4E84-AE57-CF6F1966BAD2}" type="presParOf" srcId="{B93AB2B5-5655-4B1A-9786-AB8CBA78BFF2}" destId="{302F18D4-AAE9-474D-B35D-AF75EE2B0C0E}" srcOrd="0" destOrd="0" presId="urn:microsoft.com/office/officeart/2005/8/layout/list1"/>
    <dgm:cxn modelId="{9D5CC04F-9B68-43A4-97A8-1E954F65A77A}" type="presParOf" srcId="{B93AB2B5-5655-4B1A-9786-AB8CBA78BFF2}" destId="{7DF040B1-FD6E-46CD-AFA5-E22AC672BF4D}" srcOrd="1" destOrd="0" presId="urn:microsoft.com/office/officeart/2005/8/layout/list1"/>
    <dgm:cxn modelId="{EE5653C2-0407-4240-8E64-0CB0AAA9C3C4}" type="presParOf" srcId="{FE727356-8122-4CDB-ABB7-F27265CA0E7A}" destId="{ACD24B2C-5F2F-4A64-93AB-A4C4D83B2655}" srcOrd="5" destOrd="0" presId="urn:microsoft.com/office/officeart/2005/8/layout/list1"/>
    <dgm:cxn modelId="{E81D5F7A-D96C-4262-8978-EA6D7F2A913B}" type="presParOf" srcId="{FE727356-8122-4CDB-ABB7-F27265CA0E7A}" destId="{CF943E35-4711-48EB-874B-D15165523CD0}" srcOrd="6" destOrd="0" presId="urn:microsoft.com/office/officeart/2005/8/layout/list1"/>
    <dgm:cxn modelId="{8D1EBC11-76DC-4331-AF7F-FAE2A3ABEC0E}" type="presParOf" srcId="{FE727356-8122-4CDB-ABB7-F27265CA0E7A}" destId="{C7BC619E-0A63-4CD7-9341-4A6FE7694D85}" srcOrd="7" destOrd="0" presId="urn:microsoft.com/office/officeart/2005/8/layout/list1"/>
    <dgm:cxn modelId="{69EA38AD-2578-4092-AD4F-877816DF6955}" type="presParOf" srcId="{FE727356-8122-4CDB-ABB7-F27265CA0E7A}" destId="{4578C555-4EA2-4759-B185-A187B76D40DD}" srcOrd="8" destOrd="0" presId="urn:microsoft.com/office/officeart/2005/8/layout/list1"/>
    <dgm:cxn modelId="{2466C048-C421-4DB1-8967-CB6D318C0269}" type="presParOf" srcId="{4578C555-4EA2-4759-B185-A187B76D40DD}" destId="{B5163444-225F-46AF-B7FD-5D18D1160226}" srcOrd="0" destOrd="0" presId="urn:microsoft.com/office/officeart/2005/8/layout/list1"/>
    <dgm:cxn modelId="{4A1B7957-987C-455F-A810-9AD1CA5629BD}" type="presParOf" srcId="{4578C555-4EA2-4759-B185-A187B76D40DD}" destId="{7640BA21-1F0B-4CA5-9DAE-48AA280F6059}" srcOrd="1" destOrd="0" presId="urn:microsoft.com/office/officeart/2005/8/layout/list1"/>
    <dgm:cxn modelId="{53D2AE72-7F98-4499-921D-96284F78A743}" type="presParOf" srcId="{FE727356-8122-4CDB-ABB7-F27265CA0E7A}" destId="{8774CE2D-984D-460C-A4A6-DFA344DA49E9}" srcOrd="9" destOrd="0" presId="urn:microsoft.com/office/officeart/2005/8/layout/list1"/>
    <dgm:cxn modelId="{E00A1650-B020-47ED-8F58-14D619D980CC}" type="presParOf" srcId="{FE727356-8122-4CDB-ABB7-F27265CA0E7A}" destId="{B1C674C7-B5F8-436E-9BB2-1850F9B44467}" srcOrd="10" destOrd="0" presId="urn:microsoft.com/office/officeart/2005/8/layout/list1"/>
    <dgm:cxn modelId="{16DEA9D1-3F5F-497D-8C00-DCC276B90C42}" type="presParOf" srcId="{FE727356-8122-4CDB-ABB7-F27265CA0E7A}" destId="{E06B61C6-FC83-4BF6-A5E6-B0613770CCB2}" srcOrd="11" destOrd="0" presId="urn:microsoft.com/office/officeart/2005/8/layout/list1"/>
    <dgm:cxn modelId="{38EC9E31-AE47-4BA3-8684-0B016D126DBD}" type="presParOf" srcId="{FE727356-8122-4CDB-ABB7-F27265CA0E7A}" destId="{6D96E033-B19E-4737-BE33-8AF1BCCBE516}" srcOrd="12" destOrd="0" presId="urn:microsoft.com/office/officeart/2005/8/layout/list1"/>
    <dgm:cxn modelId="{5BCF02F9-3BA8-4150-943C-9F6CD8B4933A}" type="presParOf" srcId="{6D96E033-B19E-4737-BE33-8AF1BCCBE516}" destId="{2BBA416D-BC03-4084-BF24-3C9280F65E18}" srcOrd="0" destOrd="0" presId="urn:microsoft.com/office/officeart/2005/8/layout/list1"/>
    <dgm:cxn modelId="{7AC9AA11-FF33-4368-B697-C85721A7F875}" type="presParOf" srcId="{6D96E033-B19E-4737-BE33-8AF1BCCBE516}" destId="{13C71DB7-9BA0-47F9-B75E-01256C5D1817}" srcOrd="1" destOrd="0" presId="urn:microsoft.com/office/officeart/2005/8/layout/list1"/>
    <dgm:cxn modelId="{500808A9-AE87-4CEC-8607-92F4CFF06E2E}" type="presParOf" srcId="{FE727356-8122-4CDB-ABB7-F27265CA0E7A}" destId="{E9C8C993-7E6B-434F-B7E1-28321F9C9947}" srcOrd="13" destOrd="0" presId="urn:microsoft.com/office/officeart/2005/8/layout/list1"/>
    <dgm:cxn modelId="{15A85191-6A87-456E-91A7-728BDEAA4389}" type="presParOf" srcId="{FE727356-8122-4CDB-ABB7-F27265CA0E7A}" destId="{5A40E167-A41B-400C-9611-A4D2D9FFD88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B7FC82-88B3-4689-B90B-20C979C1673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19DB70-F85E-45CF-B60B-E20D0FB7569E}">
      <dgm:prSet/>
      <dgm:spPr/>
      <dgm:t>
        <a:bodyPr/>
        <a:lstStyle/>
        <a:p>
          <a:r>
            <a:rPr lang="en-US"/>
            <a:t>Basic Test with Built-in Fixtures</a:t>
          </a:r>
        </a:p>
      </dgm:t>
    </dgm:pt>
    <dgm:pt modelId="{DC8B6A54-1993-443D-9873-ACE99621F2AA}" type="parTrans" cxnId="{CACE17BA-03B9-4793-B612-A314527E92FE}">
      <dgm:prSet/>
      <dgm:spPr/>
      <dgm:t>
        <a:bodyPr/>
        <a:lstStyle/>
        <a:p>
          <a:endParaRPr lang="en-US"/>
        </a:p>
      </dgm:t>
    </dgm:pt>
    <dgm:pt modelId="{882D7875-3CAF-490E-9582-4C22EA0269FD}" type="sibTrans" cxnId="{CACE17BA-03B9-4793-B612-A314527E92FE}">
      <dgm:prSet/>
      <dgm:spPr/>
      <dgm:t>
        <a:bodyPr/>
        <a:lstStyle/>
        <a:p>
          <a:endParaRPr lang="en-US"/>
        </a:p>
      </dgm:t>
    </dgm:pt>
    <dgm:pt modelId="{32B0A1D3-C2E1-47F3-A4B1-79C002FE5C04}">
      <dgm:prSet/>
      <dgm:spPr/>
      <dgm:t>
        <a:bodyPr/>
        <a:lstStyle/>
        <a:p>
          <a:r>
            <a:rPr lang="en-US"/>
            <a:t>def test_playwrightbasics(playwright):</a:t>
          </a:r>
        </a:p>
      </dgm:t>
    </dgm:pt>
    <dgm:pt modelId="{CA4DFADE-A990-48DA-BB3F-0E85FB856DB0}" type="parTrans" cxnId="{0037A758-EEF2-4573-AB3C-E4244F1D7470}">
      <dgm:prSet/>
      <dgm:spPr/>
      <dgm:t>
        <a:bodyPr/>
        <a:lstStyle/>
        <a:p>
          <a:endParaRPr lang="en-US"/>
        </a:p>
      </dgm:t>
    </dgm:pt>
    <dgm:pt modelId="{7F227523-9F16-4C8C-993F-342C23EF194D}" type="sibTrans" cxnId="{0037A758-EEF2-4573-AB3C-E4244F1D7470}">
      <dgm:prSet/>
      <dgm:spPr/>
      <dgm:t>
        <a:bodyPr/>
        <a:lstStyle/>
        <a:p>
          <a:endParaRPr lang="en-US"/>
        </a:p>
      </dgm:t>
    </dgm:pt>
    <dgm:pt modelId="{C2E8421B-8882-4060-B5D4-B757D8C56E6F}">
      <dgm:prSet/>
      <dgm:spPr/>
      <dgm:t>
        <a:bodyPr/>
        <a:lstStyle/>
        <a:p>
          <a:r>
            <a:rPr lang="en-US"/>
            <a:t>browser = playwright.chromium.launch()</a:t>
          </a:r>
        </a:p>
      </dgm:t>
    </dgm:pt>
    <dgm:pt modelId="{E1A0C8A0-3936-4000-958B-18B9EAAA79DA}" type="parTrans" cxnId="{C48ECBE0-8D36-46AD-9B45-5F07FB55E5D7}">
      <dgm:prSet/>
      <dgm:spPr/>
      <dgm:t>
        <a:bodyPr/>
        <a:lstStyle/>
        <a:p>
          <a:endParaRPr lang="en-US"/>
        </a:p>
      </dgm:t>
    </dgm:pt>
    <dgm:pt modelId="{409F63B4-EA94-421C-92C5-F4B592129E2E}" type="sibTrans" cxnId="{C48ECBE0-8D36-46AD-9B45-5F07FB55E5D7}">
      <dgm:prSet/>
      <dgm:spPr/>
      <dgm:t>
        <a:bodyPr/>
        <a:lstStyle/>
        <a:p>
          <a:endParaRPr lang="en-US"/>
        </a:p>
      </dgm:t>
    </dgm:pt>
    <dgm:pt modelId="{D15A39AC-83FA-4935-8482-87E03ABED238}">
      <dgm:prSet/>
      <dgm:spPr/>
      <dgm:t>
        <a:bodyPr/>
        <a:lstStyle/>
        <a:p>
          <a:r>
            <a:rPr lang="en-US"/>
            <a:t>context = browser.new_context()</a:t>
          </a:r>
        </a:p>
      </dgm:t>
    </dgm:pt>
    <dgm:pt modelId="{437CB5C5-3684-433E-9629-0F2EFCC07208}" type="parTrans" cxnId="{705A026C-5082-4C86-9505-A1BEFB2FFD83}">
      <dgm:prSet/>
      <dgm:spPr/>
      <dgm:t>
        <a:bodyPr/>
        <a:lstStyle/>
        <a:p>
          <a:endParaRPr lang="en-US"/>
        </a:p>
      </dgm:t>
    </dgm:pt>
    <dgm:pt modelId="{701828BB-C16F-457F-BCB2-914C1B464317}" type="sibTrans" cxnId="{705A026C-5082-4C86-9505-A1BEFB2FFD83}">
      <dgm:prSet/>
      <dgm:spPr/>
      <dgm:t>
        <a:bodyPr/>
        <a:lstStyle/>
        <a:p>
          <a:endParaRPr lang="en-US"/>
        </a:p>
      </dgm:t>
    </dgm:pt>
    <dgm:pt modelId="{2B2EF18B-F646-46B0-8546-A04A06B9143C}">
      <dgm:prSet/>
      <dgm:spPr/>
      <dgm:t>
        <a:bodyPr/>
        <a:lstStyle/>
        <a:p>
          <a:r>
            <a:rPr lang="en-US"/>
            <a:t>page = context.new_page()</a:t>
          </a:r>
        </a:p>
      </dgm:t>
    </dgm:pt>
    <dgm:pt modelId="{D69AF456-B99F-4F73-9B6B-A8C9D5488363}" type="parTrans" cxnId="{12CDEF65-03C2-41C8-88A8-6A5EDE9BFE60}">
      <dgm:prSet/>
      <dgm:spPr/>
      <dgm:t>
        <a:bodyPr/>
        <a:lstStyle/>
        <a:p>
          <a:endParaRPr lang="en-US"/>
        </a:p>
      </dgm:t>
    </dgm:pt>
    <dgm:pt modelId="{9795B7E7-4B09-47DE-9640-7A1CBBDD9D6D}" type="sibTrans" cxnId="{12CDEF65-03C2-41C8-88A8-6A5EDE9BFE60}">
      <dgm:prSet/>
      <dgm:spPr/>
      <dgm:t>
        <a:bodyPr/>
        <a:lstStyle/>
        <a:p>
          <a:endParaRPr lang="en-US"/>
        </a:p>
      </dgm:t>
    </dgm:pt>
    <dgm:pt modelId="{185BE594-02CC-4E76-94F6-4A3E24350645}">
      <dgm:prSet/>
      <dgm:spPr/>
      <dgm:t>
        <a:bodyPr/>
        <a:lstStyle/>
        <a:p>
          <a:r>
            <a:rPr lang="en-US"/>
            <a:t>page.goto('{Url}')</a:t>
          </a:r>
        </a:p>
      </dgm:t>
    </dgm:pt>
    <dgm:pt modelId="{E2A71EE6-EF8D-4B81-8A85-777776C3A7D5}" type="parTrans" cxnId="{3A76CD42-E02D-4E6E-AC5C-38CB5DD1C256}">
      <dgm:prSet/>
      <dgm:spPr/>
      <dgm:t>
        <a:bodyPr/>
        <a:lstStyle/>
        <a:p>
          <a:endParaRPr lang="en-US"/>
        </a:p>
      </dgm:t>
    </dgm:pt>
    <dgm:pt modelId="{BE1E04F8-CD5B-4A51-B112-9BDEF2A8982E}" type="sibTrans" cxnId="{3A76CD42-E02D-4E6E-AC5C-38CB5DD1C256}">
      <dgm:prSet/>
      <dgm:spPr/>
      <dgm:t>
        <a:bodyPr/>
        <a:lstStyle/>
        <a:p>
          <a:endParaRPr lang="en-US"/>
        </a:p>
      </dgm:t>
    </dgm:pt>
    <dgm:pt modelId="{1CAC23B4-EE34-4B63-AD90-8732A6DE615B}">
      <dgm:prSet/>
      <dgm:spPr/>
      <dgm:t>
        <a:bodyPr/>
        <a:lstStyle/>
        <a:p>
          <a:r>
            <a:rPr lang="en-US"/>
            <a:t>Headed Mode</a:t>
          </a:r>
        </a:p>
      </dgm:t>
    </dgm:pt>
    <dgm:pt modelId="{EF83A244-2DA9-4D74-B958-D3E1BC7D9404}" type="parTrans" cxnId="{AE675DEB-73B4-432C-8345-26B25AC07644}">
      <dgm:prSet/>
      <dgm:spPr/>
      <dgm:t>
        <a:bodyPr/>
        <a:lstStyle/>
        <a:p>
          <a:endParaRPr lang="en-US"/>
        </a:p>
      </dgm:t>
    </dgm:pt>
    <dgm:pt modelId="{BDEA03EB-3A57-4ACF-B34C-BBBAB84852B5}" type="sibTrans" cxnId="{AE675DEB-73B4-432C-8345-26B25AC07644}">
      <dgm:prSet/>
      <dgm:spPr/>
      <dgm:t>
        <a:bodyPr/>
        <a:lstStyle/>
        <a:p>
          <a:endParaRPr lang="en-US"/>
        </a:p>
      </dgm:t>
    </dgm:pt>
    <dgm:pt modelId="{09D0C7BB-5506-4971-8644-A58C624A8EEB}">
      <dgm:prSet/>
      <dgm:spPr/>
      <dgm:t>
        <a:bodyPr/>
        <a:lstStyle/>
        <a:p>
          <a:r>
            <a:rPr lang="en-US"/>
            <a:t>Use: playwright.chromium.launch(headless=False)</a:t>
          </a:r>
        </a:p>
      </dgm:t>
    </dgm:pt>
    <dgm:pt modelId="{522A0CCB-9168-454F-A6E0-03BB72DABB54}" type="parTrans" cxnId="{79757420-8130-46EE-8465-9646FBDDFD7D}">
      <dgm:prSet/>
      <dgm:spPr/>
      <dgm:t>
        <a:bodyPr/>
        <a:lstStyle/>
        <a:p>
          <a:endParaRPr lang="en-US"/>
        </a:p>
      </dgm:t>
    </dgm:pt>
    <dgm:pt modelId="{D0FF3576-4663-4EBC-ADC0-CCA5951223BD}" type="sibTrans" cxnId="{79757420-8130-46EE-8465-9646FBDDFD7D}">
      <dgm:prSet/>
      <dgm:spPr/>
      <dgm:t>
        <a:bodyPr/>
        <a:lstStyle/>
        <a:p>
          <a:endParaRPr lang="en-US"/>
        </a:p>
      </dgm:t>
    </dgm:pt>
    <dgm:pt modelId="{9125202D-4537-40FD-AD0E-BAE747946415}">
      <dgm:prSet/>
      <dgm:spPr/>
      <dgm:t>
        <a:bodyPr/>
        <a:lstStyle/>
        <a:p>
          <a:r>
            <a:rPr lang="en-US"/>
            <a:t>CLI: pytest test_file.py --headed</a:t>
          </a:r>
        </a:p>
      </dgm:t>
    </dgm:pt>
    <dgm:pt modelId="{3F76CDBA-19BD-4214-8B42-B0D29F5A5C75}" type="parTrans" cxnId="{99E1C23A-D36C-4287-BD34-0F57D1A3ABB8}">
      <dgm:prSet/>
      <dgm:spPr/>
      <dgm:t>
        <a:bodyPr/>
        <a:lstStyle/>
        <a:p>
          <a:endParaRPr lang="en-US"/>
        </a:p>
      </dgm:t>
    </dgm:pt>
    <dgm:pt modelId="{DCC564A8-6105-4649-A95B-1795163849F9}" type="sibTrans" cxnId="{99E1C23A-D36C-4287-BD34-0F57D1A3ABB8}">
      <dgm:prSet/>
      <dgm:spPr/>
      <dgm:t>
        <a:bodyPr/>
        <a:lstStyle/>
        <a:p>
          <a:endParaRPr lang="en-US"/>
        </a:p>
      </dgm:t>
    </dgm:pt>
    <dgm:pt modelId="{428F91B6-DADD-4B7E-80C9-EF9759AA941C}">
      <dgm:prSet/>
      <dgm:spPr/>
      <dgm:t>
        <a:bodyPr/>
        <a:lstStyle/>
        <a:p>
          <a:r>
            <a:rPr lang="en-US"/>
            <a:t>Enable Keyword Suggestions</a:t>
          </a:r>
        </a:p>
      </dgm:t>
    </dgm:pt>
    <dgm:pt modelId="{6FE23F88-45B8-44A6-9F63-25209F91EFCE}" type="parTrans" cxnId="{5F9BB311-81FD-4431-8768-DAA58FA0BA87}">
      <dgm:prSet/>
      <dgm:spPr/>
      <dgm:t>
        <a:bodyPr/>
        <a:lstStyle/>
        <a:p>
          <a:endParaRPr lang="en-US"/>
        </a:p>
      </dgm:t>
    </dgm:pt>
    <dgm:pt modelId="{D4A91C41-EA0D-41F5-A5D5-F80ED39FF1FF}" type="sibTrans" cxnId="{5F9BB311-81FD-4431-8768-DAA58FA0BA87}">
      <dgm:prSet/>
      <dgm:spPr/>
      <dgm:t>
        <a:bodyPr/>
        <a:lstStyle/>
        <a:p>
          <a:endParaRPr lang="en-US"/>
        </a:p>
      </dgm:t>
    </dgm:pt>
    <dgm:pt modelId="{B7D6306D-B5B3-41E3-B146-B2A12D7B98C2}">
      <dgm:prSet/>
      <dgm:spPr/>
      <dgm:t>
        <a:bodyPr/>
        <a:lstStyle/>
        <a:p>
          <a:r>
            <a:rPr lang="en-US"/>
            <a:t>from playwright.sync_api import Page</a:t>
          </a:r>
        </a:p>
      </dgm:t>
    </dgm:pt>
    <dgm:pt modelId="{F6F44D15-DB81-4BD2-8EAF-031F32523FC5}" type="parTrans" cxnId="{3A9F341F-99AA-4693-A23F-C33B02E66E9E}">
      <dgm:prSet/>
      <dgm:spPr/>
      <dgm:t>
        <a:bodyPr/>
        <a:lstStyle/>
        <a:p>
          <a:endParaRPr lang="en-US"/>
        </a:p>
      </dgm:t>
    </dgm:pt>
    <dgm:pt modelId="{CF072E58-3127-4A20-B8E6-B1AD2996996D}" type="sibTrans" cxnId="{3A9F341F-99AA-4693-A23F-C33B02E66E9E}">
      <dgm:prSet/>
      <dgm:spPr/>
      <dgm:t>
        <a:bodyPr/>
        <a:lstStyle/>
        <a:p>
          <a:endParaRPr lang="en-US"/>
        </a:p>
      </dgm:t>
    </dgm:pt>
    <dgm:pt modelId="{48271E08-C27A-4C6F-95FB-0FD34897183F}">
      <dgm:prSet/>
      <dgm:spPr/>
      <dgm:t>
        <a:bodyPr/>
        <a:lstStyle/>
        <a:p>
          <a:r>
            <a:rPr lang="en-US"/>
            <a:t>def test_example(page: Page):</a:t>
          </a:r>
        </a:p>
      </dgm:t>
    </dgm:pt>
    <dgm:pt modelId="{E2B53569-D887-4E48-9028-E02DC0268AD8}" type="parTrans" cxnId="{6A0D802D-9E1A-4300-B840-33C51E4A2D04}">
      <dgm:prSet/>
      <dgm:spPr/>
      <dgm:t>
        <a:bodyPr/>
        <a:lstStyle/>
        <a:p>
          <a:endParaRPr lang="en-US"/>
        </a:p>
      </dgm:t>
    </dgm:pt>
    <dgm:pt modelId="{5EB4DBA4-1541-43EC-9EFD-368562F72659}" type="sibTrans" cxnId="{6A0D802D-9E1A-4300-B840-33C51E4A2D04}">
      <dgm:prSet/>
      <dgm:spPr/>
      <dgm:t>
        <a:bodyPr/>
        <a:lstStyle/>
        <a:p>
          <a:endParaRPr lang="en-US"/>
        </a:p>
      </dgm:t>
    </dgm:pt>
    <dgm:pt modelId="{ACC0EE67-474A-48CD-9BC9-E9C374B0246C}" type="pres">
      <dgm:prSet presAssocID="{BAB7FC82-88B3-4689-B90B-20C979C1673F}" presName="linear" presStyleCnt="0">
        <dgm:presLayoutVars>
          <dgm:animLvl val="lvl"/>
          <dgm:resizeHandles val="exact"/>
        </dgm:presLayoutVars>
      </dgm:prSet>
      <dgm:spPr/>
    </dgm:pt>
    <dgm:pt modelId="{A05A6B48-DA27-45F8-B8E6-917E610F0A6D}" type="pres">
      <dgm:prSet presAssocID="{7D19DB70-F85E-45CF-B60B-E20D0FB756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024CBD-45E2-46CC-8C6E-5CD494102AB3}" type="pres">
      <dgm:prSet presAssocID="{7D19DB70-F85E-45CF-B60B-E20D0FB7569E}" presName="childText" presStyleLbl="revTx" presStyleIdx="0" presStyleCnt="3">
        <dgm:presLayoutVars>
          <dgm:bulletEnabled val="1"/>
        </dgm:presLayoutVars>
      </dgm:prSet>
      <dgm:spPr/>
    </dgm:pt>
    <dgm:pt modelId="{200C27AD-8E89-4AB9-84AA-04D3D1B8F36E}" type="pres">
      <dgm:prSet presAssocID="{1CAC23B4-EE34-4B63-AD90-8732A6DE61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6D8572-A5DC-4EC7-B8A4-BD5D87301FD8}" type="pres">
      <dgm:prSet presAssocID="{1CAC23B4-EE34-4B63-AD90-8732A6DE615B}" presName="childText" presStyleLbl="revTx" presStyleIdx="1" presStyleCnt="3">
        <dgm:presLayoutVars>
          <dgm:bulletEnabled val="1"/>
        </dgm:presLayoutVars>
      </dgm:prSet>
      <dgm:spPr/>
    </dgm:pt>
    <dgm:pt modelId="{FF11358C-F8AC-4787-8DAB-7BFA2B9AFA7B}" type="pres">
      <dgm:prSet presAssocID="{428F91B6-DADD-4B7E-80C9-EF9759AA94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6037DF-69D2-4D77-9830-1282371D927A}" type="pres">
      <dgm:prSet presAssocID="{428F91B6-DADD-4B7E-80C9-EF9759AA94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F9BB311-81FD-4431-8768-DAA58FA0BA87}" srcId="{BAB7FC82-88B3-4689-B90B-20C979C1673F}" destId="{428F91B6-DADD-4B7E-80C9-EF9759AA941C}" srcOrd="2" destOrd="0" parTransId="{6FE23F88-45B8-44A6-9F63-25209F91EFCE}" sibTransId="{D4A91C41-EA0D-41F5-A5D5-F80ED39FF1FF}"/>
    <dgm:cxn modelId="{841EEA12-605B-4748-9F2E-77E950D8D6B9}" type="presOf" srcId="{48271E08-C27A-4C6F-95FB-0FD34897183F}" destId="{E86037DF-69D2-4D77-9830-1282371D927A}" srcOrd="0" destOrd="1" presId="urn:microsoft.com/office/officeart/2005/8/layout/vList2"/>
    <dgm:cxn modelId="{B8249A16-6D3C-46C3-A475-C4BB46189BE0}" type="presOf" srcId="{C2E8421B-8882-4060-B5D4-B757D8C56E6F}" destId="{20024CBD-45E2-46CC-8C6E-5CD494102AB3}" srcOrd="0" destOrd="1" presId="urn:microsoft.com/office/officeart/2005/8/layout/vList2"/>
    <dgm:cxn modelId="{3A9F341F-99AA-4693-A23F-C33B02E66E9E}" srcId="{428F91B6-DADD-4B7E-80C9-EF9759AA941C}" destId="{B7D6306D-B5B3-41E3-B146-B2A12D7B98C2}" srcOrd="0" destOrd="0" parTransId="{F6F44D15-DB81-4BD2-8EAF-031F32523FC5}" sibTransId="{CF072E58-3127-4A20-B8E6-B1AD2996996D}"/>
    <dgm:cxn modelId="{79757420-8130-46EE-8465-9646FBDDFD7D}" srcId="{1CAC23B4-EE34-4B63-AD90-8732A6DE615B}" destId="{09D0C7BB-5506-4971-8644-A58C624A8EEB}" srcOrd="0" destOrd="0" parTransId="{522A0CCB-9168-454F-A6E0-03BB72DABB54}" sibTransId="{D0FF3576-4663-4EBC-ADC0-CCA5951223BD}"/>
    <dgm:cxn modelId="{F61A1124-183A-4266-B908-A4DAEE8DDE4D}" type="presOf" srcId="{428F91B6-DADD-4B7E-80C9-EF9759AA941C}" destId="{FF11358C-F8AC-4787-8DAB-7BFA2B9AFA7B}" srcOrd="0" destOrd="0" presId="urn:microsoft.com/office/officeart/2005/8/layout/vList2"/>
    <dgm:cxn modelId="{6A0D802D-9E1A-4300-B840-33C51E4A2D04}" srcId="{428F91B6-DADD-4B7E-80C9-EF9759AA941C}" destId="{48271E08-C27A-4C6F-95FB-0FD34897183F}" srcOrd="1" destOrd="0" parTransId="{E2B53569-D887-4E48-9028-E02DC0268AD8}" sibTransId="{5EB4DBA4-1541-43EC-9EFD-368562F72659}"/>
    <dgm:cxn modelId="{ECAEC135-7A22-4CE5-9236-4D0A0726A8D7}" type="presOf" srcId="{09D0C7BB-5506-4971-8644-A58C624A8EEB}" destId="{CC6D8572-A5DC-4EC7-B8A4-BD5D87301FD8}" srcOrd="0" destOrd="0" presId="urn:microsoft.com/office/officeart/2005/8/layout/vList2"/>
    <dgm:cxn modelId="{99E1C23A-D36C-4287-BD34-0F57D1A3ABB8}" srcId="{1CAC23B4-EE34-4B63-AD90-8732A6DE615B}" destId="{9125202D-4537-40FD-AD0E-BAE747946415}" srcOrd="1" destOrd="0" parTransId="{3F76CDBA-19BD-4214-8B42-B0D29F5A5C75}" sibTransId="{DCC564A8-6105-4649-A95B-1795163849F9}"/>
    <dgm:cxn modelId="{0C579F3F-599E-4E96-8FB8-1E33A796AC04}" type="presOf" srcId="{2B2EF18B-F646-46B0-8546-A04A06B9143C}" destId="{20024CBD-45E2-46CC-8C6E-5CD494102AB3}" srcOrd="0" destOrd="3" presId="urn:microsoft.com/office/officeart/2005/8/layout/vList2"/>
    <dgm:cxn modelId="{3A76CD42-E02D-4E6E-AC5C-38CB5DD1C256}" srcId="{7D19DB70-F85E-45CF-B60B-E20D0FB7569E}" destId="{185BE594-02CC-4E76-94F6-4A3E24350645}" srcOrd="4" destOrd="0" parTransId="{E2A71EE6-EF8D-4B81-8A85-777776C3A7D5}" sibTransId="{BE1E04F8-CD5B-4A51-B112-9BDEF2A8982E}"/>
    <dgm:cxn modelId="{12CDEF65-03C2-41C8-88A8-6A5EDE9BFE60}" srcId="{7D19DB70-F85E-45CF-B60B-E20D0FB7569E}" destId="{2B2EF18B-F646-46B0-8546-A04A06B9143C}" srcOrd="3" destOrd="0" parTransId="{D69AF456-B99F-4F73-9B6B-A8C9D5488363}" sibTransId="{9795B7E7-4B09-47DE-9640-7A1CBBDD9D6D}"/>
    <dgm:cxn modelId="{3F45604B-A185-469F-8FC3-F2138E18F925}" type="presOf" srcId="{9125202D-4537-40FD-AD0E-BAE747946415}" destId="{CC6D8572-A5DC-4EC7-B8A4-BD5D87301FD8}" srcOrd="0" destOrd="1" presId="urn:microsoft.com/office/officeart/2005/8/layout/vList2"/>
    <dgm:cxn modelId="{705A026C-5082-4C86-9505-A1BEFB2FFD83}" srcId="{7D19DB70-F85E-45CF-B60B-E20D0FB7569E}" destId="{D15A39AC-83FA-4935-8482-87E03ABED238}" srcOrd="2" destOrd="0" parTransId="{437CB5C5-3684-433E-9629-0F2EFCC07208}" sibTransId="{701828BB-C16F-457F-BCB2-914C1B464317}"/>
    <dgm:cxn modelId="{D244AB4D-1BF4-4451-95DE-6E5C2DEE26AF}" type="presOf" srcId="{1CAC23B4-EE34-4B63-AD90-8732A6DE615B}" destId="{200C27AD-8E89-4AB9-84AA-04D3D1B8F36E}" srcOrd="0" destOrd="0" presId="urn:microsoft.com/office/officeart/2005/8/layout/vList2"/>
    <dgm:cxn modelId="{0C2EE14F-5DF2-4C85-8929-CCA574FDE460}" type="presOf" srcId="{B7D6306D-B5B3-41E3-B146-B2A12D7B98C2}" destId="{E86037DF-69D2-4D77-9830-1282371D927A}" srcOrd="0" destOrd="0" presId="urn:microsoft.com/office/officeart/2005/8/layout/vList2"/>
    <dgm:cxn modelId="{DD8AAE72-8D1A-4BBA-A38C-79C03CECA7F8}" type="presOf" srcId="{32B0A1D3-C2E1-47F3-A4B1-79C002FE5C04}" destId="{20024CBD-45E2-46CC-8C6E-5CD494102AB3}" srcOrd="0" destOrd="0" presId="urn:microsoft.com/office/officeart/2005/8/layout/vList2"/>
    <dgm:cxn modelId="{0037A758-EEF2-4573-AB3C-E4244F1D7470}" srcId="{7D19DB70-F85E-45CF-B60B-E20D0FB7569E}" destId="{32B0A1D3-C2E1-47F3-A4B1-79C002FE5C04}" srcOrd="0" destOrd="0" parTransId="{CA4DFADE-A990-48DA-BB3F-0E85FB856DB0}" sibTransId="{7F227523-9F16-4C8C-993F-342C23EF194D}"/>
    <dgm:cxn modelId="{BE6E37B1-0767-4C27-87F5-739825D27A20}" type="presOf" srcId="{185BE594-02CC-4E76-94F6-4A3E24350645}" destId="{20024CBD-45E2-46CC-8C6E-5CD494102AB3}" srcOrd="0" destOrd="4" presId="urn:microsoft.com/office/officeart/2005/8/layout/vList2"/>
    <dgm:cxn modelId="{CACE17BA-03B9-4793-B612-A314527E92FE}" srcId="{BAB7FC82-88B3-4689-B90B-20C979C1673F}" destId="{7D19DB70-F85E-45CF-B60B-E20D0FB7569E}" srcOrd="0" destOrd="0" parTransId="{DC8B6A54-1993-443D-9873-ACE99621F2AA}" sibTransId="{882D7875-3CAF-490E-9582-4C22EA0269FD}"/>
    <dgm:cxn modelId="{9910E5CB-3CE7-483D-9BB9-B85163C65E3E}" type="presOf" srcId="{D15A39AC-83FA-4935-8482-87E03ABED238}" destId="{20024CBD-45E2-46CC-8C6E-5CD494102AB3}" srcOrd="0" destOrd="2" presId="urn:microsoft.com/office/officeart/2005/8/layout/vList2"/>
    <dgm:cxn modelId="{5C51E3CF-0719-48F0-8B4B-DC5514BBFA9F}" type="presOf" srcId="{7D19DB70-F85E-45CF-B60B-E20D0FB7569E}" destId="{A05A6B48-DA27-45F8-B8E6-917E610F0A6D}" srcOrd="0" destOrd="0" presId="urn:microsoft.com/office/officeart/2005/8/layout/vList2"/>
    <dgm:cxn modelId="{1901E6D7-A80F-4EAC-B49D-2086F9ED93A4}" type="presOf" srcId="{BAB7FC82-88B3-4689-B90B-20C979C1673F}" destId="{ACC0EE67-474A-48CD-9BC9-E9C374B0246C}" srcOrd="0" destOrd="0" presId="urn:microsoft.com/office/officeart/2005/8/layout/vList2"/>
    <dgm:cxn modelId="{C48ECBE0-8D36-46AD-9B45-5F07FB55E5D7}" srcId="{7D19DB70-F85E-45CF-B60B-E20D0FB7569E}" destId="{C2E8421B-8882-4060-B5D4-B757D8C56E6F}" srcOrd="1" destOrd="0" parTransId="{E1A0C8A0-3936-4000-958B-18B9EAAA79DA}" sibTransId="{409F63B4-EA94-421C-92C5-F4B592129E2E}"/>
    <dgm:cxn modelId="{AE675DEB-73B4-432C-8345-26B25AC07644}" srcId="{BAB7FC82-88B3-4689-B90B-20C979C1673F}" destId="{1CAC23B4-EE34-4B63-AD90-8732A6DE615B}" srcOrd="1" destOrd="0" parTransId="{EF83A244-2DA9-4D74-B958-D3E1BC7D9404}" sibTransId="{BDEA03EB-3A57-4ACF-B34C-BBBAB84852B5}"/>
    <dgm:cxn modelId="{48A22BA6-CD6F-46EE-A6C3-B75FC885F98A}" type="presParOf" srcId="{ACC0EE67-474A-48CD-9BC9-E9C374B0246C}" destId="{A05A6B48-DA27-45F8-B8E6-917E610F0A6D}" srcOrd="0" destOrd="0" presId="urn:microsoft.com/office/officeart/2005/8/layout/vList2"/>
    <dgm:cxn modelId="{87BD3817-FECD-448A-AD32-719D3C058504}" type="presParOf" srcId="{ACC0EE67-474A-48CD-9BC9-E9C374B0246C}" destId="{20024CBD-45E2-46CC-8C6E-5CD494102AB3}" srcOrd="1" destOrd="0" presId="urn:microsoft.com/office/officeart/2005/8/layout/vList2"/>
    <dgm:cxn modelId="{DA63551B-1764-4B0C-A07E-EEB70DE4E2CF}" type="presParOf" srcId="{ACC0EE67-474A-48CD-9BC9-E9C374B0246C}" destId="{200C27AD-8E89-4AB9-84AA-04D3D1B8F36E}" srcOrd="2" destOrd="0" presId="urn:microsoft.com/office/officeart/2005/8/layout/vList2"/>
    <dgm:cxn modelId="{6B8A1097-69CD-422F-8AA6-CD900F02D86D}" type="presParOf" srcId="{ACC0EE67-474A-48CD-9BC9-E9C374B0246C}" destId="{CC6D8572-A5DC-4EC7-B8A4-BD5D87301FD8}" srcOrd="3" destOrd="0" presId="urn:microsoft.com/office/officeart/2005/8/layout/vList2"/>
    <dgm:cxn modelId="{8DA2AF79-8695-40BD-92AD-8DE3C9EC714F}" type="presParOf" srcId="{ACC0EE67-474A-48CD-9BC9-E9C374B0246C}" destId="{FF11358C-F8AC-4787-8DAB-7BFA2B9AFA7B}" srcOrd="4" destOrd="0" presId="urn:microsoft.com/office/officeart/2005/8/layout/vList2"/>
    <dgm:cxn modelId="{6AD07C6A-0251-45BB-860B-1228C0B6BA71}" type="presParOf" srcId="{ACC0EE67-474A-48CD-9BC9-E9C374B0246C}" destId="{E86037DF-69D2-4D77-9830-1282371D927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95848C-6ABA-4760-9CE3-FB665B73BDA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F0D22B-4C2C-4183-A90B-C21FAF280339}">
      <dgm:prSet/>
      <dgm:spPr/>
      <dgm:t>
        <a:bodyPr/>
        <a:lstStyle/>
        <a:p>
          <a:r>
            <a:rPr lang="en-US"/>
            <a:t>get_by_label: For &lt;label&gt; tags</a:t>
          </a:r>
        </a:p>
      </dgm:t>
    </dgm:pt>
    <dgm:pt modelId="{B876A3BA-9975-415D-933A-449A88B5C3C7}" type="parTrans" cxnId="{E4378D60-A622-4304-A289-6EAF89065B15}">
      <dgm:prSet/>
      <dgm:spPr/>
      <dgm:t>
        <a:bodyPr/>
        <a:lstStyle/>
        <a:p>
          <a:endParaRPr lang="en-US"/>
        </a:p>
      </dgm:t>
    </dgm:pt>
    <dgm:pt modelId="{EB04D26E-2349-453D-81A0-9025CF1D93C6}" type="sibTrans" cxnId="{E4378D60-A622-4304-A289-6EAF89065B15}">
      <dgm:prSet/>
      <dgm:spPr/>
      <dgm:t>
        <a:bodyPr/>
        <a:lstStyle/>
        <a:p>
          <a:endParaRPr lang="en-US"/>
        </a:p>
      </dgm:t>
    </dgm:pt>
    <dgm:pt modelId="{40238E7F-6E88-4014-A794-4580D3792D1C}">
      <dgm:prSet/>
      <dgm:spPr/>
      <dgm:t>
        <a:bodyPr/>
        <a:lstStyle/>
        <a:p>
          <a:r>
            <a:rPr lang="en-US"/>
            <a:t>page.get_by_label('Username:').fill('rahulshettyacademy')</a:t>
          </a:r>
        </a:p>
      </dgm:t>
    </dgm:pt>
    <dgm:pt modelId="{24B18A74-0779-491E-977C-4CFB0769F472}" type="parTrans" cxnId="{870F2FA9-904C-4498-AAF3-994DEB051638}">
      <dgm:prSet/>
      <dgm:spPr/>
      <dgm:t>
        <a:bodyPr/>
        <a:lstStyle/>
        <a:p>
          <a:endParaRPr lang="en-US"/>
        </a:p>
      </dgm:t>
    </dgm:pt>
    <dgm:pt modelId="{5D15AA3A-381C-4C75-985E-3B7350BDB89B}" type="sibTrans" cxnId="{870F2FA9-904C-4498-AAF3-994DEB051638}">
      <dgm:prSet/>
      <dgm:spPr/>
      <dgm:t>
        <a:bodyPr/>
        <a:lstStyle/>
        <a:p>
          <a:endParaRPr lang="en-US"/>
        </a:p>
      </dgm:t>
    </dgm:pt>
    <dgm:pt modelId="{99ACC312-69AE-44C8-9568-4AE1CF1381AA}">
      <dgm:prSet/>
      <dgm:spPr/>
      <dgm:t>
        <a:bodyPr/>
        <a:lstStyle/>
        <a:p>
          <a:r>
            <a:rPr lang="en-US"/>
            <a:t>get_by_role: For buttons, links, checkboxes</a:t>
          </a:r>
        </a:p>
      </dgm:t>
    </dgm:pt>
    <dgm:pt modelId="{6A412344-2C67-402F-A8D6-EDB023E63A0D}" type="parTrans" cxnId="{E4E53398-F833-42BD-808C-DA7B41399AA1}">
      <dgm:prSet/>
      <dgm:spPr/>
      <dgm:t>
        <a:bodyPr/>
        <a:lstStyle/>
        <a:p>
          <a:endParaRPr lang="en-US"/>
        </a:p>
      </dgm:t>
    </dgm:pt>
    <dgm:pt modelId="{D3BA6B47-7B2A-4A5B-B61B-A8698516A8E0}" type="sibTrans" cxnId="{E4E53398-F833-42BD-808C-DA7B41399AA1}">
      <dgm:prSet/>
      <dgm:spPr/>
      <dgm:t>
        <a:bodyPr/>
        <a:lstStyle/>
        <a:p>
          <a:endParaRPr lang="en-US"/>
        </a:p>
      </dgm:t>
    </dgm:pt>
    <dgm:pt modelId="{DA97AB1B-A39D-4987-AE12-4C1E9EF1DB6A}">
      <dgm:prSet/>
      <dgm:spPr/>
      <dgm:t>
        <a:bodyPr/>
        <a:lstStyle/>
        <a:p>
          <a:r>
            <a:rPr lang="en-US"/>
            <a:t>page.get_by_role('button', name='Sign In').click()</a:t>
          </a:r>
        </a:p>
      </dgm:t>
    </dgm:pt>
    <dgm:pt modelId="{EC2C3004-3FE2-46DC-AA7F-63669864BC3D}" type="parTrans" cxnId="{E35ACBA8-84E1-4272-B938-DFA78FB41821}">
      <dgm:prSet/>
      <dgm:spPr/>
      <dgm:t>
        <a:bodyPr/>
        <a:lstStyle/>
        <a:p>
          <a:endParaRPr lang="en-US"/>
        </a:p>
      </dgm:t>
    </dgm:pt>
    <dgm:pt modelId="{C9528967-D401-4C55-8751-01C7421F5065}" type="sibTrans" cxnId="{E35ACBA8-84E1-4272-B938-DFA78FB41821}">
      <dgm:prSet/>
      <dgm:spPr/>
      <dgm:t>
        <a:bodyPr/>
        <a:lstStyle/>
        <a:p>
          <a:endParaRPr lang="en-US"/>
        </a:p>
      </dgm:t>
    </dgm:pt>
    <dgm:pt modelId="{A4CA6A45-D4BD-42DC-A978-4A4FB8DC26FF}">
      <dgm:prSet/>
      <dgm:spPr/>
      <dgm:t>
        <a:bodyPr/>
        <a:lstStyle/>
        <a:p>
          <a:r>
            <a:rPr lang="en-US"/>
            <a:t>get_by_text: Matches visible text</a:t>
          </a:r>
        </a:p>
      </dgm:t>
    </dgm:pt>
    <dgm:pt modelId="{66565C42-F40B-4D9C-9567-FADE4844B95B}" type="parTrans" cxnId="{A23C4FD1-949A-44BC-B843-02C3E2FCF61A}">
      <dgm:prSet/>
      <dgm:spPr/>
      <dgm:t>
        <a:bodyPr/>
        <a:lstStyle/>
        <a:p>
          <a:endParaRPr lang="en-US"/>
        </a:p>
      </dgm:t>
    </dgm:pt>
    <dgm:pt modelId="{B1D0D34C-6830-41E1-892D-4BB5C389736B}" type="sibTrans" cxnId="{A23C4FD1-949A-44BC-B843-02C3E2FCF61A}">
      <dgm:prSet/>
      <dgm:spPr/>
      <dgm:t>
        <a:bodyPr/>
        <a:lstStyle/>
        <a:p>
          <a:endParaRPr lang="en-US"/>
        </a:p>
      </dgm:t>
    </dgm:pt>
    <dgm:pt modelId="{FE7D204C-1AF1-44FC-ACA1-D30CA74137DB}">
      <dgm:prSet/>
      <dgm:spPr/>
      <dgm:t>
        <a:bodyPr/>
        <a:lstStyle/>
        <a:p>
          <a:r>
            <a:rPr lang="en-US"/>
            <a:t>page.get_by_text('Incorrect username/password.').to_be_visible()</a:t>
          </a:r>
        </a:p>
      </dgm:t>
    </dgm:pt>
    <dgm:pt modelId="{34C2203F-22CB-46FA-91AC-C1EDD779E508}" type="parTrans" cxnId="{0ED8BE79-5DB6-4FFA-978E-618E48B57F32}">
      <dgm:prSet/>
      <dgm:spPr/>
      <dgm:t>
        <a:bodyPr/>
        <a:lstStyle/>
        <a:p>
          <a:endParaRPr lang="en-US"/>
        </a:p>
      </dgm:t>
    </dgm:pt>
    <dgm:pt modelId="{A588FEFD-8551-4C76-969C-68C3731141AA}" type="sibTrans" cxnId="{0ED8BE79-5DB6-4FFA-978E-618E48B57F32}">
      <dgm:prSet/>
      <dgm:spPr/>
      <dgm:t>
        <a:bodyPr/>
        <a:lstStyle/>
        <a:p>
          <a:endParaRPr lang="en-US"/>
        </a:p>
      </dgm:t>
    </dgm:pt>
    <dgm:pt modelId="{D2E3006E-4A0A-430C-B5C6-5252352B71A3}">
      <dgm:prSet/>
      <dgm:spPr/>
      <dgm:t>
        <a:bodyPr/>
        <a:lstStyle/>
        <a:p>
          <a:r>
            <a:rPr lang="en-US"/>
            <a:t>get_by_placeholder: For placeholder attributes</a:t>
          </a:r>
        </a:p>
      </dgm:t>
    </dgm:pt>
    <dgm:pt modelId="{62CE651A-6C98-4F9D-A941-D96EC1A1CE6C}" type="parTrans" cxnId="{5F2EA5B1-2DD2-4A95-9B5F-6B55438EE096}">
      <dgm:prSet/>
      <dgm:spPr/>
      <dgm:t>
        <a:bodyPr/>
        <a:lstStyle/>
        <a:p>
          <a:endParaRPr lang="en-US"/>
        </a:p>
      </dgm:t>
    </dgm:pt>
    <dgm:pt modelId="{2F859C6D-A841-40AD-926E-574003DFCD92}" type="sibTrans" cxnId="{5F2EA5B1-2DD2-4A95-9B5F-6B55438EE096}">
      <dgm:prSet/>
      <dgm:spPr/>
      <dgm:t>
        <a:bodyPr/>
        <a:lstStyle/>
        <a:p>
          <a:endParaRPr lang="en-US"/>
        </a:p>
      </dgm:t>
    </dgm:pt>
    <dgm:pt modelId="{FC4BE6B7-93D0-4C68-9BB2-974D0B0B0538}">
      <dgm:prSet/>
      <dgm:spPr/>
      <dgm:t>
        <a:bodyPr/>
        <a:lstStyle/>
        <a:p>
          <a:r>
            <a:rPr lang="en-US"/>
            <a:t>expect(page.get_by_placeholder('Hide/Show Example')).to_be_visible()</a:t>
          </a:r>
        </a:p>
      </dgm:t>
    </dgm:pt>
    <dgm:pt modelId="{9FE2A794-79E0-48E3-B290-AC956B3F5533}" type="parTrans" cxnId="{D21AADA0-FA18-4DBC-A173-4BA16B046904}">
      <dgm:prSet/>
      <dgm:spPr/>
      <dgm:t>
        <a:bodyPr/>
        <a:lstStyle/>
        <a:p>
          <a:endParaRPr lang="en-US"/>
        </a:p>
      </dgm:t>
    </dgm:pt>
    <dgm:pt modelId="{00999677-54C9-42BB-98F5-FB119E515060}" type="sibTrans" cxnId="{D21AADA0-FA18-4DBC-A173-4BA16B046904}">
      <dgm:prSet/>
      <dgm:spPr/>
      <dgm:t>
        <a:bodyPr/>
        <a:lstStyle/>
        <a:p>
          <a:endParaRPr lang="en-US"/>
        </a:p>
      </dgm:t>
    </dgm:pt>
    <dgm:pt modelId="{71E68737-3B95-4CDE-8DAD-1AFC3A1E70EF}">
      <dgm:prSet/>
      <dgm:spPr/>
      <dgm:t>
        <a:bodyPr/>
        <a:lstStyle/>
        <a:p>
          <a:r>
            <a:rPr lang="en-US"/>
            <a:t>CSS Selectors: Fallback for complex cases</a:t>
          </a:r>
        </a:p>
      </dgm:t>
    </dgm:pt>
    <dgm:pt modelId="{B3584284-4AFC-4F87-B044-C22FF1A8A2F1}" type="parTrans" cxnId="{F87D9688-81F6-4D8B-9A52-6A8C26E2CADC}">
      <dgm:prSet/>
      <dgm:spPr/>
      <dgm:t>
        <a:bodyPr/>
        <a:lstStyle/>
        <a:p>
          <a:endParaRPr lang="en-US"/>
        </a:p>
      </dgm:t>
    </dgm:pt>
    <dgm:pt modelId="{92CBE331-EEFF-4934-83CD-871A135A1513}" type="sibTrans" cxnId="{F87D9688-81F6-4D8B-9A52-6A8C26E2CADC}">
      <dgm:prSet/>
      <dgm:spPr/>
      <dgm:t>
        <a:bodyPr/>
        <a:lstStyle/>
        <a:p>
          <a:endParaRPr lang="en-US"/>
        </a:p>
      </dgm:t>
    </dgm:pt>
    <dgm:pt modelId="{C7A24441-86E4-4352-99A5-D41E4EB92E57}">
      <dgm:prSet/>
      <dgm:spPr/>
      <dgm:t>
        <a:bodyPr/>
        <a:lstStyle/>
        <a:p>
          <a:r>
            <a:rPr lang="en-US"/>
            <a:t>page.locator('#terms').check()</a:t>
          </a:r>
        </a:p>
      </dgm:t>
    </dgm:pt>
    <dgm:pt modelId="{02F5ECA7-F270-44C3-B67E-8C261DE4F748}" type="parTrans" cxnId="{A836C2A5-CB4E-442C-BA07-19AD08D58C24}">
      <dgm:prSet/>
      <dgm:spPr/>
      <dgm:t>
        <a:bodyPr/>
        <a:lstStyle/>
        <a:p>
          <a:endParaRPr lang="en-US"/>
        </a:p>
      </dgm:t>
    </dgm:pt>
    <dgm:pt modelId="{2FC63993-7347-41A0-8E02-A773F8808A55}" type="sibTrans" cxnId="{A836C2A5-CB4E-442C-BA07-19AD08D58C24}">
      <dgm:prSet/>
      <dgm:spPr/>
      <dgm:t>
        <a:bodyPr/>
        <a:lstStyle/>
        <a:p>
          <a:endParaRPr lang="en-US"/>
        </a:p>
      </dgm:t>
    </dgm:pt>
    <dgm:pt modelId="{3E1C994C-28D4-452C-AE5B-1E344452457D}" type="pres">
      <dgm:prSet presAssocID="{9F95848C-6ABA-4760-9CE3-FB665B73BDA2}" presName="linear" presStyleCnt="0">
        <dgm:presLayoutVars>
          <dgm:animLvl val="lvl"/>
          <dgm:resizeHandles val="exact"/>
        </dgm:presLayoutVars>
      </dgm:prSet>
      <dgm:spPr/>
    </dgm:pt>
    <dgm:pt modelId="{69D2D9A8-B18C-4A1B-A87B-EB733DA8998D}" type="pres">
      <dgm:prSet presAssocID="{09F0D22B-4C2C-4183-A90B-C21FAF2803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03558E-6C61-4FEB-959F-0F8BE81490DF}" type="pres">
      <dgm:prSet presAssocID="{09F0D22B-4C2C-4183-A90B-C21FAF280339}" presName="childText" presStyleLbl="revTx" presStyleIdx="0" presStyleCnt="5">
        <dgm:presLayoutVars>
          <dgm:bulletEnabled val="1"/>
        </dgm:presLayoutVars>
      </dgm:prSet>
      <dgm:spPr/>
    </dgm:pt>
    <dgm:pt modelId="{F10A44D1-3DAB-4D7A-96BB-2480D1F42905}" type="pres">
      <dgm:prSet presAssocID="{99ACC312-69AE-44C8-9568-4AE1CF1381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18A0AB-3893-410F-B235-35676C9FB576}" type="pres">
      <dgm:prSet presAssocID="{99ACC312-69AE-44C8-9568-4AE1CF1381AA}" presName="childText" presStyleLbl="revTx" presStyleIdx="1" presStyleCnt="5">
        <dgm:presLayoutVars>
          <dgm:bulletEnabled val="1"/>
        </dgm:presLayoutVars>
      </dgm:prSet>
      <dgm:spPr/>
    </dgm:pt>
    <dgm:pt modelId="{C8C7B6AF-3392-4683-82EF-A0AD34AADC63}" type="pres">
      <dgm:prSet presAssocID="{A4CA6A45-D4BD-42DC-A978-4A4FB8DC26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93DE57-9CBD-4EDA-8653-1D94D80FA016}" type="pres">
      <dgm:prSet presAssocID="{A4CA6A45-D4BD-42DC-A978-4A4FB8DC26FF}" presName="childText" presStyleLbl="revTx" presStyleIdx="2" presStyleCnt="5">
        <dgm:presLayoutVars>
          <dgm:bulletEnabled val="1"/>
        </dgm:presLayoutVars>
      </dgm:prSet>
      <dgm:spPr/>
    </dgm:pt>
    <dgm:pt modelId="{5B383C4E-30E4-4743-A790-F4AFB42C623A}" type="pres">
      <dgm:prSet presAssocID="{D2E3006E-4A0A-430C-B5C6-5252352B71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A519F5-C8D2-44EC-A4A2-87A1410D7957}" type="pres">
      <dgm:prSet presAssocID="{D2E3006E-4A0A-430C-B5C6-5252352B71A3}" presName="childText" presStyleLbl="revTx" presStyleIdx="3" presStyleCnt="5">
        <dgm:presLayoutVars>
          <dgm:bulletEnabled val="1"/>
        </dgm:presLayoutVars>
      </dgm:prSet>
      <dgm:spPr/>
    </dgm:pt>
    <dgm:pt modelId="{1103D66D-DB69-40DD-92D6-470E014C4F52}" type="pres">
      <dgm:prSet presAssocID="{71E68737-3B95-4CDE-8DAD-1AFC3A1E70E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A310CD0-F8FB-418B-87DB-9EF129F71A93}" type="pres">
      <dgm:prSet presAssocID="{71E68737-3B95-4CDE-8DAD-1AFC3A1E70EF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D4CEF802-2B14-4042-A845-628DF85128DA}" type="presOf" srcId="{9F95848C-6ABA-4760-9CE3-FB665B73BDA2}" destId="{3E1C994C-28D4-452C-AE5B-1E344452457D}" srcOrd="0" destOrd="0" presId="urn:microsoft.com/office/officeart/2005/8/layout/vList2"/>
    <dgm:cxn modelId="{F00CCC2D-F174-49E4-B3C6-B9AC944BA478}" type="presOf" srcId="{C7A24441-86E4-4352-99A5-D41E4EB92E57}" destId="{8A310CD0-F8FB-418B-87DB-9EF129F71A93}" srcOrd="0" destOrd="0" presId="urn:microsoft.com/office/officeart/2005/8/layout/vList2"/>
    <dgm:cxn modelId="{51B0E12E-F94A-465D-A7BF-4AC8ACCF296F}" type="presOf" srcId="{71E68737-3B95-4CDE-8DAD-1AFC3A1E70EF}" destId="{1103D66D-DB69-40DD-92D6-470E014C4F52}" srcOrd="0" destOrd="0" presId="urn:microsoft.com/office/officeart/2005/8/layout/vList2"/>
    <dgm:cxn modelId="{8F17FD34-A625-4459-9CA0-36476866ACFA}" type="presOf" srcId="{FC4BE6B7-93D0-4C68-9BB2-974D0B0B0538}" destId="{D4A519F5-C8D2-44EC-A4A2-87A1410D7957}" srcOrd="0" destOrd="0" presId="urn:microsoft.com/office/officeart/2005/8/layout/vList2"/>
    <dgm:cxn modelId="{E4378D60-A622-4304-A289-6EAF89065B15}" srcId="{9F95848C-6ABA-4760-9CE3-FB665B73BDA2}" destId="{09F0D22B-4C2C-4183-A90B-C21FAF280339}" srcOrd="0" destOrd="0" parTransId="{B876A3BA-9975-415D-933A-449A88B5C3C7}" sibTransId="{EB04D26E-2349-453D-81A0-9025CF1D93C6}"/>
    <dgm:cxn modelId="{ED211B52-15CA-4CB3-A7A0-EB204E04C964}" type="presOf" srcId="{09F0D22B-4C2C-4183-A90B-C21FAF280339}" destId="{69D2D9A8-B18C-4A1B-A87B-EB733DA8998D}" srcOrd="0" destOrd="0" presId="urn:microsoft.com/office/officeart/2005/8/layout/vList2"/>
    <dgm:cxn modelId="{4EC85852-A11D-4A17-80DB-24070AE51504}" type="presOf" srcId="{A4CA6A45-D4BD-42DC-A978-4A4FB8DC26FF}" destId="{C8C7B6AF-3392-4683-82EF-A0AD34AADC63}" srcOrd="0" destOrd="0" presId="urn:microsoft.com/office/officeart/2005/8/layout/vList2"/>
    <dgm:cxn modelId="{0ED8BE79-5DB6-4FFA-978E-618E48B57F32}" srcId="{A4CA6A45-D4BD-42DC-A978-4A4FB8DC26FF}" destId="{FE7D204C-1AF1-44FC-ACA1-D30CA74137DB}" srcOrd="0" destOrd="0" parTransId="{34C2203F-22CB-46FA-91AC-C1EDD779E508}" sibTransId="{A588FEFD-8551-4C76-969C-68C3731141AA}"/>
    <dgm:cxn modelId="{8B9AA17C-E50D-4556-B2D1-98867F04E86D}" type="presOf" srcId="{FE7D204C-1AF1-44FC-ACA1-D30CA74137DB}" destId="{0B93DE57-9CBD-4EDA-8653-1D94D80FA016}" srcOrd="0" destOrd="0" presId="urn:microsoft.com/office/officeart/2005/8/layout/vList2"/>
    <dgm:cxn modelId="{F87D9688-81F6-4D8B-9A52-6A8C26E2CADC}" srcId="{9F95848C-6ABA-4760-9CE3-FB665B73BDA2}" destId="{71E68737-3B95-4CDE-8DAD-1AFC3A1E70EF}" srcOrd="4" destOrd="0" parTransId="{B3584284-4AFC-4F87-B044-C22FF1A8A2F1}" sibTransId="{92CBE331-EEFF-4934-83CD-871A135A1513}"/>
    <dgm:cxn modelId="{E4E53398-F833-42BD-808C-DA7B41399AA1}" srcId="{9F95848C-6ABA-4760-9CE3-FB665B73BDA2}" destId="{99ACC312-69AE-44C8-9568-4AE1CF1381AA}" srcOrd="1" destOrd="0" parTransId="{6A412344-2C67-402F-A8D6-EDB023E63A0D}" sibTransId="{D3BA6B47-7B2A-4A5B-B61B-A8698516A8E0}"/>
    <dgm:cxn modelId="{D21AADA0-FA18-4DBC-A173-4BA16B046904}" srcId="{D2E3006E-4A0A-430C-B5C6-5252352B71A3}" destId="{FC4BE6B7-93D0-4C68-9BB2-974D0B0B0538}" srcOrd="0" destOrd="0" parTransId="{9FE2A794-79E0-48E3-B290-AC956B3F5533}" sibTransId="{00999677-54C9-42BB-98F5-FB119E515060}"/>
    <dgm:cxn modelId="{A836C2A5-CB4E-442C-BA07-19AD08D58C24}" srcId="{71E68737-3B95-4CDE-8DAD-1AFC3A1E70EF}" destId="{C7A24441-86E4-4352-99A5-D41E4EB92E57}" srcOrd="0" destOrd="0" parTransId="{02F5ECA7-F270-44C3-B67E-8C261DE4F748}" sibTransId="{2FC63993-7347-41A0-8E02-A773F8808A55}"/>
    <dgm:cxn modelId="{E35ACBA8-84E1-4272-B938-DFA78FB41821}" srcId="{99ACC312-69AE-44C8-9568-4AE1CF1381AA}" destId="{DA97AB1B-A39D-4987-AE12-4C1E9EF1DB6A}" srcOrd="0" destOrd="0" parTransId="{EC2C3004-3FE2-46DC-AA7F-63669864BC3D}" sibTransId="{C9528967-D401-4C55-8751-01C7421F5065}"/>
    <dgm:cxn modelId="{870F2FA9-904C-4498-AAF3-994DEB051638}" srcId="{09F0D22B-4C2C-4183-A90B-C21FAF280339}" destId="{40238E7F-6E88-4014-A794-4580D3792D1C}" srcOrd="0" destOrd="0" parTransId="{24B18A74-0779-491E-977C-4CFB0769F472}" sibTransId="{5D15AA3A-381C-4C75-985E-3B7350BDB89B}"/>
    <dgm:cxn modelId="{5F2EA5B1-2DD2-4A95-9B5F-6B55438EE096}" srcId="{9F95848C-6ABA-4760-9CE3-FB665B73BDA2}" destId="{D2E3006E-4A0A-430C-B5C6-5252352B71A3}" srcOrd="3" destOrd="0" parTransId="{62CE651A-6C98-4F9D-A941-D96EC1A1CE6C}" sibTransId="{2F859C6D-A841-40AD-926E-574003DFCD92}"/>
    <dgm:cxn modelId="{2E5505CF-57D5-49BA-94BE-FFE0500C3608}" type="presOf" srcId="{40238E7F-6E88-4014-A794-4580D3792D1C}" destId="{2303558E-6C61-4FEB-959F-0F8BE81490DF}" srcOrd="0" destOrd="0" presId="urn:microsoft.com/office/officeart/2005/8/layout/vList2"/>
    <dgm:cxn modelId="{A23C4FD1-949A-44BC-B843-02C3E2FCF61A}" srcId="{9F95848C-6ABA-4760-9CE3-FB665B73BDA2}" destId="{A4CA6A45-D4BD-42DC-A978-4A4FB8DC26FF}" srcOrd="2" destOrd="0" parTransId="{66565C42-F40B-4D9C-9567-FADE4844B95B}" sibTransId="{B1D0D34C-6830-41E1-892D-4BB5C389736B}"/>
    <dgm:cxn modelId="{5ED2CBD2-1E25-408F-B9B4-30338BAE608B}" type="presOf" srcId="{D2E3006E-4A0A-430C-B5C6-5252352B71A3}" destId="{5B383C4E-30E4-4743-A790-F4AFB42C623A}" srcOrd="0" destOrd="0" presId="urn:microsoft.com/office/officeart/2005/8/layout/vList2"/>
    <dgm:cxn modelId="{2721BFE5-E33A-4EF7-B203-DFA2E34998F2}" type="presOf" srcId="{DA97AB1B-A39D-4987-AE12-4C1E9EF1DB6A}" destId="{6418A0AB-3893-410F-B235-35676C9FB576}" srcOrd="0" destOrd="0" presId="urn:microsoft.com/office/officeart/2005/8/layout/vList2"/>
    <dgm:cxn modelId="{24F262EB-3069-47A6-BCB7-7A6696B34D22}" type="presOf" srcId="{99ACC312-69AE-44C8-9568-4AE1CF1381AA}" destId="{F10A44D1-3DAB-4D7A-96BB-2480D1F42905}" srcOrd="0" destOrd="0" presId="urn:microsoft.com/office/officeart/2005/8/layout/vList2"/>
    <dgm:cxn modelId="{5D4D29C6-7026-4578-AB07-179B719510E6}" type="presParOf" srcId="{3E1C994C-28D4-452C-AE5B-1E344452457D}" destId="{69D2D9A8-B18C-4A1B-A87B-EB733DA8998D}" srcOrd="0" destOrd="0" presId="urn:microsoft.com/office/officeart/2005/8/layout/vList2"/>
    <dgm:cxn modelId="{3DEB3BB7-BBCA-40C5-BDD1-1F811FE76CD6}" type="presParOf" srcId="{3E1C994C-28D4-452C-AE5B-1E344452457D}" destId="{2303558E-6C61-4FEB-959F-0F8BE81490DF}" srcOrd="1" destOrd="0" presId="urn:microsoft.com/office/officeart/2005/8/layout/vList2"/>
    <dgm:cxn modelId="{5A3C34BD-1F6B-4FAC-BFDD-9FC26F375F00}" type="presParOf" srcId="{3E1C994C-28D4-452C-AE5B-1E344452457D}" destId="{F10A44D1-3DAB-4D7A-96BB-2480D1F42905}" srcOrd="2" destOrd="0" presId="urn:microsoft.com/office/officeart/2005/8/layout/vList2"/>
    <dgm:cxn modelId="{BB3430BD-D4C2-4305-8EDB-0DAE82CCDC2A}" type="presParOf" srcId="{3E1C994C-28D4-452C-AE5B-1E344452457D}" destId="{6418A0AB-3893-410F-B235-35676C9FB576}" srcOrd="3" destOrd="0" presId="urn:microsoft.com/office/officeart/2005/8/layout/vList2"/>
    <dgm:cxn modelId="{C599EE77-1E09-4448-B535-3471A650EEB4}" type="presParOf" srcId="{3E1C994C-28D4-452C-AE5B-1E344452457D}" destId="{C8C7B6AF-3392-4683-82EF-A0AD34AADC63}" srcOrd="4" destOrd="0" presId="urn:microsoft.com/office/officeart/2005/8/layout/vList2"/>
    <dgm:cxn modelId="{EA54C168-D2E2-4D4F-ABBA-9C31E1787587}" type="presParOf" srcId="{3E1C994C-28D4-452C-AE5B-1E344452457D}" destId="{0B93DE57-9CBD-4EDA-8653-1D94D80FA016}" srcOrd="5" destOrd="0" presId="urn:microsoft.com/office/officeart/2005/8/layout/vList2"/>
    <dgm:cxn modelId="{84F4B42E-D1D1-46CE-8007-C6D7F3448DE3}" type="presParOf" srcId="{3E1C994C-28D4-452C-AE5B-1E344452457D}" destId="{5B383C4E-30E4-4743-A790-F4AFB42C623A}" srcOrd="6" destOrd="0" presId="urn:microsoft.com/office/officeart/2005/8/layout/vList2"/>
    <dgm:cxn modelId="{C9128BC2-00E7-477F-B90F-3F9C19206FDA}" type="presParOf" srcId="{3E1C994C-28D4-452C-AE5B-1E344452457D}" destId="{D4A519F5-C8D2-44EC-A4A2-87A1410D7957}" srcOrd="7" destOrd="0" presId="urn:microsoft.com/office/officeart/2005/8/layout/vList2"/>
    <dgm:cxn modelId="{6A9F17F8-6CF8-4FD0-A105-4CE180B32DB5}" type="presParOf" srcId="{3E1C994C-28D4-452C-AE5B-1E344452457D}" destId="{1103D66D-DB69-40DD-92D6-470E014C4F52}" srcOrd="8" destOrd="0" presId="urn:microsoft.com/office/officeart/2005/8/layout/vList2"/>
    <dgm:cxn modelId="{BD2C51C9-2367-4B39-9EBB-F4B524595AA2}" type="presParOf" srcId="{3E1C994C-28D4-452C-AE5B-1E344452457D}" destId="{8A310CD0-F8FB-418B-87DB-9EF129F71A9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3D9005-5940-4057-92AC-6945D97489B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514625-B6CF-4821-9FC0-9EA15E1AA8B9}">
      <dgm:prSet/>
      <dgm:spPr/>
      <dgm:t>
        <a:bodyPr/>
        <a:lstStyle/>
        <a:p>
          <a:r>
            <a:rPr lang="en-US"/>
            <a:t>Filtering Elements Dynamically</a:t>
          </a:r>
        </a:p>
      </dgm:t>
    </dgm:pt>
    <dgm:pt modelId="{91AC382D-D5CE-4F1E-9A66-1438D0D5D722}" type="parTrans" cxnId="{FF266288-50FD-4E8C-9A01-FA974363EA53}">
      <dgm:prSet/>
      <dgm:spPr/>
      <dgm:t>
        <a:bodyPr/>
        <a:lstStyle/>
        <a:p>
          <a:endParaRPr lang="en-US"/>
        </a:p>
      </dgm:t>
    </dgm:pt>
    <dgm:pt modelId="{B71EA20A-8BDD-406E-A9F6-9D0E6BBA36B4}" type="sibTrans" cxnId="{FF266288-50FD-4E8C-9A01-FA974363EA53}">
      <dgm:prSet/>
      <dgm:spPr/>
      <dgm:t>
        <a:bodyPr/>
        <a:lstStyle/>
        <a:p>
          <a:endParaRPr lang="en-US"/>
        </a:p>
      </dgm:t>
    </dgm:pt>
    <dgm:pt modelId="{22C7F667-A72E-437A-BE88-03FE6E11650D}">
      <dgm:prSet/>
      <dgm:spPr/>
      <dgm:t>
        <a:bodyPr/>
        <a:lstStyle/>
        <a:p>
          <a:r>
            <a:rPr lang="en-US"/>
            <a:t>SamsungElem = page.locator('app-card').filter(has_text='Samsung Note 8')</a:t>
          </a:r>
        </a:p>
      </dgm:t>
    </dgm:pt>
    <dgm:pt modelId="{C2AF02B8-2B8C-4E16-BFD9-F25E21C166A6}" type="parTrans" cxnId="{342E9E28-54E7-47A9-9438-F258D74B5ADA}">
      <dgm:prSet/>
      <dgm:spPr/>
      <dgm:t>
        <a:bodyPr/>
        <a:lstStyle/>
        <a:p>
          <a:endParaRPr lang="en-US"/>
        </a:p>
      </dgm:t>
    </dgm:pt>
    <dgm:pt modelId="{13DAACBA-A70B-48AB-B55B-3CF7F4A8CEF6}" type="sibTrans" cxnId="{342E9E28-54E7-47A9-9438-F258D74B5ADA}">
      <dgm:prSet/>
      <dgm:spPr/>
      <dgm:t>
        <a:bodyPr/>
        <a:lstStyle/>
        <a:p>
          <a:endParaRPr lang="en-US"/>
        </a:p>
      </dgm:t>
    </dgm:pt>
    <dgm:pt modelId="{8E8F8A24-943C-4BE2-8F55-EF1A400D831D}">
      <dgm:prSet/>
      <dgm:spPr/>
      <dgm:t>
        <a:bodyPr/>
        <a:lstStyle/>
        <a:p>
          <a:r>
            <a:rPr lang="en-US"/>
            <a:t>SamsungElem.get_by_role('button').click()</a:t>
          </a:r>
        </a:p>
      </dgm:t>
    </dgm:pt>
    <dgm:pt modelId="{4D47D76E-9E58-42EE-9760-875FFE56D8DB}" type="parTrans" cxnId="{98A03470-4D28-4541-8E6A-B67C34590708}">
      <dgm:prSet/>
      <dgm:spPr/>
      <dgm:t>
        <a:bodyPr/>
        <a:lstStyle/>
        <a:p>
          <a:endParaRPr lang="en-US"/>
        </a:p>
      </dgm:t>
    </dgm:pt>
    <dgm:pt modelId="{9BFA2D31-0F0D-424B-9CE9-EC42DF49B03E}" type="sibTrans" cxnId="{98A03470-4D28-4541-8E6A-B67C34590708}">
      <dgm:prSet/>
      <dgm:spPr/>
      <dgm:t>
        <a:bodyPr/>
        <a:lstStyle/>
        <a:p>
          <a:endParaRPr lang="en-US"/>
        </a:p>
      </dgm:t>
    </dgm:pt>
    <dgm:pt modelId="{F494425B-A826-41F3-A342-EDBC6A61D1C6}">
      <dgm:prSet/>
      <dgm:spPr/>
      <dgm:t>
        <a:bodyPr/>
        <a:lstStyle/>
        <a:p>
          <a:r>
            <a:rPr lang="en-US"/>
            <a:t>Codegen for Record and Playback</a:t>
          </a:r>
        </a:p>
      </dgm:t>
    </dgm:pt>
    <dgm:pt modelId="{681619B2-9C2B-47D7-AA4C-72F4658D9EE2}" type="parTrans" cxnId="{E85E0676-1192-45DD-994B-3E7ADCFC7DE3}">
      <dgm:prSet/>
      <dgm:spPr/>
      <dgm:t>
        <a:bodyPr/>
        <a:lstStyle/>
        <a:p>
          <a:endParaRPr lang="en-US"/>
        </a:p>
      </dgm:t>
    </dgm:pt>
    <dgm:pt modelId="{58E3E275-B6BC-4376-AFA7-0FCF83267886}" type="sibTrans" cxnId="{E85E0676-1192-45DD-994B-3E7ADCFC7DE3}">
      <dgm:prSet/>
      <dgm:spPr/>
      <dgm:t>
        <a:bodyPr/>
        <a:lstStyle/>
        <a:p>
          <a:endParaRPr lang="en-US"/>
        </a:p>
      </dgm:t>
    </dgm:pt>
    <dgm:pt modelId="{59028AD8-6569-4C93-9835-55F350877B65}">
      <dgm:prSet/>
      <dgm:spPr/>
      <dgm:t>
        <a:bodyPr/>
        <a:lstStyle/>
        <a:p>
          <a:r>
            <a:rPr lang="en-US"/>
            <a:t>Run: playwright codegen {url}</a:t>
          </a:r>
        </a:p>
      </dgm:t>
    </dgm:pt>
    <dgm:pt modelId="{AA0954B5-C61D-4710-9CD7-C9EA3508FC22}" type="parTrans" cxnId="{8C4EDF00-9020-4338-BCA3-D517CD567923}">
      <dgm:prSet/>
      <dgm:spPr/>
      <dgm:t>
        <a:bodyPr/>
        <a:lstStyle/>
        <a:p>
          <a:endParaRPr lang="en-US"/>
        </a:p>
      </dgm:t>
    </dgm:pt>
    <dgm:pt modelId="{56DDDE54-F636-4F01-9A2B-0D2666E45471}" type="sibTrans" cxnId="{8C4EDF00-9020-4338-BCA3-D517CD567923}">
      <dgm:prSet/>
      <dgm:spPr/>
      <dgm:t>
        <a:bodyPr/>
        <a:lstStyle/>
        <a:p>
          <a:endParaRPr lang="en-US"/>
        </a:p>
      </dgm:t>
    </dgm:pt>
    <dgm:pt modelId="{EBF820F9-6DA3-43DB-B391-0E259FB59934}">
      <dgm:prSet/>
      <dgm:spPr/>
      <dgm:t>
        <a:bodyPr/>
        <a:lstStyle/>
        <a:p>
          <a:r>
            <a:rPr lang="en-US"/>
            <a:t>Steps:</a:t>
          </a:r>
        </a:p>
      </dgm:t>
    </dgm:pt>
    <dgm:pt modelId="{1BDF97EF-0D94-476F-A58F-58C5DE0E7D0C}" type="parTrans" cxnId="{7AC66682-ED3E-411B-9EDC-9B2D7510ADE8}">
      <dgm:prSet/>
      <dgm:spPr/>
      <dgm:t>
        <a:bodyPr/>
        <a:lstStyle/>
        <a:p>
          <a:endParaRPr lang="en-US"/>
        </a:p>
      </dgm:t>
    </dgm:pt>
    <dgm:pt modelId="{A683C46D-963E-45BD-805F-FCDAE5EF35F9}" type="sibTrans" cxnId="{7AC66682-ED3E-411B-9EDC-9B2D7510ADE8}">
      <dgm:prSet/>
      <dgm:spPr/>
      <dgm:t>
        <a:bodyPr/>
        <a:lstStyle/>
        <a:p>
          <a:endParaRPr lang="en-US"/>
        </a:p>
      </dgm:t>
    </dgm:pt>
    <dgm:pt modelId="{DAB859D5-5310-48D8-BC60-FF3E83708FD0}">
      <dgm:prSet/>
      <dgm:spPr/>
      <dgm:t>
        <a:bodyPr/>
        <a:lstStyle/>
        <a:p>
          <a:r>
            <a:rPr lang="en-US"/>
            <a:t>Open Chromium &amp; Playwright Inspector</a:t>
          </a:r>
        </a:p>
      </dgm:t>
    </dgm:pt>
    <dgm:pt modelId="{75D1CB2A-8FCF-4F28-8FAF-8B511D390F2A}" type="parTrans" cxnId="{55BAAD3D-DBAB-459C-BF06-D134974B9204}">
      <dgm:prSet/>
      <dgm:spPr/>
      <dgm:t>
        <a:bodyPr/>
        <a:lstStyle/>
        <a:p>
          <a:endParaRPr lang="en-US"/>
        </a:p>
      </dgm:t>
    </dgm:pt>
    <dgm:pt modelId="{61A586A2-790E-4DE6-841C-97AEEDCF88D2}" type="sibTrans" cxnId="{55BAAD3D-DBAB-459C-BF06-D134974B9204}">
      <dgm:prSet/>
      <dgm:spPr/>
      <dgm:t>
        <a:bodyPr/>
        <a:lstStyle/>
        <a:p>
          <a:endParaRPr lang="en-US"/>
        </a:p>
      </dgm:t>
    </dgm:pt>
    <dgm:pt modelId="{AD840F24-1CDE-4A2F-8988-3F33CDB3E833}">
      <dgm:prSet/>
      <dgm:spPr/>
      <dgm:t>
        <a:bodyPr/>
        <a:lstStyle/>
        <a:p>
          <a:r>
            <a:rPr lang="en-US"/>
            <a:t>Perform actions manually</a:t>
          </a:r>
        </a:p>
      </dgm:t>
    </dgm:pt>
    <dgm:pt modelId="{67E2FFE3-21C9-4936-BF34-4C49BAFB5A95}" type="parTrans" cxnId="{4E5B16DD-3516-48E8-A826-F58345161F7B}">
      <dgm:prSet/>
      <dgm:spPr/>
      <dgm:t>
        <a:bodyPr/>
        <a:lstStyle/>
        <a:p>
          <a:endParaRPr lang="en-US"/>
        </a:p>
      </dgm:t>
    </dgm:pt>
    <dgm:pt modelId="{94DC8799-BCE7-45A9-BA50-5ED459FA4FFC}" type="sibTrans" cxnId="{4E5B16DD-3516-48E8-A826-F58345161F7B}">
      <dgm:prSet/>
      <dgm:spPr/>
      <dgm:t>
        <a:bodyPr/>
        <a:lstStyle/>
        <a:p>
          <a:endParaRPr lang="en-US"/>
        </a:p>
      </dgm:t>
    </dgm:pt>
    <dgm:pt modelId="{77E3D476-E4F1-4A1A-B32E-B9438155CA42}">
      <dgm:prSet/>
      <dgm:spPr/>
      <dgm:t>
        <a:bodyPr/>
        <a:lstStyle/>
        <a:p>
          <a:r>
            <a:rPr lang="en-US"/>
            <a:t>Stop recording; copy code from Inspector</a:t>
          </a:r>
        </a:p>
      </dgm:t>
    </dgm:pt>
    <dgm:pt modelId="{CAABCA5D-60FA-40A8-8946-C8CA071CDB3E}" type="parTrans" cxnId="{14C83EE8-6C7D-4495-B8E1-695F1A2197BF}">
      <dgm:prSet/>
      <dgm:spPr/>
      <dgm:t>
        <a:bodyPr/>
        <a:lstStyle/>
        <a:p>
          <a:endParaRPr lang="en-US"/>
        </a:p>
      </dgm:t>
    </dgm:pt>
    <dgm:pt modelId="{5BEF5795-D630-43D4-97AF-A0107C3EADB9}" type="sibTrans" cxnId="{14C83EE8-6C7D-4495-B8E1-695F1A2197BF}">
      <dgm:prSet/>
      <dgm:spPr/>
      <dgm:t>
        <a:bodyPr/>
        <a:lstStyle/>
        <a:p>
          <a:endParaRPr lang="en-US"/>
        </a:p>
      </dgm:t>
    </dgm:pt>
    <dgm:pt modelId="{7D5314D7-EE81-49EF-90FB-135C0B99C4E4}">
      <dgm:prSet/>
      <dgm:spPr/>
      <dgm:t>
        <a:bodyPr/>
        <a:lstStyle/>
        <a:p>
          <a:r>
            <a:rPr lang="en-US"/>
            <a:t>Review and integrate into tests</a:t>
          </a:r>
        </a:p>
      </dgm:t>
    </dgm:pt>
    <dgm:pt modelId="{97DB49E1-409E-471B-810A-261491EB8CEA}" type="parTrans" cxnId="{F9CCBB08-6F84-481F-8293-1570E97A9680}">
      <dgm:prSet/>
      <dgm:spPr/>
      <dgm:t>
        <a:bodyPr/>
        <a:lstStyle/>
        <a:p>
          <a:endParaRPr lang="en-US"/>
        </a:p>
      </dgm:t>
    </dgm:pt>
    <dgm:pt modelId="{5D203A3F-8B70-4F06-A198-30E0505AB4DF}" type="sibTrans" cxnId="{F9CCBB08-6F84-481F-8293-1570E97A9680}">
      <dgm:prSet/>
      <dgm:spPr/>
      <dgm:t>
        <a:bodyPr/>
        <a:lstStyle/>
        <a:p>
          <a:endParaRPr lang="en-US"/>
        </a:p>
      </dgm:t>
    </dgm:pt>
    <dgm:pt modelId="{E53535D7-B3C2-44E9-ACAD-32FCCC2E9CAD}" type="pres">
      <dgm:prSet presAssocID="{213D9005-5940-4057-92AC-6945D97489B8}" presName="linear" presStyleCnt="0">
        <dgm:presLayoutVars>
          <dgm:animLvl val="lvl"/>
          <dgm:resizeHandles val="exact"/>
        </dgm:presLayoutVars>
      </dgm:prSet>
      <dgm:spPr/>
    </dgm:pt>
    <dgm:pt modelId="{7898483B-671F-420B-BFD5-2EFFA0CB421D}" type="pres">
      <dgm:prSet presAssocID="{04514625-B6CF-4821-9FC0-9EA15E1AA8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836E40-80DF-413A-9B10-CF7421C4877A}" type="pres">
      <dgm:prSet presAssocID="{04514625-B6CF-4821-9FC0-9EA15E1AA8B9}" presName="childText" presStyleLbl="revTx" presStyleIdx="0" presStyleCnt="2">
        <dgm:presLayoutVars>
          <dgm:bulletEnabled val="1"/>
        </dgm:presLayoutVars>
      </dgm:prSet>
      <dgm:spPr/>
    </dgm:pt>
    <dgm:pt modelId="{760641CE-E678-4D10-9AA2-8CDC0074A9F4}" type="pres">
      <dgm:prSet presAssocID="{F494425B-A826-41F3-A342-EDBC6A61D1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9336353-8E9B-402B-8290-D00BE2C64451}" type="pres">
      <dgm:prSet presAssocID="{F494425B-A826-41F3-A342-EDBC6A61D1C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C4EDF00-9020-4338-BCA3-D517CD567923}" srcId="{F494425B-A826-41F3-A342-EDBC6A61D1C6}" destId="{59028AD8-6569-4C93-9835-55F350877B65}" srcOrd="0" destOrd="0" parTransId="{AA0954B5-C61D-4710-9CD7-C9EA3508FC22}" sibTransId="{56DDDE54-F636-4F01-9A2B-0D2666E45471}"/>
    <dgm:cxn modelId="{35918204-8B45-4C11-AE87-7D9BE4E8C7B6}" type="presOf" srcId="{EBF820F9-6DA3-43DB-B391-0E259FB59934}" destId="{89336353-8E9B-402B-8290-D00BE2C64451}" srcOrd="0" destOrd="1" presId="urn:microsoft.com/office/officeart/2005/8/layout/vList2"/>
    <dgm:cxn modelId="{F9CCBB08-6F84-481F-8293-1570E97A9680}" srcId="{F494425B-A826-41F3-A342-EDBC6A61D1C6}" destId="{7D5314D7-EE81-49EF-90FB-135C0B99C4E4}" srcOrd="5" destOrd="0" parTransId="{97DB49E1-409E-471B-810A-261491EB8CEA}" sibTransId="{5D203A3F-8B70-4F06-A198-30E0505AB4DF}"/>
    <dgm:cxn modelId="{4C62210E-022A-47DD-A1D5-4C2E906CFFC5}" type="presOf" srcId="{F494425B-A826-41F3-A342-EDBC6A61D1C6}" destId="{760641CE-E678-4D10-9AA2-8CDC0074A9F4}" srcOrd="0" destOrd="0" presId="urn:microsoft.com/office/officeart/2005/8/layout/vList2"/>
    <dgm:cxn modelId="{342E9E28-54E7-47A9-9438-F258D74B5ADA}" srcId="{04514625-B6CF-4821-9FC0-9EA15E1AA8B9}" destId="{22C7F667-A72E-437A-BE88-03FE6E11650D}" srcOrd="0" destOrd="0" parTransId="{C2AF02B8-2B8C-4E16-BFD9-F25E21C166A6}" sibTransId="{13DAACBA-A70B-48AB-B55B-3CF7F4A8CEF6}"/>
    <dgm:cxn modelId="{55BAAD3D-DBAB-459C-BF06-D134974B9204}" srcId="{F494425B-A826-41F3-A342-EDBC6A61D1C6}" destId="{DAB859D5-5310-48D8-BC60-FF3E83708FD0}" srcOrd="2" destOrd="0" parTransId="{75D1CB2A-8FCF-4F28-8FAF-8B511D390F2A}" sibTransId="{61A586A2-790E-4DE6-841C-97AEEDCF88D2}"/>
    <dgm:cxn modelId="{98A03470-4D28-4541-8E6A-B67C34590708}" srcId="{04514625-B6CF-4821-9FC0-9EA15E1AA8B9}" destId="{8E8F8A24-943C-4BE2-8F55-EF1A400D831D}" srcOrd="1" destOrd="0" parTransId="{4D47D76E-9E58-42EE-9760-875FFE56D8DB}" sibTransId="{9BFA2D31-0F0D-424B-9CE9-EC42DF49B03E}"/>
    <dgm:cxn modelId="{C0C22875-AA2E-4410-8755-A2B4029D9448}" type="presOf" srcId="{77E3D476-E4F1-4A1A-B32E-B9438155CA42}" destId="{89336353-8E9B-402B-8290-D00BE2C64451}" srcOrd="0" destOrd="4" presId="urn:microsoft.com/office/officeart/2005/8/layout/vList2"/>
    <dgm:cxn modelId="{E85E0676-1192-45DD-994B-3E7ADCFC7DE3}" srcId="{213D9005-5940-4057-92AC-6945D97489B8}" destId="{F494425B-A826-41F3-A342-EDBC6A61D1C6}" srcOrd="1" destOrd="0" parTransId="{681619B2-9C2B-47D7-AA4C-72F4658D9EE2}" sibTransId="{58E3E275-B6BC-4376-AFA7-0FCF83267886}"/>
    <dgm:cxn modelId="{90E9C579-B9B0-4D47-A854-EB41824CCA70}" type="presOf" srcId="{04514625-B6CF-4821-9FC0-9EA15E1AA8B9}" destId="{7898483B-671F-420B-BFD5-2EFFA0CB421D}" srcOrd="0" destOrd="0" presId="urn:microsoft.com/office/officeart/2005/8/layout/vList2"/>
    <dgm:cxn modelId="{7AC66682-ED3E-411B-9EDC-9B2D7510ADE8}" srcId="{F494425B-A826-41F3-A342-EDBC6A61D1C6}" destId="{EBF820F9-6DA3-43DB-B391-0E259FB59934}" srcOrd="1" destOrd="0" parTransId="{1BDF97EF-0D94-476F-A58F-58C5DE0E7D0C}" sibTransId="{A683C46D-963E-45BD-805F-FCDAE5EF35F9}"/>
    <dgm:cxn modelId="{FF266288-50FD-4E8C-9A01-FA974363EA53}" srcId="{213D9005-5940-4057-92AC-6945D97489B8}" destId="{04514625-B6CF-4821-9FC0-9EA15E1AA8B9}" srcOrd="0" destOrd="0" parTransId="{91AC382D-D5CE-4F1E-9A66-1438D0D5D722}" sibTransId="{B71EA20A-8BDD-406E-A9F6-9D0E6BBA36B4}"/>
    <dgm:cxn modelId="{3C438389-D052-4C9E-B590-2864D26AE0F7}" type="presOf" srcId="{22C7F667-A72E-437A-BE88-03FE6E11650D}" destId="{07836E40-80DF-413A-9B10-CF7421C4877A}" srcOrd="0" destOrd="0" presId="urn:microsoft.com/office/officeart/2005/8/layout/vList2"/>
    <dgm:cxn modelId="{242723AC-BFF8-4585-BD53-4FAB0597D2ED}" type="presOf" srcId="{AD840F24-1CDE-4A2F-8988-3F33CDB3E833}" destId="{89336353-8E9B-402B-8290-D00BE2C64451}" srcOrd="0" destOrd="3" presId="urn:microsoft.com/office/officeart/2005/8/layout/vList2"/>
    <dgm:cxn modelId="{D8D210C5-DAFA-4376-B1B1-AFC6A78129BD}" type="presOf" srcId="{59028AD8-6569-4C93-9835-55F350877B65}" destId="{89336353-8E9B-402B-8290-D00BE2C64451}" srcOrd="0" destOrd="0" presId="urn:microsoft.com/office/officeart/2005/8/layout/vList2"/>
    <dgm:cxn modelId="{B120F3C7-2992-481C-9FF1-CBE16109C0CA}" type="presOf" srcId="{7D5314D7-EE81-49EF-90FB-135C0B99C4E4}" destId="{89336353-8E9B-402B-8290-D00BE2C64451}" srcOrd="0" destOrd="5" presId="urn:microsoft.com/office/officeart/2005/8/layout/vList2"/>
    <dgm:cxn modelId="{DA6C0BDC-727E-4D5C-AD17-DB5C2205757E}" type="presOf" srcId="{DAB859D5-5310-48D8-BC60-FF3E83708FD0}" destId="{89336353-8E9B-402B-8290-D00BE2C64451}" srcOrd="0" destOrd="2" presId="urn:microsoft.com/office/officeart/2005/8/layout/vList2"/>
    <dgm:cxn modelId="{4E5B16DD-3516-48E8-A826-F58345161F7B}" srcId="{F494425B-A826-41F3-A342-EDBC6A61D1C6}" destId="{AD840F24-1CDE-4A2F-8988-3F33CDB3E833}" srcOrd="3" destOrd="0" parTransId="{67E2FFE3-21C9-4936-BF34-4C49BAFB5A95}" sibTransId="{94DC8799-BCE7-45A9-BA50-5ED459FA4FFC}"/>
    <dgm:cxn modelId="{14C83EE8-6C7D-4495-B8E1-695F1A2197BF}" srcId="{F494425B-A826-41F3-A342-EDBC6A61D1C6}" destId="{77E3D476-E4F1-4A1A-B32E-B9438155CA42}" srcOrd="4" destOrd="0" parTransId="{CAABCA5D-60FA-40A8-8946-C8CA071CDB3E}" sibTransId="{5BEF5795-D630-43D4-97AF-A0107C3EADB9}"/>
    <dgm:cxn modelId="{D80340F0-67D1-45A7-9454-FEE656B3993A}" type="presOf" srcId="{8E8F8A24-943C-4BE2-8F55-EF1A400D831D}" destId="{07836E40-80DF-413A-9B10-CF7421C4877A}" srcOrd="0" destOrd="1" presId="urn:microsoft.com/office/officeart/2005/8/layout/vList2"/>
    <dgm:cxn modelId="{2418A8F2-E55D-4EB3-911A-31A3D466FCE8}" type="presOf" srcId="{213D9005-5940-4057-92AC-6945D97489B8}" destId="{E53535D7-B3C2-44E9-ACAD-32FCCC2E9CAD}" srcOrd="0" destOrd="0" presId="urn:microsoft.com/office/officeart/2005/8/layout/vList2"/>
    <dgm:cxn modelId="{3559DE6F-C6F5-43C1-807B-B1D8DA954159}" type="presParOf" srcId="{E53535D7-B3C2-44E9-ACAD-32FCCC2E9CAD}" destId="{7898483B-671F-420B-BFD5-2EFFA0CB421D}" srcOrd="0" destOrd="0" presId="urn:microsoft.com/office/officeart/2005/8/layout/vList2"/>
    <dgm:cxn modelId="{4EEF0A2A-8BD3-4C1E-BCF1-DD1D4A739F15}" type="presParOf" srcId="{E53535D7-B3C2-44E9-ACAD-32FCCC2E9CAD}" destId="{07836E40-80DF-413A-9B10-CF7421C4877A}" srcOrd="1" destOrd="0" presId="urn:microsoft.com/office/officeart/2005/8/layout/vList2"/>
    <dgm:cxn modelId="{4D39FC24-0A36-495A-A569-77A1D03F2137}" type="presParOf" srcId="{E53535D7-B3C2-44E9-ACAD-32FCCC2E9CAD}" destId="{760641CE-E678-4D10-9AA2-8CDC0074A9F4}" srcOrd="2" destOrd="0" presId="urn:microsoft.com/office/officeart/2005/8/layout/vList2"/>
    <dgm:cxn modelId="{F8125D3C-CFC8-4732-B809-6990DFD6ECD2}" type="presParOf" srcId="{E53535D7-B3C2-44E9-ACAD-32FCCC2E9CAD}" destId="{89336353-8E9B-402B-8290-D00BE2C6445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BBF2D-FE91-4CE3-82DE-80E1F478084F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A28C6-6007-4817-91E4-BCF8CB3B38B5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CDB09-7180-488F-89B7-FAB0FC4B7204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Why Playwright?</a:t>
          </a:r>
        </a:p>
      </dsp:txBody>
      <dsp:txXfrm>
        <a:off x="518589" y="1265836"/>
        <a:ext cx="1582031" cy="632812"/>
      </dsp:txXfrm>
    </dsp:sp>
    <dsp:sp modelId="{4323291E-4A8B-4C4A-8B72-223571A08BEC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50102-A7EC-4A10-8BD5-D0D4A2DB7EAF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045BF-677A-415B-8C84-35139AA5D82E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Setup &amp; Installation</a:t>
          </a:r>
        </a:p>
      </dsp:txBody>
      <dsp:txXfrm>
        <a:off x="2377476" y="1265836"/>
        <a:ext cx="1582031" cy="632812"/>
      </dsp:txXfrm>
    </dsp:sp>
    <dsp:sp modelId="{711B2934-D755-4289-A7BD-5799EDD4B3DC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21ECC-0ACC-4C71-AD2F-CA0376DBB11A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72C3-13C9-4688-BF6A-9FEA05D1CA7D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Pytest Basics</a:t>
          </a:r>
        </a:p>
      </dsp:txBody>
      <dsp:txXfrm>
        <a:off x="4236363" y="1265836"/>
        <a:ext cx="1582031" cy="632812"/>
      </dsp:txXfrm>
    </dsp:sp>
    <dsp:sp modelId="{79288B6C-5C70-4E5F-AC4A-A76EA06CB746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002B8-F6E2-4212-BF70-F7D6A0CE9D2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DF101-C555-4460-AC19-2DA8B1A877B4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Playwright Test Structure</a:t>
          </a:r>
        </a:p>
      </dsp:txBody>
      <dsp:txXfrm>
        <a:off x="6095249" y="1265836"/>
        <a:ext cx="1582031" cy="632812"/>
      </dsp:txXfrm>
    </dsp:sp>
    <dsp:sp modelId="{1D35B4EE-42F4-4208-9949-174F264BD1C0}">
      <dsp:nvSpPr>
        <dsp:cNvPr id="0" name=""/>
        <dsp:cNvSpPr/>
      </dsp:nvSpPr>
      <dsp:spPr>
        <a:xfrm>
          <a:off x="82708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F3EB7-49B8-4400-80E7-D62A665A89CA}">
      <dsp:nvSpPr>
        <dsp:cNvPr id="0" name=""/>
        <dsp:cNvSpPr/>
      </dsp:nvSpPr>
      <dsp:spPr>
        <a:xfrm>
          <a:off x="1032749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8070C-6414-49D3-9C02-2784F9B1E89F}">
      <dsp:nvSpPr>
        <dsp:cNvPr id="0" name=""/>
        <dsp:cNvSpPr/>
      </dsp:nvSpPr>
      <dsp:spPr>
        <a:xfrm>
          <a:off x="51858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Locators &amp; Assertions</a:t>
          </a:r>
        </a:p>
      </dsp:txBody>
      <dsp:txXfrm>
        <a:off x="518589" y="3559781"/>
        <a:ext cx="1582031" cy="632812"/>
      </dsp:txXfrm>
    </dsp:sp>
    <dsp:sp modelId="{4C0BDE25-21A5-4BB0-B676-8681D04C1166}">
      <dsp:nvSpPr>
        <dsp:cNvPr id="0" name=""/>
        <dsp:cNvSpPr/>
      </dsp:nvSpPr>
      <dsp:spPr>
        <a:xfrm>
          <a:off x="2685972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8B86B-DACC-4BF9-BA76-67E5FF97007E}">
      <dsp:nvSpPr>
        <dsp:cNvPr id="0" name=""/>
        <dsp:cNvSpPr/>
      </dsp:nvSpPr>
      <dsp:spPr>
        <a:xfrm>
          <a:off x="289163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9C957-3557-4F75-AAF7-20C021109A9E}">
      <dsp:nvSpPr>
        <dsp:cNvPr id="0" name=""/>
        <dsp:cNvSpPr/>
      </dsp:nvSpPr>
      <dsp:spPr>
        <a:xfrm>
          <a:off x="237747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Handling Windows &amp; Dynamic Elements</a:t>
          </a:r>
        </a:p>
      </dsp:txBody>
      <dsp:txXfrm>
        <a:off x="2377476" y="3559781"/>
        <a:ext cx="1582031" cy="632812"/>
      </dsp:txXfrm>
    </dsp:sp>
    <dsp:sp modelId="{288BEFCC-7CD2-4379-968E-333273A47DEA}">
      <dsp:nvSpPr>
        <dsp:cNvPr id="0" name=""/>
        <dsp:cNvSpPr/>
      </dsp:nvSpPr>
      <dsp:spPr>
        <a:xfrm>
          <a:off x="4544859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4D8BB-7F3C-4F66-B704-87D386CEB7C4}">
      <dsp:nvSpPr>
        <dsp:cNvPr id="0" name=""/>
        <dsp:cNvSpPr/>
      </dsp:nvSpPr>
      <dsp:spPr>
        <a:xfrm>
          <a:off x="475052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75547-F850-4046-A8C0-A20E2BF91010}">
      <dsp:nvSpPr>
        <dsp:cNvPr id="0" name=""/>
        <dsp:cNvSpPr/>
      </dsp:nvSpPr>
      <dsp:spPr>
        <a:xfrm>
          <a:off x="423636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Record &amp; Playback (Codegen)</a:t>
          </a:r>
        </a:p>
      </dsp:txBody>
      <dsp:txXfrm>
        <a:off x="4236363" y="3559781"/>
        <a:ext cx="1582031" cy="632812"/>
      </dsp:txXfrm>
    </dsp:sp>
    <dsp:sp modelId="{7DC85CEC-A96E-4A85-8265-112587A9DADC}">
      <dsp:nvSpPr>
        <dsp:cNvPr id="0" name=""/>
        <dsp:cNvSpPr/>
      </dsp:nvSpPr>
      <dsp:spPr>
        <a:xfrm>
          <a:off x="6403746" y="2294156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342CF-0A69-4F00-B6E5-55D5C9C6D59E}">
      <dsp:nvSpPr>
        <dsp:cNvPr id="0" name=""/>
        <dsp:cNvSpPr/>
      </dsp:nvSpPr>
      <dsp:spPr>
        <a:xfrm>
          <a:off x="660941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68A84-DB09-4805-97F3-F7D8EBB23351}">
      <dsp:nvSpPr>
        <dsp:cNvPr id="0" name=""/>
        <dsp:cNvSpPr/>
      </dsp:nvSpPr>
      <dsp:spPr>
        <a:xfrm>
          <a:off x="609524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Q&amp;A</a:t>
          </a:r>
        </a:p>
      </dsp:txBody>
      <dsp:txXfrm>
        <a:off x="6095249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95D25-3564-4A72-B4F4-44CB95F4048D}">
      <dsp:nvSpPr>
        <dsp:cNvPr id="0" name=""/>
        <dsp:cNvSpPr/>
      </dsp:nvSpPr>
      <dsp:spPr>
        <a:xfrm>
          <a:off x="0" y="640714"/>
          <a:ext cx="5000124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91592" rIns="3880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Open-source E2E automation tool by Microsoft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Supports Chromium, Firefox, WebKit, Chrome/Edge etc.</a:t>
          </a:r>
        </a:p>
      </dsp:txBody>
      <dsp:txXfrm>
        <a:off x="0" y="640714"/>
        <a:ext cx="5000124" cy="815850"/>
      </dsp:txXfrm>
    </dsp:sp>
    <dsp:sp modelId="{A67BCE60-7AE4-4225-8359-762E822E2F05}">
      <dsp:nvSpPr>
        <dsp:cNvPr id="0" name=""/>
        <dsp:cNvSpPr/>
      </dsp:nvSpPr>
      <dsp:spPr>
        <a:xfrm>
          <a:off x="250006" y="434074"/>
          <a:ext cx="3500086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Playwright?</a:t>
          </a:r>
        </a:p>
      </dsp:txBody>
      <dsp:txXfrm>
        <a:off x="270181" y="454249"/>
        <a:ext cx="3459736" cy="372930"/>
      </dsp:txXfrm>
    </dsp:sp>
    <dsp:sp modelId="{B6E84874-8F76-4A4E-B128-56C84BF1537D}">
      <dsp:nvSpPr>
        <dsp:cNvPr id="0" name=""/>
        <dsp:cNvSpPr/>
      </dsp:nvSpPr>
      <dsp:spPr>
        <a:xfrm>
          <a:off x="0" y="1738804"/>
          <a:ext cx="5000124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91592" rIns="3880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Auto-Waiting: </a:t>
          </a:r>
          <a:r>
            <a:rPr lang="en-US" sz="1400" kern="1200" dirty="0"/>
            <a:t>Waits for elements to be ready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Fast Execution: </a:t>
          </a:r>
          <a:r>
            <a:rPr lang="en-US" sz="1400" kern="1200" dirty="0"/>
            <a:t>Parallel test runs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Cross-Browser Testing: </a:t>
          </a:r>
          <a:r>
            <a:rPr lang="en-US" sz="1400" kern="1200" dirty="0"/>
            <a:t>Single script for all browsers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Codegen</a:t>
          </a:r>
          <a:r>
            <a:rPr lang="en-US" sz="1400" b="1" kern="1200" dirty="0"/>
            <a:t>: </a:t>
          </a:r>
          <a:r>
            <a:rPr lang="en-US" sz="1400" kern="1200" dirty="0"/>
            <a:t>Records actions to generate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Network Interception: </a:t>
          </a:r>
          <a:r>
            <a:rPr lang="en-US" sz="1400" kern="1200" dirty="0"/>
            <a:t>Mock API calls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Advanced Scenarios: </a:t>
          </a:r>
          <a:r>
            <a:rPr lang="en-US" sz="1400" kern="1200" dirty="0"/>
            <a:t>Popups, </a:t>
          </a:r>
          <a:r>
            <a:rPr lang="en-US" sz="1400" kern="1200" dirty="0" err="1"/>
            <a:t>iframes</a:t>
          </a:r>
          <a:r>
            <a:rPr lang="en-US" sz="1400" kern="1200" dirty="0"/>
            <a:t>, dynamic content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Bundled Browsers: </a:t>
          </a:r>
          <a:r>
            <a:rPr lang="en-US" sz="1400" kern="1200" dirty="0"/>
            <a:t>No manual setup needed</a:t>
          </a:r>
        </a:p>
      </dsp:txBody>
      <dsp:txXfrm>
        <a:off x="0" y="1738804"/>
        <a:ext cx="5000124" cy="1984500"/>
      </dsp:txXfrm>
    </dsp:sp>
    <dsp:sp modelId="{6AE13671-B6E7-404E-9411-89830111393F}">
      <dsp:nvSpPr>
        <dsp:cNvPr id="0" name=""/>
        <dsp:cNvSpPr/>
      </dsp:nvSpPr>
      <dsp:spPr>
        <a:xfrm>
          <a:off x="250006" y="1532164"/>
          <a:ext cx="3500086" cy="41328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 Features &amp; Benefits</a:t>
          </a:r>
        </a:p>
      </dsp:txBody>
      <dsp:txXfrm>
        <a:off x="270181" y="1552339"/>
        <a:ext cx="3459736" cy="372930"/>
      </dsp:txXfrm>
    </dsp:sp>
    <dsp:sp modelId="{A2C453B1-DC28-4761-A651-76BB1C1F2618}">
      <dsp:nvSpPr>
        <dsp:cNvPr id="0" name=""/>
        <dsp:cNvSpPr/>
      </dsp:nvSpPr>
      <dsp:spPr>
        <a:xfrm>
          <a:off x="0" y="4005545"/>
          <a:ext cx="5000124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91592" rIns="3880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Simplifies web automation with modern, </a:t>
          </a:r>
          <a:r>
            <a:rPr lang="en-US" sz="1400" b="1" kern="1200" dirty="0"/>
            <a:t>reliable tooling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400" kern="1200" dirty="0"/>
            <a:t>Great choice for scalable, </a:t>
          </a:r>
          <a:r>
            <a:rPr lang="en-US" sz="1400" b="1" kern="1200" dirty="0"/>
            <a:t>cross-browser test automation</a:t>
          </a:r>
          <a:endParaRPr lang="en-IN" sz="1400" kern="1200" dirty="0"/>
        </a:p>
      </dsp:txBody>
      <dsp:txXfrm>
        <a:off x="0" y="4005545"/>
        <a:ext cx="5000124" cy="1014300"/>
      </dsp:txXfrm>
    </dsp:sp>
    <dsp:sp modelId="{63019767-F2A8-4468-90E9-F3DDCE2014CD}">
      <dsp:nvSpPr>
        <dsp:cNvPr id="0" name=""/>
        <dsp:cNvSpPr/>
      </dsp:nvSpPr>
      <dsp:spPr>
        <a:xfrm>
          <a:off x="250006" y="3798904"/>
          <a:ext cx="3500086" cy="41328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Why Choose Playwright?</a:t>
          </a:r>
        </a:p>
      </dsp:txBody>
      <dsp:txXfrm>
        <a:off x="270181" y="3819079"/>
        <a:ext cx="3459736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D419D-F279-4D71-B579-3168F2BE6C6D}">
      <dsp:nvSpPr>
        <dsp:cNvPr id="0" name=""/>
        <dsp:cNvSpPr/>
      </dsp:nvSpPr>
      <dsp:spPr>
        <a:xfrm>
          <a:off x="2240516" y="1751114"/>
          <a:ext cx="484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9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0074" y="1794256"/>
        <a:ext cx="25774" cy="5154"/>
      </dsp:txXfrm>
    </dsp:sp>
    <dsp:sp modelId="{2ED54334-5FAE-4AAD-AB20-5E26FD2E7BE1}">
      <dsp:nvSpPr>
        <dsp:cNvPr id="0" name=""/>
        <dsp:cNvSpPr/>
      </dsp:nvSpPr>
      <dsp:spPr>
        <a:xfrm>
          <a:off x="1049" y="1124454"/>
          <a:ext cx="2241266" cy="13447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Ensure Python is installed</a:t>
          </a:r>
        </a:p>
      </dsp:txBody>
      <dsp:txXfrm>
        <a:off x="1049" y="1124454"/>
        <a:ext cx="2241266" cy="1344759"/>
      </dsp:txXfrm>
    </dsp:sp>
    <dsp:sp modelId="{C7100836-F614-411E-95A2-2F2066AD8C48}">
      <dsp:nvSpPr>
        <dsp:cNvPr id="0" name=""/>
        <dsp:cNvSpPr/>
      </dsp:nvSpPr>
      <dsp:spPr>
        <a:xfrm>
          <a:off x="1121683" y="2467414"/>
          <a:ext cx="2756757" cy="484891"/>
        </a:xfrm>
        <a:custGeom>
          <a:avLst/>
          <a:gdLst/>
          <a:ahLst/>
          <a:cxnLst/>
          <a:rect l="0" t="0" r="0" b="0"/>
          <a:pathLst>
            <a:path>
              <a:moveTo>
                <a:pt x="2756757" y="0"/>
              </a:moveTo>
              <a:lnTo>
                <a:pt x="2756757" y="259545"/>
              </a:lnTo>
              <a:lnTo>
                <a:pt x="0" y="259545"/>
              </a:lnTo>
              <a:lnTo>
                <a:pt x="0" y="48489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9948" y="2707282"/>
        <a:ext cx="140227" cy="5154"/>
      </dsp:txXfrm>
    </dsp:sp>
    <dsp:sp modelId="{D460F3BA-1095-44B7-A28C-59B6728690F1}">
      <dsp:nvSpPr>
        <dsp:cNvPr id="0" name=""/>
        <dsp:cNvSpPr/>
      </dsp:nvSpPr>
      <dsp:spPr>
        <a:xfrm>
          <a:off x="2757807" y="1124454"/>
          <a:ext cx="2241266" cy="134475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 </a:t>
          </a:r>
          <a:r>
            <a:rPr lang="en-US" sz="2000" kern="1200" dirty="0" err="1"/>
            <a:t>pytest</a:t>
          </a:r>
          <a:r>
            <a:rPr lang="en-US" sz="20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pip install </a:t>
          </a:r>
          <a:r>
            <a:rPr lang="en-US" sz="1600" kern="1200" dirty="0" err="1"/>
            <a:t>pytest</a:t>
          </a:r>
          <a:endParaRPr lang="en-US" sz="1600" kern="1200" dirty="0"/>
        </a:p>
      </dsp:txBody>
      <dsp:txXfrm>
        <a:off x="2757807" y="1124454"/>
        <a:ext cx="2241266" cy="1344759"/>
      </dsp:txXfrm>
    </dsp:sp>
    <dsp:sp modelId="{953F8A17-CAC3-4B28-AF03-50B769B9E306}">
      <dsp:nvSpPr>
        <dsp:cNvPr id="0" name=""/>
        <dsp:cNvSpPr/>
      </dsp:nvSpPr>
      <dsp:spPr>
        <a:xfrm>
          <a:off x="2240516" y="3611365"/>
          <a:ext cx="484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9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0074" y="3654508"/>
        <a:ext cx="25774" cy="5154"/>
      </dsp:txXfrm>
    </dsp:sp>
    <dsp:sp modelId="{ABFFC9F1-3932-4646-A3B9-FA5E494D057F}">
      <dsp:nvSpPr>
        <dsp:cNvPr id="0" name=""/>
        <dsp:cNvSpPr/>
      </dsp:nvSpPr>
      <dsp:spPr>
        <a:xfrm>
          <a:off x="1049" y="2984705"/>
          <a:ext cx="2241266" cy="13447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Install pytest-playwright: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pip install pytest-playwright</a:t>
          </a:r>
        </a:p>
      </dsp:txBody>
      <dsp:txXfrm>
        <a:off x="1049" y="2984705"/>
        <a:ext cx="2241266" cy="1344759"/>
      </dsp:txXfrm>
    </dsp:sp>
    <dsp:sp modelId="{47FE4F63-B0F1-4E3E-A400-6CEE986547AD}">
      <dsp:nvSpPr>
        <dsp:cNvPr id="0" name=""/>
        <dsp:cNvSpPr/>
      </dsp:nvSpPr>
      <dsp:spPr>
        <a:xfrm>
          <a:off x="2757807" y="2984705"/>
          <a:ext cx="2241266" cy="13447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Install Playwright browsers: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playwright install</a:t>
          </a:r>
        </a:p>
      </dsp:txBody>
      <dsp:txXfrm>
        <a:off x="2757807" y="2984705"/>
        <a:ext cx="2241266" cy="1344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AFD8B-45A9-432C-A346-3CEDC60C99CC}">
      <dsp:nvSpPr>
        <dsp:cNvPr id="0" name=""/>
        <dsp:cNvSpPr/>
      </dsp:nvSpPr>
      <dsp:spPr>
        <a:xfrm>
          <a:off x="0" y="519079"/>
          <a:ext cx="5000124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33248" rIns="388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Python testing framework for unit, integration, functional, and end-to-end tests.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Simple syntax, readable, and scalable for large frameworks like Playwright.</a:t>
          </a:r>
        </a:p>
      </dsp:txBody>
      <dsp:txXfrm>
        <a:off x="0" y="519079"/>
        <a:ext cx="5000124" cy="1386000"/>
      </dsp:txXfrm>
    </dsp:sp>
    <dsp:sp modelId="{0264DB1C-4573-4358-9326-C5662C0A56F8}">
      <dsp:nvSpPr>
        <dsp:cNvPr id="0" name=""/>
        <dsp:cNvSpPr/>
      </dsp:nvSpPr>
      <dsp:spPr>
        <a:xfrm>
          <a:off x="250006" y="282919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Pytest?</a:t>
          </a:r>
        </a:p>
      </dsp:txBody>
      <dsp:txXfrm>
        <a:off x="273063" y="305976"/>
        <a:ext cx="3453972" cy="426206"/>
      </dsp:txXfrm>
    </dsp:sp>
    <dsp:sp modelId="{CFB65183-ABD1-491C-8F51-CDC4C8A80450}">
      <dsp:nvSpPr>
        <dsp:cNvPr id="0" name=""/>
        <dsp:cNvSpPr/>
      </dsp:nvSpPr>
      <dsp:spPr>
        <a:xfrm>
          <a:off x="0" y="2227639"/>
          <a:ext cx="5000124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33248" rIns="388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files: name the file as </a:t>
          </a:r>
          <a:r>
            <a:rPr lang="en-US" sz="1600" b="1" kern="1200" dirty="0"/>
            <a:t>test_*.py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functions: Start with </a:t>
          </a:r>
          <a:r>
            <a:rPr lang="en-US" sz="1600" b="1" kern="1200" dirty="0"/>
            <a:t>test_ </a:t>
          </a:r>
          <a:r>
            <a:rPr lang="en-US" sz="1600" kern="1200" dirty="0"/>
            <a:t>*():</a:t>
          </a:r>
          <a:br>
            <a:rPr lang="en-US" sz="1600" kern="1200" dirty="0"/>
          </a:br>
          <a:r>
            <a:rPr lang="en-US" sz="1600" kern="1200" dirty="0"/>
            <a:t>e.g. def </a:t>
          </a:r>
          <a:r>
            <a:rPr lang="en-US" sz="1600" kern="1200" dirty="0" err="1"/>
            <a:t>test_example</a:t>
          </a:r>
          <a:r>
            <a:rPr lang="en-US" sz="1600" kern="1200" dirty="0"/>
            <a:t>():</a:t>
          </a:r>
        </a:p>
      </dsp:txBody>
      <dsp:txXfrm>
        <a:off x="0" y="2227639"/>
        <a:ext cx="5000124" cy="1159200"/>
      </dsp:txXfrm>
    </dsp:sp>
    <dsp:sp modelId="{BE848325-3B12-44CB-A620-6D1184907EA1}">
      <dsp:nvSpPr>
        <dsp:cNvPr id="0" name=""/>
        <dsp:cNvSpPr/>
      </dsp:nvSpPr>
      <dsp:spPr>
        <a:xfrm>
          <a:off x="250006" y="1991479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Syntax</a:t>
          </a:r>
        </a:p>
      </dsp:txBody>
      <dsp:txXfrm>
        <a:off x="273063" y="2014536"/>
        <a:ext cx="3453972" cy="426206"/>
      </dsp:txXfrm>
    </dsp:sp>
    <dsp:sp modelId="{C924D6CE-D8C9-47FD-92EF-1FA25123BDCA}">
      <dsp:nvSpPr>
        <dsp:cNvPr id="0" name=""/>
        <dsp:cNvSpPr/>
      </dsp:nvSpPr>
      <dsp:spPr>
        <a:xfrm>
          <a:off x="0" y="3709400"/>
          <a:ext cx="5000124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33248" rIns="388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Single file: </a:t>
          </a:r>
          <a:r>
            <a:rPr lang="en-US" sz="1600" b="1" kern="1200" dirty="0" err="1"/>
            <a:t>pytest</a:t>
          </a:r>
          <a:r>
            <a:rPr lang="en-US" sz="1600" b="1" kern="1200" dirty="0"/>
            <a:t> test_math.py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 tests: </a:t>
          </a:r>
          <a:r>
            <a:rPr lang="en-US" sz="1600" b="1" kern="1200" dirty="0" err="1"/>
            <a:t>pytest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Specific test: </a:t>
          </a:r>
          <a:r>
            <a:rPr lang="en-US" sz="1600" b="1" kern="1200" dirty="0" err="1"/>
            <a:t>pytest</a:t>
          </a:r>
          <a:r>
            <a:rPr lang="en-US" sz="1600" b="1" kern="1200" dirty="0"/>
            <a:t> test_math.py::</a:t>
          </a:r>
          <a:r>
            <a:rPr lang="en-US" sz="1600" b="1" kern="1200" dirty="0" err="1"/>
            <a:t>test_browser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Show print: </a:t>
          </a:r>
          <a:r>
            <a:rPr lang="en-US" sz="1600" b="1" kern="1200" dirty="0" err="1"/>
            <a:t>pytest</a:t>
          </a:r>
          <a:r>
            <a:rPr lang="en-US" sz="1600" b="1" kern="1200" dirty="0"/>
            <a:t> -s test_math.py</a:t>
          </a:r>
        </a:p>
      </dsp:txBody>
      <dsp:txXfrm>
        <a:off x="0" y="3709400"/>
        <a:ext cx="5000124" cy="1461600"/>
      </dsp:txXfrm>
    </dsp:sp>
    <dsp:sp modelId="{A2148572-7B4D-44C6-BEB7-6FF26B7521CF}">
      <dsp:nvSpPr>
        <dsp:cNvPr id="0" name=""/>
        <dsp:cNvSpPr/>
      </dsp:nvSpPr>
      <dsp:spPr>
        <a:xfrm>
          <a:off x="250006" y="3473240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Running Tests</a:t>
          </a:r>
        </a:p>
      </dsp:txBody>
      <dsp:txXfrm>
        <a:off x="273063" y="3496297"/>
        <a:ext cx="3453972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C7954-EF9B-415E-9743-5F781741ECE2}">
      <dsp:nvSpPr>
        <dsp:cNvPr id="0" name=""/>
        <dsp:cNvSpPr/>
      </dsp:nvSpPr>
      <dsp:spPr>
        <a:xfrm>
          <a:off x="0" y="546800"/>
          <a:ext cx="500012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6B771-59EF-41CD-A798-77567F183C2A}">
      <dsp:nvSpPr>
        <dsp:cNvPr id="0" name=""/>
        <dsp:cNvSpPr/>
      </dsp:nvSpPr>
      <dsp:spPr>
        <a:xfrm>
          <a:off x="250006" y="310640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Reusable setup/teardown logic</a:t>
          </a:r>
        </a:p>
      </dsp:txBody>
      <dsp:txXfrm>
        <a:off x="273063" y="333697"/>
        <a:ext cx="3453972" cy="426206"/>
      </dsp:txXfrm>
    </dsp:sp>
    <dsp:sp modelId="{CF943E35-4711-48EB-874B-D15165523CD0}">
      <dsp:nvSpPr>
        <dsp:cNvPr id="0" name=""/>
        <dsp:cNvSpPr/>
      </dsp:nvSpPr>
      <dsp:spPr>
        <a:xfrm>
          <a:off x="0" y="1272560"/>
          <a:ext cx="500012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040B1-FD6E-46CD-AFA5-E22AC672BF4D}">
      <dsp:nvSpPr>
        <dsp:cNvPr id="0" name=""/>
        <dsp:cNvSpPr/>
      </dsp:nvSpPr>
      <dsp:spPr>
        <a:xfrm>
          <a:off x="250006" y="1036400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Declared with @pytest.fixture</a:t>
          </a:r>
        </a:p>
      </dsp:txBody>
      <dsp:txXfrm>
        <a:off x="273063" y="1059457"/>
        <a:ext cx="3453972" cy="426206"/>
      </dsp:txXfrm>
    </dsp:sp>
    <dsp:sp modelId="{B1C674C7-B5F8-436E-9BB2-1850F9B44467}">
      <dsp:nvSpPr>
        <dsp:cNvPr id="0" name=""/>
        <dsp:cNvSpPr/>
      </dsp:nvSpPr>
      <dsp:spPr>
        <a:xfrm>
          <a:off x="0" y="1998320"/>
          <a:ext cx="5000124" cy="241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33248" rIns="3880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import pytest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@pytest.fixture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def open_browser():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print('Opening browser')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return 'browser_instance'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def test_browser(open_browser):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assert open_browser == 'browser_instance'</a:t>
          </a:r>
        </a:p>
      </dsp:txBody>
      <dsp:txXfrm>
        <a:off x="0" y="1998320"/>
        <a:ext cx="5000124" cy="2419200"/>
      </dsp:txXfrm>
    </dsp:sp>
    <dsp:sp modelId="{7640BA21-1F0B-4CA5-9DAE-48AA280F6059}">
      <dsp:nvSpPr>
        <dsp:cNvPr id="0" name=""/>
        <dsp:cNvSpPr/>
      </dsp:nvSpPr>
      <dsp:spPr>
        <a:xfrm>
          <a:off x="250006" y="1762160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</a:t>
          </a:r>
        </a:p>
      </dsp:txBody>
      <dsp:txXfrm>
        <a:off x="273063" y="1785217"/>
        <a:ext cx="3453972" cy="426206"/>
      </dsp:txXfrm>
    </dsp:sp>
    <dsp:sp modelId="{5A40E167-A41B-400C-9611-A4D2D9FFD88F}">
      <dsp:nvSpPr>
        <dsp:cNvPr id="0" name=""/>
        <dsp:cNvSpPr/>
      </dsp:nvSpPr>
      <dsp:spPr>
        <a:xfrm>
          <a:off x="0" y="4740080"/>
          <a:ext cx="500012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71DB7-9BA0-47F9-B75E-01256C5D1817}">
      <dsp:nvSpPr>
        <dsp:cNvPr id="0" name=""/>
        <dsp:cNvSpPr/>
      </dsp:nvSpPr>
      <dsp:spPr>
        <a:xfrm>
          <a:off x="250006" y="4503920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Global Fixtures: Define in conftest.py</a:t>
          </a:r>
        </a:p>
      </dsp:txBody>
      <dsp:txXfrm>
        <a:off x="273063" y="4526977"/>
        <a:ext cx="3453972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A6B48-DA27-45F8-B8E6-917E610F0A6D}">
      <dsp:nvSpPr>
        <dsp:cNvPr id="0" name=""/>
        <dsp:cNvSpPr/>
      </dsp:nvSpPr>
      <dsp:spPr>
        <a:xfrm>
          <a:off x="0" y="255110"/>
          <a:ext cx="5000124" cy="5756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Basic Test with Built-in Fixtures</a:t>
          </a:r>
        </a:p>
      </dsp:txBody>
      <dsp:txXfrm>
        <a:off x="28100" y="283210"/>
        <a:ext cx="4943924" cy="519439"/>
      </dsp:txXfrm>
    </dsp:sp>
    <dsp:sp modelId="{20024CBD-45E2-46CC-8C6E-5CD494102AB3}">
      <dsp:nvSpPr>
        <dsp:cNvPr id="0" name=""/>
        <dsp:cNvSpPr/>
      </dsp:nvSpPr>
      <dsp:spPr>
        <a:xfrm>
          <a:off x="0" y="830749"/>
          <a:ext cx="5000124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def test_playwrightbasics(playwright):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browser = playwright.chromium.launch()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context = browser.new_context()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page = context.new_page()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page.goto('{Url}')</a:t>
          </a:r>
        </a:p>
      </dsp:txBody>
      <dsp:txXfrm>
        <a:off x="0" y="830749"/>
        <a:ext cx="5000124" cy="1639440"/>
      </dsp:txXfrm>
    </dsp:sp>
    <dsp:sp modelId="{200C27AD-8E89-4AB9-84AA-04D3D1B8F36E}">
      <dsp:nvSpPr>
        <dsp:cNvPr id="0" name=""/>
        <dsp:cNvSpPr/>
      </dsp:nvSpPr>
      <dsp:spPr>
        <a:xfrm>
          <a:off x="0" y="2470190"/>
          <a:ext cx="5000124" cy="57563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Headed Mode</a:t>
          </a:r>
        </a:p>
      </dsp:txBody>
      <dsp:txXfrm>
        <a:off x="28100" y="2498290"/>
        <a:ext cx="4943924" cy="519439"/>
      </dsp:txXfrm>
    </dsp:sp>
    <dsp:sp modelId="{CC6D8572-A5DC-4EC7-B8A4-BD5D87301FD8}">
      <dsp:nvSpPr>
        <dsp:cNvPr id="0" name=""/>
        <dsp:cNvSpPr/>
      </dsp:nvSpPr>
      <dsp:spPr>
        <a:xfrm>
          <a:off x="0" y="3045830"/>
          <a:ext cx="5000124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Use: playwright.chromium.launch(headless=False)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CLI: pytest test_file.py --headed</a:t>
          </a:r>
        </a:p>
      </dsp:txBody>
      <dsp:txXfrm>
        <a:off x="0" y="3045830"/>
        <a:ext cx="5000124" cy="919080"/>
      </dsp:txXfrm>
    </dsp:sp>
    <dsp:sp modelId="{FF11358C-F8AC-4787-8DAB-7BFA2B9AFA7B}">
      <dsp:nvSpPr>
        <dsp:cNvPr id="0" name=""/>
        <dsp:cNvSpPr/>
      </dsp:nvSpPr>
      <dsp:spPr>
        <a:xfrm>
          <a:off x="0" y="3964910"/>
          <a:ext cx="5000124" cy="57563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Enable Keyword Suggestions</a:t>
          </a:r>
        </a:p>
      </dsp:txBody>
      <dsp:txXfrm>
        <a:off x="28100" y="3993010"/>
        <a:ext cx="4943924" cy="519439"/>
      </dsp:txXfrm>
    </dsp:sp>
    <dsp:sp modelId="{E86037DF-69D2-4D77-9830-1282371D927A}">
      <dsp:nvSpPr>
        <dsp:cNvPr id="0" name=""/>
        <dsp:cNvSpPr/>
      </dsp:nvSpPr>
      <dsp:spPr>
        <a:xfrm>
          <a:off x="0" y="4540550"/>
          <a:ext cx="5000124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from playwright.sync_api import Page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def test_example(page: Page):</a:t>
          </a:r>
        </a:p>
      </dsp:txBody>
      <dsp:txXfrm>
        <a:off x="0" y="4540550"/>
        <a:ext cx="5000124" cy="6582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2D9A8-B18C-4A1B-A87B-EB733DA8998D}">
      <dsp:nvSpPr>
        <dsp:cNvPr id="0" name=""/>
        <dsp:cNvSpPr/>
      </dsp:nvSpPr>
      <dsp:spPr>
        <a:xfrm>
          <a:off x="0" y="643752"/>
          <a:ext cx="5000124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get_by_label: For &lt;label&gt; tags</a:t>
          </a:r>
        </a:p>
      </dsp:txBody>
      <dsp:txXfrm>
        <a:off x="22246" y="665998"/>
        <a:ext cx="4955632" cy="411223"/>
      </dsp:txXfrm>
    </dsp:sp>
    <dsp:sp modelId="{2303558E-6C61-4FEB-959F-0F8BE81490DF}">
      <dsp:nvSpPr>
        <dsp:cNvPr id="0" name=""/>
        <dsp:cNvSpPr/>
      </dsp:nvSpPr>
      <dsp:spPr>
        <a:xfrm>
          <a:off x="0" y="1099467"/>
          <a:ext cx="5000124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page.get_by_label('Username:').fill('rahulshettyacademy')</a:t>
          </a:r>
        </a:p>
      </dsp:txBody>
      <dsp:txXfrm>
        <a:off x="0" y="1099467"/>
        <a:ext cx="5000124" cy="314640"/>
      </dsp:txXfrm>
    </dsp:sp>
    <dsp:sp modelId="{F10A44D1-3DAB-4D7A-96BB-2480D1F42905}">
      <dsp:nvSpPr>
        <dsp:cNvPr id="0" name=""/>
        <dsp:cNvSpPr/>
      </dsp:nvSpPr>
      <dsp:spPr>
        <a:xfrm>
          <a:off x="0" y="1414107"/>
          <a:ext cx="5000124" cy="455715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get_by_role: For buttons, links, checkboxes</a:t>
          </a:r>
        </a:p>
      </dsp:txBody>
      <dsp:txXfrm>
        <a:off x="22246" y="1436353"/>
        <a:ext cx="4955632" cy="411223"/>
      </dsp:txXfrm>
    </dsp:sp>
    <dsp:sp modelId="{6418A0AB-3893-410F-B235-35676C9FB576}">
      <dsp:nvSpPr>
        <dsp:cNvPr id="0" name=""/>
        <dsp:cNvSpPr/>
      </dsp:nvSpPr>
      <dsp:spPr>
        <a:xfrm>
          <a:off x="0" y="1869822"/>
          <a:ext cx="5000124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page.get_by_role('button', name='Sign In').click()</a:t>
          </a:r>
        </a:p>
      </dsp:txBody>
      <dsp:txXfrm>
        <a:off x="0" y="1869822"/>
        <a:ext cx="5000124" cy="314640"/>
      </dsp:txXfrm>
    </dsp:sp>
    <dsp:sp modelId="{C8C7B6AF-3392-4683-82EF-A0AD34AADC63}">
      <dsp:nvSpPr>
        <dsp:cNvPr id="0" name=""/>
        <dsp:cNvSpPr/>
      </dsp:nvSpPr>
      <dsp:spPr>
        <a:xfrm>
          <a:off x="0" y="2184462"/>
          <a:ext cx="5000124" cy="455715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get_by_text: Matches visible text</a:t>
          </a:r>
        </a:p>
      </dsp:txBody>
      <dsp:txXfrm>
        <a:off x="22246" y="2206708"/>
        <a:ext cx="4955632" cy="411223"/>
      </dsp:txXfrm>
    </dsp:sp>
    <dsp:sp modelId="{0B93DE57-9CBD-4EDA-8653-1D94D80FA016}">
      <dsp:nvSpPr>
        <dsp:cNvPr id="0" name=""/>
        <dsp:cNvSpPr/>
      </dsp:nvSpPr>
      <dsp:spPr>
        <a:xfrm>
          <a:off x="0" y="2640177"/>
          <a:ext cx="5000124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page.get_by_text('Incorrect username/password.').to_be_visible()</a:t>
          </a:r>
        </a:p>
      </dsp:txBody>
      <dsp:txXfrm>
        <a:off x="0" y="2640177"/>
        <a:ext cx="5000124" cy="471960"/>
      </dsp:txXfrm>
    </dsp:sp>
    <dsp:sp modelId="{5B383C4E-30E4-4743-A790-F4AFB42C623A}">
      <dsp:nvSpPr>
        <dsp:cNvPr id="0" name=""/>
        <dsp:cNvSpPr/>
      </dsp:nvSpPr>
      <dsp:spPr>
        <a:xfrm>
          <a:off x="0" y="3112137"/>
          <a:ext cx="5000124" cy="455715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get_by_placeholder: For placeholder attributes</a:t>
          </a:r>
        </a:p>
      </dsp:txBody>
      <dsp:txXfrm>
        <a:off x="22246" y="3134383"/>
        <a:ext cx="4955632" cy="411223"/>
      </dsp:txXfrm>
    </dsp:sp>
    <dsp:sp modelId="{D4A519F5-C8D2-44EC-A4A2-87A1410D7957}">
      <dsp:nvSpPr>
        <dsp:cNvPr id="0" name=""/>
        <dsp:cNvSpPr/>
      </dsp:nvSpPr>
      <dsp:spPr>
        <a:xfrm>
          <a:off x="0" y="3567852"/>
          <a:ext cx="5000124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expect(page.get_by_placeholder('Hide/Show Example')).to_be_visible()</a:t>
          </a:r>
        </a:p>
      </dsp:txBody>
      <dsp:txXfrm>
        <a:off x="0" y="3567852"/>
        <a:ext cx="5000124" cy="471960"/>
      </dsp:txXfrm>
    </dsp:sp>
    <dsp:sp modelId="{1103D66D-DB69-40DD-92D6-470E014C4F52}">
      <dsp:nvSpPr>
        <dsp:cNvPr id="0" name=""/>
        <dsp:cNvSpPr/>
      </dsp:nvSpPr>
      <dsp:spPr>
        <a:xfrm>
          <a:off x="0" y="4039812"/>
          <a:ext cx="5000124" cy="455715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CSS Selectors: Fallback for complex cases</a:t>
          </a:r>
        </a:p>
      </dsp:txBody>
      <dsp:txXfrm>
        <a:off x="22246" y="4062058"/>
        <a:ext cx="4955632" cy="411223"/>
      </dsp:txXfrm>
    </dsp:sp>
    <dsp:sp modelId="{8A310CD0-F8FB-418B-87DB-9EF129F71A93}">
      <dsp:nvSpPr>
        <dsp:cNvPr id="0" name=""/>
        <dsp:cNvSpPr/>
      </dsp:nvSpPr>
      <dsp:spPr>
        <a:xfrm>
          <a:off x="0" y="4495527"/>
          <a:ext cx="5000124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page.locator('#terms').check()</a:t>
          </a:r>
        </a:p>
      </dsp:txBody>
      <dsp:txXfrm>
        <a:off x="0" y="4495527"/>
        <a:ext cx="5000124" cy="314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8483B-671F-420B-BFD5-2EFFA0CB421D}">
      <dsp:nvSpPr>
        <dsp:cNvPr id="0" name=""/>
        <dsp:cNvSpPr/>
      </dsp:nvSpPr>
      <dsp:spPr>
        <a:xfrm>
          <a:off x="0" y="569479"/>
          <a:ext cx="5000124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Filtering Elements Dynamically</a:t>
          </a:r>
        </a:p>
      </dsp:txBody>
      <dsp:txXfrm>
        <a:off x="30442" y="599921"/>
        <a:ext cx="4939240" cy="562726"/>
      </dsp:txXfrm>
    </dsp:sp>
    <dsp:sp modelId="{07836E40-80DF-413A-9B10-CF7421C4877A}">
      <dsp:nvSpPr>
        <dsp:cNvPr id="0" name=""/>
        <dsp:cNvSpPr/>
      </dsp:nvSpPr>
      <dsp:spPr>
        <a:xfrm>
          <a:off x="0" y="1193089"/>
          <a:ext cx="5000124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SamsungElem = page.locator('app-card').filter(has_text='Samsung Note 8')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SamsungElem.get_by_role('button').click()</a:t>
          </a:r>
        </a:p>
      </dsp:txBody>
      <dsp:txXfrm>
        <a:off x="0" y="1193089"/>
        <a:ext cx="5000124" cy="968760"/>
      </dsp:txXfrm>
    </dsp:sp>
    <dsp:sp modelId="{760641CE-E678-4D10-9AA2-8CDC0074A9F4}">
      <dsp:nvSpPr>
        <dsp:cNvPr id="0" name=""/>
        <dsp:cNvSpPr/>
      </dsp:nvSpPr>
      <dsp:spPr>
        <a:xfrm>
          <a:off x="0" y="2161850"/>
          <a:ext cx="5000124" cy="62361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Codegen for Record and Playback</a:t>
          </a:r>
        </a:p>
      </dsp:txBody>
      <dsp:txXfrm>
        <a:off x="30442" y="2192292"/>
        <a:ext cx="4939240" cy="562726"/>
      </dsp:txXfrm>
    </dsp:sp>
    <dsp:sp modelId="{89336353-8E9B-402B-8290-D00BE2C64451}">
      <dsp:nvSpPr>
        <dsp:cNvPr id="0" name=""/>
        <dsp:cNvSpPr/>
      </dsp:nvSpPr>
      <dsp:spPr>
        <a:xfrm>
          <a:off x="0" y="2785460"/>
          <a:ext cx="5000124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Run: playwright codegen {url}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Steps: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Open Chromium &amp; Playwright Inspector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Perform actions manually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Stop recording; copy code from Inspector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Review and integrate into tests</a:t>
          </a:r>
        </a:p>
      </dsp:txBody>
      <dsp:txXfrm>
        <a:off x="0" y="2785460"/>
        <a:ext cx="5000124" cy="2098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81" y="921715"/>
            <a:ext cx="3872267" cy="2635993"/>
          </a:xfrm>
        </p:spPr>
        <p:txBody>
          <a:bodyPr anchor="b">
            <a:normAutofit/>
          </a:bodyPr>
          <a:lstStyle/>
          <a:p>
            <a:pPr algn="l">
              <a:defRPr sz="4400">
                <a:solidFill>
                  <a:srgbClr val="003366"/>
                </a:solidFill>
              </a:defRPr>
            </a:pPr>
            <a:r>
              <a:rPr lang="en-IN" sz="4200"/>
              <a:t>Playwright KT Session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581" y="4541263"/>
            <a:ext cx="3497218" cy="1395022"/>
          </a:xfrm>
        </p:spPr>
        <p:txBody>
          <a:bodyPr anchor="t">
            <a:normAutofit/>
          </a:bodyPr>
          <a:lstStyle/>
          <a:p>
            <a:pPr algn="l">
              <a:defRPr sz="2400"/>
            </a:pPr>
            <a:r>
              <a:rPr lang="en-US" sz="2400">
                <a:solidFill>
                  <a:srgbClr val="FFFFFF"/>
                </a:solidFill>
              </a:rPr>
              <a:t>Rapid and Reliable End-to-End Testing for Web</a:t>
            </a:r>
          </a:p>
        </p:txBody>
      </p:sp>
      <p:pic>
        <p:nvPicPr>
          <p:cNvPr id="7" name="Graphic 6" descr="Drama">
            <a:extLst>
              <a:ext uri="{FF2B5EF4-FFF2-40B4-BE49-F238E27FC236}">
                <a16:creationId xmlns:a16="http://schemas.microsoft.com/office/drawing/2014/main" id="{52D3D64B-2837-D20E-286F-DCCB117F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430" y="1303867"/>
            <a:ext cx="3872266" cy="38722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Advanced Features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D630D59F-FCA2-115E-1E52-DA0B76CC2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86045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Key Takeaways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600"/>
            </a:pPr>
            <a:r>
              <a:rPr lang="en-US" sz="1700"/>
              <a:t>Key Takeaways</a:t>
            </a:r>
          </a:p>
          <a:p>
            <a:pPr lvl="1">
              <a:defRPr sz="1600"/>
            </a:pPr>
            <a:r>
              <a:rPr lang="en-US" sz="1700"/>
              <a:t>  Pytest + Playwright: Fast, scalable E2E testing</a:t>
            </a:r>
          </a:p>
          <a:p>
            <a:pPr lvl="1">
              <a:defRPr sz="1600"/>
            </a:pPr>
            <a:r>
              <a:rPr lang="en-US" sz="1700"/>
              <a:t>  Fixtures streamline setup and reusability</a:t>
            </a:r>
          </a:p>
          <a:p>
            <a:pPr lvl="1">
              <a:defRPr sz="1600"/>
            </a:pPr>
            <a:r>
              <a:rPr lang="en-US" sz="1700"/>
              <a:t>  Assertions reduce flakiness with auto-retry</a:t>
            </a:r>
          </a:p>
          <a:p>
            <a:pPr lvl="1">
              <a:defRPr sz="1600"/>
            </a:pPr>
            <a:r>
              <a:rPr lang="en-US" sz="1700"/>
              <a:t>  Codegen for quick script generation</a:t>
            </a:r>
          </a:p>
          <a:p>
            <a:pPr>
              <a:defRPr sz="1600"/>
            </a:pPr>
            <a:r>
              <a:rPr lang="en-US" sz="1700"/>
              <a:t>Q&amp;A</a:t>
            </a:r>
          </a:p>
          <a:p>
            <a:pPr lvl="1">
              <a:defRPr sz="1600"/>
            </a:pPr>
            <a:r>
              <a:rPr lang="en-US" sz="1700"/>
              <a:t>  Questions? Ask away!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6F2F2FF-3537-F620-A255-84B1C1997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93994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Playwright Key Points</a:t>
            </a:r>
          </a:p>
        </p:txBody>
      </p:sp>
      <p:graphicFrame>
        <p:nvGraphicFramePr>
          <p:cNvPr id="24" name="TextBox 3">
            <a:extLst>
              <a:ext uri="{FF2B5EF4-FFF2-40B4-BE49-F238E27FC236}">
                <a16:creationId xmlns:a16="http://schemas.microsoft.com/office/drawing/2014/main" id="{E55B7F27-076E-273D-78B1-8A1403D52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3090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Setup Instructions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AF79142-3317-B635-1C8F-2BDF55A226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59494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Pytest Basics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39E7025-7117-0F2A-86C1-1D13FB994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24180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Pytest Fixture Concept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6733F0B-25F3-972F-6581-0C29587BA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6828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Playwright with Pytest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D4FDEB9-33A7-8D3C-3B15-443B77FCD2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26030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Locators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3CAE9EB-46F4-078C-3A01-2A5DF8C75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18259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defRPr sz="3200">
                <a:solidFill>
                  <a:srgbClr val="003366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600"/>
            </a:pPr>
            <a:r>
              <a:rPr lang="en-US" sz="1700"/>
              <a:t>Auto-retrying to avoid flakiness</a:t>
            </a:r>
          </a:p>
          <a:p>
            <a:pPr lvl="1">
              <a:defRPr sz="1600"/>
            </a:pPr>
            <a:r>
              <a:rPr lang="en-US" sz="1700"/>
              <a:t>  from playwright.sync_api import expect</a:t>
            </a:r>
          </a:p>
          <a:p>
            <a:pPr lvl="1">
              <a:defRPr sz="1600"/>
            </a:pPr>
            <a:r>
              <a:rPr lang="en-US" sz="1700"/>
              <a:t>  expect(locator).to_be_checked()</a:t>
            </a:r>
          </a:p>
          <a:p>
            <a:pPr lvl="1">
              <a:defRPr sz="1600"/>
            </a:pPr>
            <a:r>
              <a:rPr lang="en-US" sz="1700"/>
              <a:t>  expect(locator).to_be_visible()</a:t>
            </a:r>
          </a:p>
          <a:p>
            <a:pPr lvl="1">
              <a:defRPr sz="1600"/>
            </a:pPr>
            <a:r>
              <a:rPr lang="en-US" sz="1700"/>
              <a:t>  expect(child_page.locator('.red')).to_contain_text('mentor@rahulshettyacademy.com')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717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Playwright KT Session</vt:lpstr>
      <vt:lpstr>Agenda</vt:lpstr>
      <vt:lpstr>Playwright Key Points</vt:lpstr>
      <vt:lpstr>Setup Instructions</vt:lpstr>
      <vt:lpstr>Pytest Basics</vt:lpstr>
      <vt:lpstr>Pytest Fixture Concept</vt:lpstr>
      <vt:lpstr>Playwright with Pytest</vt:lpstr>
      <vt:lpstr>Locators</vt:lpstr>
      <vt:lpstr>Assertions</vt:lpstr>
      <vt:lpstr>Advanced Features</vt:lpstr>
      <vt:lpstr>Key Takeaways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Wasim Shaikh</cp:lastModifiedBy>
  <cp:revision>2</cp:revision>
  <dcterms:created xsi:type="dcterms:W3CDTF">2013-01-27T09:14:16Z</dcterms:created>
  <dcterms:modified xsi:type="dcterms:W3CDTF">2025-08-04T20:39:04Z</dcterms:modified>
  <cp:category/>
</cp:coreProperties>
</file>