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7"/>
  </p:notesMasterIdLst>
  <p:handoutMasterIdLst>
    <p:handoutMasterId r:id="rId8"/>
  </p:handoutMasterIdLst>
  <p:sldIdLst>
    <p:sldId id="263" r:id="rId5"/>
    <p:sldId id="264" r:id="rId6"/>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hmon, Teri (CDC/OD/OADC) (CTR)" initials="LT((" lastIdx="2" clrIdx="0"/>
  <p:cmAuthor id="2" name="Lutfy, Caitlyn (CDC/OPHPR/DEO)" initials="LC(" lastIdx="56" clrIdx="1"/>
  <p:cmAuthor id="3" name="Carter, Victoria M. (CDC/OID/NCIRD)" initials="CVM(" lastIdx="4" clrIdx="2"/>
  <p:cmAuthor id="4" name="Laura Smith" initials="LAS" lastIdx="2" clrIdx="3"/>
  <p:cmAuthor id="5" name="Novi, Meaghan (CDC/OPHPR/OD) (CTR) (CDC)" initials="NM((("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55C"/>
    <a:srgbClr val="E0F3F8"/>
    <a:srgbClr val="EAE6E2"/>
    <a:srgbClr val="DEF0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C3914-DBA0-4D0B-9116-CE1FA6953A09}" v="1" dt="2021-10-07T13:26:46.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5" autoAdjust="0"/>
    <p:restoredTop sz="95439" autoAdjust="0"/>
  </p:normalViewPr>
  <p:slideViewPr>
    <p:cSldViewPr snapToGrid="0" snapToObjects="1">
      <p:cViewPr varScale="1">
        <p:scale>
          <a:sx n="92" d="100"/>
          <a:sy n="92" d="100"/>
        </p:scale>
        <p:origin x="570" y="84"/>
      </p:cViewPr>
      <p:guideLst>
        <p:guide orient="horz" pos="1620"/>
        <p:guide pos="2880"/>
      </p:guideLst>
    </p:cSldViewPr>
  </p:slideViewPr>
  <p:outlineViewPr>
    <p:cViewPr>
      <p:scale>
        <a:sx n="33" d="100"/>
        <a:sy n="33" d="100"/>
      </p:scale>
      <p:origin x="0" y="-48426"/>
    </p:cViewPr>
  </p:outlineViewPr>
  <p:notesTextViewPr>
    <p:cViewPr>
      <p:scale>
        <a:sx n="3" d="2"/>
        <a:sy n="3" d="2"/>
      </p:scale>
      <p:origin x="0" y="0"/>
    </p:cViewPr>
  </p:notesTextViewPr>
  <p:sorterViewPr>
    <p:cViewPr>
      <p:scale>
        <a:sx n="100" d="100"/>
        <a:sy n="100" d="100"/>
      </p:scale>
      <p:origin x="0" y="-6456"/>
    </p:cViewPr>
  </p:sorterViewPr>
  <p:notesViewPr>
    <p:cSldViewPr snapToGrid="0" snapToObjects="1">
      <p:cViewPr varScale="1">
        <p:scale>
          <a:sx n="84" d="100"/>
          <a:sy n="84" d="100"/>
        </p:scale>
        <p:origin x="22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Hasnain" userId="S::muhammad.hasnain@curemd.com::9ce136ce-1fd9-4566-b7cf-e2a43cad90b7" providerId="AD" clId="Web-{0E2C3914-DBA0-4D0B-9116-CE1FA6953A09}"/>
    <pc:docChg chg="modSld">
      <pc:chgData name="Muhammad Hasnain" userId="S::muhammad.hasnain@curemd.com::9ce136ce-1fd9-4566-b7cf-e2a43cad90b7" providerId="AD" clId="Web-{0E2C3914-DBA0-4D0B-9116-CE1FA6953A09}" dt="2021-10-07T13:26:46.128" v="0" actId="14100"/>
      <pc:docMkLst>
        <pc:docMk/>
      </pc:docMkLst>
      <pc:sldChg chg="modSp">
        <pc:chgData name="Muhammad Hasnain" userId="S::muhammad.hasnain@curemd.com::9ce136ce-1fd9-4566-b7cf-e2a43cad90b7" providerId="AD" clId="Web-{0E2C3914-DBA0-4D0B-9116-CE1FA6953A09}" dt="2021-10-07T13:26:46.128" v="0" actId="14100"/>
        <pc:sldMkLst>
          <pc:docMk/>
          <pc:sldMk cId="203645849" sldId="263"/>
        </pc:sldMkLst>
        <pc:picChg chg="mod">
          <ac:chgData name="Muhammad Hasnain" userId="S::muhammad.hasnain@curemd.com::9ce136ce-1fd9-4566-b7cf-e2a43cad90b7" providerId="AD" clId="Web-{0E2C3914-DBA0-4D0B-9116-CE1FA6953A09}" dt="2021-10-07T13:26:46.128" v="0" actId="14100"/>
          <ac:picMkLst>
            <pc:docMk/>
            <pc:sldMk cId="203645849" sldId="263"/>
            <ac:picMk id="5" creationId="{75273856-F40B-43F4-85CB-A2CB7D414D5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A922F55-74BB-7246-8D14-BF90FA8E52D3}" type="datetimeFigureOut">
              <a:rPr lang="en-US" smtClean="0"/>
              <a:t>10/7/2021</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5351641-E090-9242-9EA8-47F6DFEA0B70}" type="slidenum">
              <a:rPr lang="en-US" smtClean="0"/>
              <a:t>‹#›</a:t>
            </a:fld>
            <a:endParaRPr lang="en-US" dirty="0"/>
          </a:p>
        </p:txBody>
      </p:sp>
    </p:spTree>
    <p:extLst>
      <p:ext uri="{BB962C8B-B14F-4D97-AF65-F5344CB8AC3E}">
        <p14:creationId xmlns:p14="http://schemas.microsoft.com/office/powerpoint/2010/main" val="32592499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C12C3C9-BCC8-2A45-9600-9D37E010FCC1}" type="datetimeFigureOut">
              <a:rPr lang="en-US" smtClean="0"/>
              <a:t>10/7/2021</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36616B6-223B-D342-8ABD-3E59DD8B7D58}" type="slidenum">
              <a:rPr lang="en-US" smtClean="0"/>
              <a:t>‹#›</a:t>
            </a:fld>
            <a:endParaRPr lang="en-US" dirty="0"/>
          </a:p>
        </p:txBody>
      </p:sp>
    </p:spTree>
    <p:extLst>
      <p:ext uri="{BB962C8B-B14F-4D97-AF65-F5344CB8AC3E}">
        <p14:creationId xmlns:p14="http://schemas.microsoft.com/office/powerpoint/2010/main" val="13876289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53511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53573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141147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156575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1295792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40309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68062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67895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324566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311419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1945CF-F0EC-40C2-B8EC-2E3F7A9BAF66}" type="datetimeFigureOut">
              <a:rPr lang="en-US" smtClean="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F62C85-7B92-4B38-BFBC-FB9902CE921A}" type="slidenum">
              <a:rPr lang="en-US" smtClean="0"/>
              <a:t>‹#›</a:t>
            </a:fld>
            <a:endParaRPr lang="en-US" dirty="0"/>
          </a:p>
        </p:txBody>
      </p:sp>
    </p:spTree>
    <p:extLst>
      <p:ext uri="{BB962C8B-B14F-4D97-AF65-F5344CB8AC3E}">
        <p14:creationId xmlns:p14="http://schemas.microsoft.com/office/powerpoint/2010/main" val="200207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71945CF-F0EC-40C2-B8EC-2E3F7A9BAF66}" type="datetimeFigureOut">
              <a:rPr lang="en-US" smtClean="0"/>
              <a:t>10/7/2021</a:t>
            </a:fld>
            <a:endParaRPr lang="en-US"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EF62C85-7B92-4B38-BFBC-FB9902CE921A}" type="slidenum">
              <a:rPr lang="en-US" smtClean="0"/>
              <a:t>‹#›</a:t>
            </a:fld>
            <a:endParaRPr lang="en-US" dirty="0"/>
          </a:p>
        </p:txBody>
      </p:sp>
    </p:spTree>
    <p:extLst>
      <p:ext uri="{BB962C8B-B14F-4D97-AF65-F5344CB8AC3E}">
        <p14:creationId xmlns:p14="http://schemas.microsoft.com/office/powerpoint/2010/main" val="17674546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273856-F40B-43F4-85CB-A2CB7D414D58}"/>
              </a:ext>
            </a:extLst>
          </p:cNvPr>
          <p:cNvPicPr>
            <a:picLocks noGrp="1" noChangeAspect="1"/>
          </p:cNvPicPr>
          <p:nvPr>
            <p:ph idx="1"/>
          </p:nvPr>
        </p:nvPicPr>
        <p:blipFill rotWithShape="1">
          <a:blip r:embed="rId2"/>
          <a:srcRect t="8254"/>
          <a:stretch/>
        </p:blipFill>
        <p:spPr>
          <a:xfrm>
            <a:off x="1652155" y="42232"/>
            <a:ext cx="6976303" cy="5059035"/>
          </a:xfrm>
        </p:spPr>
      </p:pic>
    </p:spTree>
    <p:extLst>
      <p:ext uri="{BB962C8B-B14F-4D97-AF65-F5344CB8AC3E}">
        <p14:creationId xmlns:p14="http://schemas.microsoft.com/office/powerpoint/2010/main" val="20364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75D5-91A0-48B2-A235-BD430174AA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A94BDEA-56A9-4115-B38A-2E7DF1862820}"/>
              </a:ext>
            </a:extLst>
          </p:cNvPr>
          <p:cNvSpPr>
            <a:spLocks noGrp="1"/>
          </p:cNvSpPr>
          <p:nvPr>
            <p:ph idx="1"/>
          </p:nvPr>
        </p:nvSpPr>
        <p:spPr/>
        <p:txBody>
          <a:bodyPr>
            <a:normAutofit lnSpcReduction="10000"/>
          </a:bodyPr>
          <a:lstStyle/>
          <a:p>
            <a:r>
              <a:rPr lang="en-US" sz="1800" i="0" dirty="0">
                <a:solidFill>
                  <a:srgbClr val="231F20"/>
                </a:solidFill>
                <a:effectLst/>
                <a:latin typeface="GuardianTextEgypHBR-Regular"/>
              </a:rPr>
              <a:t>Critique the chart in slide 1. Understanding that it shows the proportion of people using each platform and the proportion of those who switched from one to the other, explain why you think it’s not as effective as it could be. Provide at least three examples.</a:t>
            </a:r>
            <a:endParaRPr lang="en-US" sz="1800" dirty="0">
              <a:solidFill>
                <a:srgbClr val="231F20"/>
              </a:solidFill>
              <a:latin typeface="GuardianTextEgypHBR-Regular"/>
            </a:endParaRPr>
          </a:p>
          <a:p>
            <a:r>
              <a:rPr lang="en-US" sz="1800" i="0" dirty="0">
                <a:solidFill>
                  <a:srgbClr val="231F20"/>
                </a:solidFill>
                <a:effectLst/>
                <a:latin typeface="GuardianTextEgypHBR-Regular"/>
              </a:rPr>
              <a:t>Sketch at least three alternative approaches to charting this data. Choose whatever context you want to highlight.</a:t>
            </a:r>
          </a:p>
          <a:p>
            <a:r>
              <a:rPr lang="en-US" sz="1800" dirty="0">
                <a:solidFill>
                  <a:srgbClr val="231F20"/>
                </a:solidFill>
                <a:latin typeface="GuardianTextEgypHBR-Regular"/>
              </a:rPr>
              <a:t>Make slides accordingly to present it to an audience approximately 50 people with diverse background (30 – 45 years professionals)</a:t>
            </a:r>
          </a:p>
          <a:p>
            <a:r>
              <a:rPr lang="en-US" sz="1800" i="0" dirty="0">
                <a:solidFill>
                  <a:srgbClr val="231F20"/>
                </a:solidFill>
                <a:effectLst/>
                <a:latin typeface="GuardianTextEgypHBR-Regular"/>
              </a:rPr>
              <a:t>Time of presentation is 8 – 10 minutes</a:t>
            </a:r>
            <a:br>
              <a:rPr lang="en-US" sz="1800" i="0" dirty="0">
                <a:solidFill>
                  <a:srgbClr val="231F20"/>
                </a:solidFill>
                <a:effectLst/>
                <a:latin typeface="GuardianTextEgypHBR-Regular"/>
              </a:rPr>
            </a:br>
            <a:br>
              <a:rPr lang="en-US" sz="1800" i="0" dirty="0">
                <a:solidFill>
                  <a:srgbClr val="231F20"/>
                </a:solidFill>
                <a:effectLst/>
                <a:latin typeface="GuardianTextEgypHBR-Regular"/>
              </a:rPr>
            </a:br>
            <a:endParaRPr lang="en-US" dirty="0"/>
          </a:p>
        </p:txBody>
      </p:sp>
    </p:spTree>
    <p:extLst>
      <p:ext uri="{BB962C8B-B14F-4D97-AF65-F5344CB8AC3E}">
        <p14:creationId xmlns:p14="http://schemas.microsoft.com/office/powerpoint/2010/main" val="27682111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08CB5FC7FC2846A08FD9C1A89CAAA1" ma:contentTypeVersion="4" ma:contentTypeDescription="Create a new document." ma:contentTypeScope="" ma:versionID="565dd41441c2c63bfcc5c60531016018">
  <xsd:schema xmlns:xsd="http://www.w3.org/2001/XMLSchema" xmlns:xs="http://www.w3.org/2001/XMLSchema" xmlns:p="http://schemas.microsoft.com/office/2006/metadata/properties" xmlns:ns2="1d1399c9-9032-4bf5-af24-94ac1b8a0152" targetNamespace="http://schemas.microsoft.com/office/2006/metadata/properties" ma:root="true" ma:fieldsID="2168771339d81b479518b6af8b4ad4fd" ns2:_="">
    <xsd:import namespace="1d1399c9-9032-4bf5-af24-94ac1b8a01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1399c9-9032-4bf5-af24-94ac1b8a01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7FEC27-7A59-4C66-A4AA-76F557066B77}">
  <ds:schemaRefs>
    <ds:schemaRef ds:uri="http://schemas.microsoft.com/sharepoint/v3/contenttype/forms"/>
  </ds:schemaRefs>
</ds:datastoreItem>
</file>

<file path=customXml/itemProps2.xml><?xml version="1.0" encoding="utf-8"?>
<ds:datastoreItem xmlns:ds="http://schemas.openxmlformats.org/officeDocument/2006/customXml" ds:itemID="{985BC320-7D32-4F91-A43C-586036579B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1399c9-9032-4bf5-af24-94ac1b8a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3B1D6E-2198-4976-8E45-28B6A5A6079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3377</TotalTime>
  <Words>101</Words>
  <Application>Microsoft Office PowerPoint</Application>
  <PresentationFormat>On-screen Show (16:9)</PresentationFormat>
  <Paragraphs>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Custom Design</vt:lpstr>
      <vt:lpstr>PowerPoint Presentation</vt:lpstr>
      <vt:lpstr>PowerPoint Presentation</vt:lpstr>
    </vt:vector>
  </TitlesOfParts>
  <Company>CDC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 CDC</dc:creator>
  <cp:lastModifiedBy>Yasir Ahmad</cp:lastModifiedBy>
  <cp:revision>305</cp:revision>
  <cp:lastPrinted>2016-08-26T19:50:25Z</cp:lastPrinted>
  <dcterms:created xsi:type="dcterms:W3CDTF">2016-08-25T17:23:23Z</dcterms:created>
  <dcterms:modified xsi:type="dcterms:W3CDTF">2021-10-07T13:26:46Z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0x0101002508CB5FC7FC2846A08FD9C1A89CAAA1</vt:lpwstr>
  </property>
</Properties>
</file>