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Waqas Ahmed" userId="fdd9b67d-d404-4251-a000-3f9debc6e8e5" providerId="ADAL" clId="{C1BF020A-8C88-4AB4-89FF-4955A22EECA4}"/>
    <pc:docChg chg="undo custSel addSld modSld">
      <pc:chgData name="Mr. Waqas Ahmed" userId="fdd9b67d-d404-4251-a000-3f9debc6e8e5" providerId="ADAL" clId="{C1BF020A-8C88-4AB4-89FF-4955A22EECA4}" dt="2021-10-11T11:26:06.504" v="536" actId="26606"/>
      <pc:docMkLst>
        <pc:docMk/>
      </pc:docMkLst>
      <pc:sldChg chg="addSp delSp modSp mod setBg">
        <pc:chgData name="Mr. Waqas Ahmed" userId="fdd9b67d-d404-4251-a000-3f9debc6e8e5" providerId="ADAL" clId="{C1BF020A-8C88-4AB4-89FF-4955A22EECA4}" dt="2021-10-11T11:26:06.504" v="536" actId="26606"/>
        <pc:sldMkLst>
          <pc:docMk/>
          <pc:sldMk cId="3178313587" sldId="257"/>
        </pc:sldMkLst>
        <pc:spChg chg="mod">
          <ac:chgData name="Mr. Waqas Ahmed" userId="fdd9b67d-d404-4251-a000-3f9debc6e8e5" providerId="ADAL" clId="{C1BF020A-8C88-4AB4-89FF-4955A22EECA4}" dt="2021-10-11T11:26:06.504" v="536" actId="26606"/>
          <ac:spMkLst>
            <pc:docMk/>
            <pc:sldMk cId="3178313587" sldId="257"/>
            <ac:spMk id="2" creationId="{D934B227-9EC8-42CE-83EF-1A8BE04E065D}"/>
          </ac:spMkLst>
        </pc:spChg>
        <pc:spChg chg="del mod">
          <ac:chgData name="Mr. Waqas Ahmed" userId="fdd9b67d-d404-4251-a000-3f9debc6e8e5" providerId="ADAL" clId="{C1BF020A-8C88-4AB4-89FF-4955A22EECA4}" dt="2021-10-11T11:26:06.504" v="536" actId="26606"/>
          <ac:spMkLst>
            <pc:docMk/>
            <pc:sldMk cId="3178313587" sldId="257"/>
            <ac:spMk id="3" creationId="{68C373FA-BE78-4CB5-A303-7D4AC40D64D2}"/>
          </ac:spMkLst>
        </pc:spChg>
        <pc:spChg chg="add">
          <ac:chgData name="Mr. Waqas Ahmed" userId="fdd9b67d-d404-4251-a000-3f9debc6e8e5" providerId="ADAL" clId="{C1BF020A-8C88-4AB4-89FF-4955A22EECA4}" dt="2021-10-11T11:26:06.504" v="536" actId="26606"/>
          <ac:spMkLst>
            <pc:docMk/>
            <pc:sldMk cId="3178313587" sldId="257"/>
            <ac:spMk id="9" creationId="{C5176844-69C3-4F79-BE38-EA5BDDF4FEA4}"/>
          </ac:spMkLst>
        </pc:spChg>
        <pc:spChg chg="add">
          <ac:chgData name="Mr. Waqas Ahmed" userId="fdd9b67d-d404-4251-a000-3f9debc6e8e5" providerId="ADAL" clId="{C1BF020A-8C88-4AB4-89FF-4955A22EECA4}" dt="2021-10-11T11:26:06.504" v="536" actId="26606"/>
          <ac:spMkLst>
            <pc:docMk/>
            <pc:sldMk cId="3178313587" sldId="257"/>
            <ac:spMk id="13" creationId="{B96B26CA-9949-4D9C-A2F3-DB3CA283AD0C}"/>
          </ac:spMkLst>
        </pc:spChg>
        <pc:spChg chg="add">
          <ac:chgData name="Mr. Waqas Ahmed" userId="fdd9b67d-d404-4251-a000-3f9debc6e8e5" providerId="ADAL" clId="{C1BF020A-8C88-4AB4-89FF-4955A22EECA4}" dt="2021-10-11T11:26:06.504" v="536" actId="26606"/>
          <ac:spMkLst>
            <pc:docMk/>
            <pc:sldMk cId="3178313587" sldId="257"/>
            <ac:spMk id="15" creationId="{A101E513-AF74-4E9D-A31F-99664250722D}"/>
          </ac:spMkLst>
        </pc:spChg>
        <pc:graphicFrameChg chg="add">
          <ac:chgData name="Mr. Waqas Ahmed" userId="fdd9b67d-d404-4251-a000-3f9debc6e8e5" providerId="ADAL" clId="{C1BF020A-8C88-4AB4-89FF-4955A22EECA4}" dt="2021-10-11T11:26:06.504" v="536" actId="26606"/>
          <ac:graphicFrameMkLst>
            <pc:docMk/>
            <pc:sldMk cId="3178313587" sldId="257"/>
            <ac:graphicFrameMk id="5" creationId="{3AE2240D-F108-4F00-B414-01696BE9C437}"/>
          </ac:graphicFrameMkLst>
        </pc:graphicFrameChg>
        <pc:cxnChg chg="add">
          <ac:chgData name="Mr. Waqas Ahmed" userId="fdd9b67d-d404-4251-a000-3f9debc6e8e5" providerId="ADAL" clId="{C1BF020A-8C88-4AB4-89FF-4955A22EECA4}" dt="2021-10-11T11:26:06.504" v="536" actId="26606"/>
          <ac:cxnSpMkLst>
            <pc:docMk/>
            <pc:sldMk cId="3178313587" sldId="257"/>
            <ac:cxnSpMk id="11" creationId="{33862825-C012-4895-A17E-F3D1F62D89DD}"/>
          </ac:cxnSpMkLst>
        </pc:cxnChg>
      </pc:sldChg>
      <pc:sldChg chg="addSp delSp modSp new mod setBg modClrScheme chgLayout">
        <pc:chgData name="Mr. Waqas Ahmed" userId="fdd9b67d-d404-4251-a000-3f9debc6e8e5" providerId="ADAL" clId="{C1BF020A-8C88-4AB4-89FF-4955A22EECA4}" dt="2021-10-11T11:17:16.725" v="534" actId="26606"/>
        <pc:sldMkLst>
          <pc:docMk/>
          <pc:sldMk cId="2108908487" sldId="262"/>
        </pc:sldMkLst>
        <pc:spChg chg="mod ord">
          <ac:chgData name="Mr. Waqas Ahmed" userId="fdd9b67d-d404-4251-a000-3f9debc6e8e5" providerId="ADAL" clId="{C1BF020A-8C88-4AB4-89FF-4955A22EECA4}" dt="2021-10-11T11:17:16.725" v="534" actId="26606"/>
          <ac:spMkLst>
            <pc:docMk/>
            <pc:sldMk cId="2108908487" sldId="262"/>
            <ac:spMk id="2" creationId="{C6693154-007A-4280-A7F8-4B057F884032}"/>
          </ac:spMkLst>
        </pc:spChg>
        <pc:spChg chg="del mod ord">
          <ac:chgData name="Mr. Waqas Ahmed" userId="fdd9b67d-d404-4251-a000-3f9debc6e8e5" providerId="ADAL" clId="{C1BF020A-8C88-4AB4-89FF-4955A22EECA4}" dt="2021-10-11T11:14:27.491" v="52" actId="700"/>
          <ac:spMkLst>
            <pc:docMk/>
            <pc:sldMk cId="2108908487" sldId="262"/>
            <ac:spMk id="3" creationId="{D02FB728-B2AE-434B-B99C-6629CFF2D77D}"/>
          </ac:spMkLst>
        </pc:spChg>
        <pc:spChg chg="add mod ord">
          <ac:chgData name="Mr. Waqas Ahmed" userId="fdd9b67d-d404-4251-a000-3f9debc6e8e5" providerId="ADAL" clId="{C1BF020A-8C88-4AB4-89FF-4955A22EECA4}" dt="2021-10-11T11:17:16.725" v="534" actId="26606"/>
          <ac:spMkLst>
            <pc:docMk/>
            <pc:sldMk cId="2108908487" sldId="262"/>
            <ac:spMk id="4" creationId="{07316355-0CD5-406F-9CE4-6AF0B691C60C}"/>
          </ac:spMkLst>
        </pc:spChg>
        <pc:spChg chg="add del">
          <ac:chgData name="Mr. Waqas Ahmed" userId="fdd9b67d-d404-4251-a000-3f9debc6e8e5" providerId="ADAL" clId="{C1BF020A-8C88-4AB4-89FF-4955A22EECA4}" dt="2021-10-11T11:16:13.929" v="467" actId="26606"/>
          <ac:spMkLst>
            <pc:docMk/>
            <pc:sldMk cId="2108908487" sldId="262"/>
            <ac:spMk id="9" creationId="{DD4C4B28-6B4B-4445-8535-F516D74E4AA9}"/>
          </ac:spMkLst>
        </pc:spChg>
        <pc:spChg chg="add del">
          <ac:chgData name="Mr. Waqas Ahmed" userId="fdd9b67d-d404-4251-a000-3f9debc6e8e5" providerId="ADAL" clId="{C1BF020A-8C88-4AB4-89FF-4955A22EECA4}" dt="2021-10-11T11:16:13.929" v="467" actId="26606"/>
          <ac:spMkLst>
            <pc:docMk/>
            <pc:sldMk cId="2108908487" sldId="262"/>
            <ac:spMk id="13" creationId="{55B419A7-F817-4767-8CCB-FB0E189C4ACD}"/>
          </ac:spMkLst>
        </pc:spChg>
        <pc:spChg chg="add del">
          <ac:chgData name="Mr. Waqas Ahmed" userId="fdd9b67d-d404-4251-a000-3f9debc6e8e5" providerId="ADAL" clId="{C1BF020A-8C88-4AB4-89FF-4955A22EECA4}" dt="2021-10-11T11:16:13.929" v="467" actId="26606"/>
          <ac:spMkLst>
            <pc:docMk/>
            <pc:sldMk cId="2108908487" sldId="262"/>
            <ac:spMk id="17" creationId="{7021D92D-08FF-45A6-9109-AC9462C7E8E3}"/>
          </ac:spMkLst>
        </pc:spChg>
        <pc:spChg chg="add del">
          <ac:chgData name="Mr. Waqas Ahmed" userId="fdd9b67d-d404-4251-a000-3f9debc6e8e5" providerId="ADAL" clId="{C1BF020A-8C88-4AB4-89FF-4955A22EECA4}" dt="2021-10-11T11:17:16.725" v="534" actId="26606"/>
          <ac:spMkLst>
            <pc:docMk/>
            <pc:sldMk cId="2108908487" sldId="262"/>
            <ac:spMk id="22" creationId="{DD4C4B28-6B4B-4445-8535-F516D74E4AA9}"/>
          </ac:spMkLst>
        </pc:spChg>
        <pc:spChg chg="add del">
          <ac:chgData name="Mr. Waqas Ahmed" userId="fdd9b67d-d404-4251-a000-3f9debc6e8e5" providerId="ADAL" clId="{C1BF020A-8C88-4AB4-89FF-4955A22EECA4}" dt="2021-10-11T11:17:16.725" v="534" actId="26606"/>
          <ac:spMkLst>
            <pc:docMk/>
            <pc:sldMk cId="2108908487" sldId="262"/>
            <ac:spMk id="26" creationId="{55B419A7-F817-4767-8CCB-FB0E189C4ACD}"/>
          </ac:spMkLst>
        </pc:spChg>
        <pc:spChg chg="add del">
          <ac:chgData name="Mr. Waqas Ahmed" userId="fdd9b67d-d404-4251-a000-3f9debc6e8e5" providerId="ADAL" clId="{C1BF020A-8C88-4AB4-89FF-4955A22EECA4}" dt="2021-10-11T11:17:16.725" v="534" actId="26606"/>
          <ac:spMkLst>
            <pc:docMk/>
            <pc:sldMk cId="2108908487" sldId="262"/>
            <ac:spMk id="30" creationId="{B3BE00DD-5F52-49B1-A83B-F2E555AC5D05}"/>
          </ac:spMkLst>
        </pc:spChg>
        <pc:spChg chg="add">
          <ac:chgData name="Mr. Waqas Ahmed" userId="fdd9b67d-d404-4251-a000-3f9debc6e8e5" providerId="ADAL" clId="{C1BF020A-8C88-4AB4-89FF-4955A22EECA4}" dt="2021-10-11T11:17:16.725" v="534" actId="26606"/>
          <ac:spMkLst>
            <pc:docMk/>
            <pc:sldMk cId="2108908487" sldId="262"/>
            <ac:spMk id="35" creationId="{DD4C4B28-6B4B-4445-8535-F516D74E4AA9}"/>
          </ac:spMkLst>
        </pc:spChg>
        <pc:spChg chg="add">
          <ac:chgData name="Mr. Waqas Ahmed" userId="fdd9b67d-d404-4251-a000-3f9debc6e8e5" providerId="ADAL" clId="{C1BF020A-8C88-4AB4-89FF-4955A22EECA4}" dt="2021-10-11T11:17:16.725" v="534" actId="26606"/>
          <ac:spMkLst>
            <pc:docMk/>
            <pc:sldMk cId="2108908487" sldId="262"/>
            <ac:spMk id="39" creationId="{55B419A7-F817-4767-8CCB-FB0E189C4ACD}"/>
          </ac:spMkLst>
        </pc:spChg>
        <pc:spChg chg="add">
          <ac:chgData name="Mr. Waqas Ahmed" userId="fdd9b67d-d404-4251-a000-3f9debc6e8e5" providerId="ADAL" clId="{C1BF020A-8C88-4AB4-89FF-4955A22EECA4}" dt="2021-10-11T11:17:16.725" v="534" actId="26606"/>
          <ac:spMkLst>
            <pc:docMk/>
            <pc:sldMk cId="2108908487" sldId="262"/>
            <ac:spMk id="43" creationId="{7021D92D-08FF-45A6-9109-AC9462C7E8E3}"/>
          </ac:spMkLst>
        </pc:spChg>
        <pc:cxnChg chg="add del">
          <ac:chgData name="Mr. Waqas Ahmed" userId="fdd9b67d-d404-4251-a000-3f9debc6e8e5" providerId="ADAL" clId="{C1BF020A-8C88-4AB4-89FF-4955A22EECA4}" dt="2021-10-11T11:16:13.929" v="467" actId="26606"/>
          <ac:cxnSpMkLst>
            <pc:docMk/>
            <pc:sldMk cId="2108908487" sldId="262"/>
            <ac:cxnSpMk id="11" creationId="{0CB1C732-7193-4253-8746-850D090A6B4E}"/>
          </ac:cxnSpMkLst>
        </pc:cxnChg>
        <pc:cxnChg chg="add del">
          <ac:chgData name="Mr. Waqas Ahmed" userId="fdd9b67d-d404-4251-a000-3f9debc6e8e5" providerId="ADAL" clId="{C1BF020A-8C88-4AB4-89FF-4955A22EECA4}" dt="2021-10-11T11:16:13.929" v="467" actId="26606"/>
          <ac:cxnSpMkLst>
            <pc:docMk/>
            <pc:sldMk cId="2108908487" sldId="262"/>
            <ac:cxnSpMk id="15" creationId="{8CE3FEC8-6867-4FFD-9D09-065F2D54A302}"/>
          </ac:cxnSpMkLst>
        </pc:cxnChg>
        <pc:cxnChg chg="add del">
          <ac:chgData name="Mr. Waqas Ahmed" userId="fdd9b67d-d404-4251-a000-3f9debc6e8e5" providerId="ADAL" clId="{C1BF020A-8C88-4AB4-89FF-4955A22EECA4}" dt="2021-10-11T11:17:16.725" v="534" actId="26606"/>
          <ac:cxnSpMkLst>
            <pc:docMk/>
            <pc:sldMk cId="2108908487" sldId="262"/>
            <ac:cxnSpMk id="24" creationId="{0CB1C732-7193-4253-8746-850D090A6B4E}"/>
          </ac:cxnSpMkLst>
        </pc:cxnChg>
        <pc:cxnChg chg="add del">
          <ac:chgData name="Mr. Waqas Ahmed" userId="fdd9b67d-d404-4251-a000-3f9debc6e8e5" providerId="ADAL" clId="{C1BF020A-8C88-4AB4-89FF-4955A22EECA4}" dt="2021-10-11T11:17:16.725" v="534" actId="26606"/>
          <ac:cxnSpMkLst>
            <pc:docMk/>
            <pc:sldMk cId="2108908487" sldId="262"/>
            <ac:cxnSpMk id="28" creationId="{DE3FB7FD-3883-4AFF-8349-2E3BBDA714EA}"/>
          </ac:cxnSpMkLst>
        </pc:cxnChg>
        <pc:cxnChg chg="add">
          <ac:chgData name="Mr. Waqas Ahmed" userId="fdd9b67d-d404-4251-a000-3f9debc6e8e5" providerId="ADAL" clId="{C1BF020A-8C88-4AB4-89FF-4955A22EECA4}" dt="2021-10-11T11:17:16.725" v="534" actId="26606"/>
          <ac:cxnSpMkLst>
            <pc:docMk/>
            <pc:sldMk cId="2108908487" sldId="262"/>
            <ac:cxnSpMk id="37" creationId="{0CB1C732-7193-4253-8746-850D090A6B4E}"/>
          </ac:cxnSpMkLst>
        </pc:cxnChg>
        <pc:cxnChg chg="add">
          <ac:chgData name="Mr. Waqas Ahmed" userId="fdd9b67d-d404-4251-a000-3f9debc6e8e5" providerId="ADAL" clId="{C1BF020A-8C88-4AB4-89FF-4955A22EECA4}" dt="2021-10-11T11:17:16.725" v="534" actId="26606"/>
          <ac:cxnSpMkLst>
            <pc:docMk/>
            <pc:sldMk cId="2108908487" sldId="262"/>
            <ac:cxnSpMk id="41" creationId="{8CE3FEC8-6867-4FFD-9D09-065F2D54A302}"/>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2DD85-654F-4EAB-A3B6-7017C6F01CE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7265C4-03F0-44C1-B6C4-71A563460EEC}">
      <dgm:prSet/>
      <dgm:spPr/>
      <dgm:t>
        <a:bodyPr/>
        <a:lstStyle/>
        <a:p>
          <a:r>
            <a:rPr lang="en-US"/>
            <a:t>Group Members:</a:t>
          </a:r>
        </a:p>
      </dgm:t>
    </dgm:pt>
    <dgm:pt modelId="{D3C41D91-FC85-478A-BB78-866579990256}" type="parTrans" cxnId="{58DA7D06-6287-4781-81F5-1AE09C1B5A7C}">
      <dgm:prSet/>
      <dgm:spPr/>
      <dgm:t>
        <a:bodyPr/>
        <a:lstStyle/>
        <a:p>
          <a:endParaRPr lang="en-US"/>
        </a:p>
      </dgm:t>
    </dgm:pt>
    <dgm:pt modelId="{A4D89389-9F85-41C7-978F-B090A22E0657}" type="sibTrans" cxnId="{58DA7D06-6287-4781-81F5-1AE09C1B5A7C}">
      <dgm:prSet/>
      <dgm:spPr/>
      <dgm:t>
        <a:bodyPr/>
        <a:lstStyle/>
        <a:p>
          <a:endParaRPr lang="en-US"/>
        </a:p>
      </dgm:t>
    </dgm:pt>
    <dgm:pt modelId="{C60335AB-8833-40C7-82B0-5137B65DD4AD}">
      <dgm:prSet/>
      <dgm:spPr/>
      <dgm:t>
        <a:bodyPr/>
        <a:lstStyle/>
        <a:p>
          <a:r>
            <a:rPr lang="en-US"/>
            <a:t>Wasiq Ahmed</a:t>
          </a:r>
        </a:p>
      </dgm:t>
    </dgm:pt>
    <dgm:pt modelId="{8D7072BA-913E-4E37-83DA-12B7894C20EF}" type="parTrans" cxnId="{410C0A7F-0CDD-4DCA-864B-FEFF5242F258}">
      <dgm:prSet/>
      <dgm:spPr/>
      <dgm:t>
        <a:bodyPr/>
        <a:lstStyle/>
        <a:p>
          <a:endParaRPr lang="en-US"/>
        </a:p>
      </dgm:t>
    </dgm:pt>
    <dgm:pt modelId="{BE7F83C2-A947-49BA-B63F-CCC4523C89CF}" type="sibTrans" cxnId="{410C0A7F-0CDD-4DCA-864B-FEFF5242F258}">
      <dgm:prSet/>
      <dgm:spPr/>
      <dgm:t>
        <a:bodyPr/>
        <a:lstStyle/>
        <a:p>
          <a:endParaRPr lang="en-US"/>
        </a:p>
      </dgm:t>
    </dgm:pt>
    <dgm:pt modelId="{30AF3F1E-988E-4CAD-899D-13DDA14E593D}">
      <dgm:prSet/>
      <dgm:spPr/>
      <dgm:t>
        <a:bodyPr/>
        <a:lstStyle/>
        <a:p>
          <a:r>
            <a:rPr lang="en-US"/>
            <a:t>Email: wasiqahmed7@gmail.com</a:t>
          </a:r>
        </a:p>
      </dgm:t>
    </dgm:pt>
    <dgm:pt modelId="{E4C95C8B-DBBE-4733-AE1D-54591570D485}" type="parTrans" cxnId="{B6CC7A7A-E0F9-4586-BD85-4E03CDCE172A}">
      <dgm:prSet/>
      <dgm:spPr/>
      <dgm:t>
        <a:bodyPr/>
        <a:lstStyle/>
        <a:p>
          <a:endParaRPr lang="en-US"/>
        </a:p>
      </dgm:t>
    </dgm:pt>
    <dgm:pt modelId="{B207DC9F-CA40-4227-B5A7-72976C73DBC5}" type="sibTrans" cxnId="{B6CC7A7A-E0F9-4586-BD85-4E03CDCE172A}">
      <dgm:prSet/>
      <dgm:spPr/>
      <dgm:t>
        <a:bodyPr/>
        <a:lstStyle/>
        <a:p>
          <a:endParaRPr lang="en-US"/>
        </a:p>
      </dgm:t>
    </dgm:pt>
    <dgm:pt modelId="{C98F9B90-76F1-468E-A2C7-421F1FB12E88}">
      <dgm:prSet/>
      <dgm:spPr/>
      <dgm:t>
        <a:bodyPr/>
        <a:lstStyle/>
        <a:p>
          <a:r>
            <a:rPr lang="en-US"/>
            <a:t>Country: Turkey</a:t>
          </a:r>
        </a:p>
      </dgm:t>
    </dgm:pt>
    <dgm:pt modelId="{23D0EFDD-BAAF-44BB-96C5-E93F59305998}" type="parTrans" cxnId="{B2355A62-393B-4114-A334-BEB2F1AD4BFA}">
      <dgm:prSet/>
      <dgm:spPr/>
      <dgm:t>
        <a:bodyPr/>
        <a:lstStyle/>
        <a:p>
          <a:endParaRPr lang="en-US"/>
        </a:p>
      </dgm:t>
    </dgm:pt>
    <dgm:pt modelId="{C8FBB0BB-8F80-4360-89D3-1B851D609D92}" type="sibTrans" cxnId="{B2355A62-393B-4114-A334-BEB2F1AD4BFA}">
      <dgm:prSet/>
      <dgm:spPr/>
      <dgm:t>
        <a:bodyPr/>
        <a:lstStyle/>
        <a:p>
          <a:endParaRPr lang="en-US"/>
        </a:p>
      </dgm:t>
    </dgm:pt>
    <dgm:pt modelId="{B4283508-2C1F-4973-87FF-CAC65994AB16}">
      <dgm:prSet/>
      <dgm:spPr/>
      <dgm:t>
        <a:bodyPr/>
        <a:lstStyle/>
        <a:p>
          <a:r>
            <a:rPr lang="en-US"/>
            <a:t>University: Bilkent University</a:t>
          </a:r>
        </a:p>
      </dgm:t>
    </dgm:pt>
    <dgm:pt modelId="{C57310C7-D787-41C6-87EE-BBFBD662D04F}" type="parTrans" cxnId="{D86F2AE9-BC80-4389-9501-205FE8E5173D}">
      <dgm:prSet/>
      <dgm:spPr/>
      <dgm:t>
        <a:bodyPr/>
        <a:lstStyle/>
        <a:p>
          <a:endParaRPr lang="en-US"/>
        </a:p>
      </dgm:t>
    </dgm:pt>
    <dgm:pt modelId="{52CD64E3-C715-4885-9019-834B17519F83}" type="sibTrans" cxnId="{D86F2AE9-BC80-4389-9501-205FE8E5173D}">
      <dgm:prSet/>
      <dgm:spPr/>
      <dgm:t>
        <a:bodyPr/>
        <a:lstStyle/>
        <a:p>
          <a:endParaRPr lang="en-US"/>
        </a:p>
      </dgm:t>
    </dgm:pt>
    <dgm:pt modelId="{FE43E026-52F7-4AD3-904A-CCA04B1C748E}">
      <dgm:prSet/>
      <dgm:spPr/>
      <dgm:t>
        <a:bodyPr/>
        <a:lstStyle/>
        <a:p>
          <a:r>
            <a:rPr lang="en-US"/>
            <a:t>Github Repository: </a:t>
          </a:r>
          <a:r>
            <a:rPr lang="en-US" i="1"/>
            <a:t>https://github.com/Wasiq147/DataGlacier-proejct.git</a:t>
          </a:r>
          <a:endParaRPr lang="en-US"/>
        </a:p>
      </dgm:t>
    </dgm:pt>
    <dgm:pt modelId="{5D6C1B2E-FE74-4A14-81E9-4391814D2F97}" type="parTrans" cxnId="{16D2E1A5-B4CE-4857-B29E-FD10C0BBB6A2}">
      <dgm:prSet/>
      <dgm:spPr/>
      <dgm:t>
        <a:bodyPr/>
        <a:lstStyle/>
        <a:p>
          <a:endParaRPr lang="en-US"/>
        </a:p>
      </dgm:t>
    </dgm:pt>
    <dgm:pt modelId="{31D7181A-4A9A-46DA-BECD-761B54E95C7D}" type="sibTrans" cxnId="{16D2E1A5-B4CE-4857-B29E-FD10C0BBB6A2}">
      <dgm:prSet/>
      <dgm:spPr/>
      <dgm:t>
        <a:bodyPr/>
        <a:lstStyle/>
        <a:p>
          <a:endParaRPr lang="en-US"/>
        </a:p>
      </dgm:t>
    </dgm:pt>
    <dgm:pt modelId="{1BAFCAEA-717B-4834-A576-B21A91FB3508}" type="pres">
      <dgm:prSet presAssocID="{C892DD85-654F-4EAB-A3B6-7017C6F01CED}" presName="linear" presStyleCnt="0">
        <dgm:presLayoutVars>
          <dgm:animLvl val="lvl"/>
          <dgm:resizeHandles val="exact"/>
        </dgm:presLayoutVars>
      </dgm:prSet>
      <dgm:spPr/>
    </dgm:pt>
    <dgm:pt modelId="{A20BF472-CF30-439C-8F07-571570B7C8D4}" type="pres">
      <dgm:prSet presAssocID="{5A7265C4-03F0-44C1-B6C4-71A563460EEC}" presName="parentText" presStyleLbl="node1" presStyleIdx="0" presStyleCnt="2">
        <dgm:presLayoutVars>
          <dgm:chMax val="0"/>
          <dgm:bulletEnabled val="1"/>
        </dgm:presLayoutVars>
      </dgm:prSet>
      <dgm:spPr/>
    </dgm:pt>
    <dgm:pt modelId="{486BE0FD-A9B9-44CF-BD13-68F86B2CD2E7}" type="pres">
      <dgm:prSet presAssocID="{5A7265C4-03F0-44C1-B6C4-71A563460EEC}" presName="childText" presStyleLbl="revTx" presStyleIdx="0" presStyleCnt="1">
        <dgm:presLayoutVars>
          <dgm:bulletEnabled val="1"/>
        </dgm:presLayoutVars>
      </dgm:prSet>
      <dgm:spPr/>
    </dgm:pt>
    <dgm:pt modelId="{7CC9B92E-3FD2-4CCE-98EC-D73E82BCA8B8}" type="pres">
      <dgm:prSet presAssocID="{FE43E026-52F7-4AD3-904A-CCA04B1C748E}" presName="parentText" presStyleLbl="node1" presStyleIdx="1" presStyleCnt="2">
        <dgm:presLayoutVars>
          <dgm:chMax val="0"/>
          <dgm:bulletEnabled val="1"/>
        </dgm:presLayoutVars>
      </dgm:prSet>
      <dgm:spPr/>
    </dgm:pt>
  </dgm:ptLst>
  <dgm:cxnLst>
    <dgm:cxn modelId="{58DA7D06-6287-4781-81F5-1AE09C1B5A7C}" srcId="{C892DD85-654F-4EAB-A3B6-7017C6F01CED}" destId="{5A7265C4-03F0-44C1-B6C4-71A563460EEC}" srcOrd="0" destOrd="0" parTransId="{D3C41D91-FC85-478A-BB78-866579990256}" sibTransId="{A4D89389-9F85-41C7-978F-B090A22E0657}"/>
    <dgm:cxn modelId="{486CB00F-678D-480C-82BF-AE992885C051}" type="presOf" srcId="{B4283508-2C1F-4973-87FF-CAC65994AB16}" destId="{486BE0FD-A9B9-44CF-BD13-68F86B2CD2E7}" srcOrd="0" destOrd="3" presId="urn:microsoft.com/office/officeart/2005/8/layout/vList2"/>
    <dgm:cxn modelId="{CB55D61A-C764-4C86-92E6-25D2AE557566}" type="presOf" srcId="{C892DD85-654F-4EAB-A3B6-7017C6F01CED}" destId="{1BAFCAEA-717B-4834-A576-B21A91FB3508}" srcOrd="0" destOrd="0" presId="urn:microsoft.com/office/officeart/2005/8/layout/vList2"/>
    <dgm:cxn modelId="{4CA3B233-9DD7-455D-8DED-DE93BAF4EF8E}" type="presOf" srcId="{C98F9B90-76F1-468E-A2C7-421F1FB12E88}" destId="{486BE0FD-A9B9-44CF-BD13-68F86B2CD2E7}" srcOrd="0" destOrd="2" presId="urn:microsoft.com/office/officeart/2005/8/layout/vList2"/>
    <dgm:cxn modelId="{B2355A62-393B-4114-A334-BEB2F1AD4BFA}" srcId="{C60335AB-8833-40C7-82B0-5137B65DD4AD}" destId="{C98F9B90-76F1-468E-A2C7-421F1FB12E88}" srcOrd="1" destOrd="0" parTransId="{23D0EFDD-BAAF-44BB-96C5-E93F59305998}" sibTransId="{C8FBB0BB-8F80-4360-89D3-1B851D609D92}"/>
    <dgm:cxn modelId="{F34CD846-2342-4660-A236-FDAD6DAC099D}" type="presOf" srcId="{C60335AB-8833-40C7-82B0-5137B65DD4AD}" destId="{486BE0FD-A9B9-44CF-BD13-68F86B2CD2E7}" srcOrd="0" destOrd="0" presId="urn:microsoft.com/office/officeart/2005/8/layout/vList2"/>
    <dgm:cxn modelId="{B6CC7A7A-E0F9-4586-BD85-4E03CDCE172A}" srcId="{C60335AB-8833-40C7-82B0-5137B65DD4AD}" destId="{30AF3F1E-988E-4CAD-899D-13DDA14E593D}" srcOrd="0" destOrd="0" parTransId="{E4C95C8B-DBBE-4733-AE1D-54591570D485}" sibTransId="{B207DC9F-CA40-4227-B5A7-72976C73DBC5}"/>
    <dgm:cxn modelId="{410C0A7F-0CDD-4DCA-864B-FEFF5242F258}" srcId="{5A7265C4-03F0-44C1-B6C4-71A563460EEC}" destId="{C60335AB-8833-40C7-82B0-5137B65DD4AD}" srcOrd="0" destOrd="0" parTransId="{8D7072BA-913E-4E37-83DA-12B7894C20EF}" sibTransId="{BE7F83C2-A947-49BA-B63F-CCC4523C89CF}"/>
    <dgm:cxn modelId="{16D2E1A5-B4CE-4857-B29E-FD10C0BBB6A2}" srcId="{C892DD85-654F-4EAB-A3B6-7017C6F01CED}" destId="{FE43E026-52F7-4AD3-904A-CCA04B1C748E}" srcOrd="1" destOrd="0" parTransId="{5D6C1B2E-FE74-4A14-81E9-4391814D2F97}" sibTransId="{31D7181A-4A9A-46DA-BECD-761B54E95C7D}"/>
    <dgm:cxn modelId="{1565EBA9-FFBD-4181-B774-FA0373BD127A}" type="presOf" srcId="{5A7265C4-03F0-44C1-B6C4-71A563460EEC}" destId="{A20BF472-CF30-439C-8F07-571570B7C8D4}" srcOrd="0" destOrd="0" presId="urn:microsoft.com/office/officeart/2005/8/layout/vList2"/>
    <dgm:cxn modelId="{9D044BE3-04B9-480F-9F59-81ABC83A5393}" type="presOf" srcId="{FE43E026-52F7-4AD3-904A-CCA04B1C748E}" destId="{7CC9B92E-3FD2-4CCE-98EC-D73E82BCA8B8}" srcOrd="0" destOrd="0" presId="urn:microsoft.com/office/officeart/2005/8/layout/vList2"/>
    <dgm:cxn modelId="{D86F2AE9-BC80-4389-9501-205FE8E5173D}" srcId="{C60335AB-8833-40C7-82B0-5137B65DD4AD}" destId="{B4283508-2C1F-4973-87FF-CAC65994AB16}" srcOrd="2" destOrd="0" parTransId="{C57310C7-D787-41C6-87EE-BBFBD662D04F}" sibTransId="{52CD64E3-C715-4885-9019-834B17519F83}"/>
    <dgm:cxn modelId="{3992A8EF-C308-45E4-8429-9D4757A89C65}" type="presOf" srcId="{30AF3F1E-988E-4CAD-899D-13DDA14E593D}" destId="{486BE0FD-A9B9-44CF-BD13-68F86B2CD2E7}" srcOrd="0" destOrd="1" presId="urn:microsoft.com/office/officeart/2005/8/layout/vList2"/>
    <dgm:cxn modelId="{8D11E207-C027-4D9A-B3B5-42ECA9BA1620}" type="presParOf" srcId="{1BAFCAEA-717B-4834-A576-B21A91FB3508}" destId="{A20BF472-CF30-439C-8F07-571570B7C8D4}" srcOrd="0" destOrd="0" presId="urn:microsoft.com/office/officeart/2005/8/layout/vList2"/>
    <dgm:cxn modelId="{A0DCC16A-5E09-4225-ADDE-4F52CF388BD6}" type="presParOf" srcId="{1BAFCAEA-717B-4834-A576-B21A91FB3508}" destId="{486BE0FD-A9B9-44CF-BD13-68F86B2CD2E7}" srcOrd="1" destOrd="0" presId="urn:microsoft.com/office/officeart/2005/8/layout/vList2"/>
    <dgm:cxn modelId="{CC675381-7B7E-4DB7-A95F-07C386B96F88}" type="presParOf" srcId="{1BAFCAEA-717B-4834-A576-B21A91FB3508}" destId="{7CC9B92E-3FD2-4CCE-98EC-D73E82BCA8B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F472-CF30-439C-8F07-571570B7C8D4}">
      <dsp:nvSpPr>
        <dsp:cNvPr id="0" name=""/>
        <dsp:cNvSpPr/>
      </dsp:nvSpPr>
      <dsp:spPr>
        <a:xfrm>
          <a:off x="0" y="641139"/>
          <a:ext cx="5609230" cy="11647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Group Members:</a:t>
          </a:r>
        </a:p>
      </dsp:txBody>
      <dsp:txXfrm>
        <a:off x="56859" y="697998"/>
        <a:ext cx="5495512" cy="1051053"/>
      </dsp:txXfrm>
    </dsp:sp>
    <dsp:sp modelId="{486BE0FD-A9B9-44CF-BD13-68F86B2CD2E7}">
      <dsp:nvSpPr>
        <dsp:cNvPr id="0" name=""/>
        <dsp:cNvSpPr/>
      </dsp:nvSpPr>
      <dsp:spPr>
        <a:xfrm>
          <a:off x="0" y="1805911"/>
          <a:ext cx="560923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Wasiq Ahmed</a:t>
          </a:r>
        </a:p>
        <a:p>
          <a:pPr marL="342900" lvl="2" indent="-171450" algn="l" defTabSz="711200">
            <a:lnSpc>
              <a:spcPct val="90000"/>
            </a:lnSpc>
            <a:spcBef>
              <a:spcPct val="0"/>
            </a:spcBef>
            <a:spcAft>
              <a:spcPct val="20000"/>
            </a:spcAft>
            <a:buChar char="•"/>
          </a:pPr>
          <a:r>
            <a:rPr lang="en-US" sz="1600" kern="1200"/>
            <a:t>Email: wasiqahmed7@gmail.com</a:t>
          </a:r>
        </a:p>
        <a:p>
          <a:pPr marL="342900" lvl="2" indent="-171450" algn="l" defTabSz="711200">
            <a:lnSpc>
              <a:spcPct val="90000"/>
            </a:lnSpc>
            <a:spcBef>
              <a:spcPct val="0"/>
            </a:spcBef>
            <a:spcAft>
              <a:spcPct val="20000"/>
            </a:spcAft>
            <a:buChar char="•"/>
          </a:pPr>
          <a:r>
            <a:rPr lang="en-US" sz="1600" kern="1200"/>
            <a:t>Country: Turkey</a:t>
          </a:r>
        </a:p>
        <a:p>
          <a:pPr marL="342900" lvl="2" indent="-171450" algn="l" defTabSz="711200">
            <a:lnSpc>
              <a:spcPct val="90000"/>
            </a:lnSpc>
            <a:spcBef>
              <a:spcPct val="0"/>
            </a:spcBef>
            <a:spcAft>
              <a:spcPct val="20000"/>
            </a:spcAft>
            <a:buChar char="•"/>
          </a:pPr>
          <a:r>
            <a:rPr lang="en-US" sz="1600" kern="1200"/>
            <a:t>University: Bilkent University</a:t>
          </a:r>
        </a:p>
      </dsp:txBody>
      <dsp:txXfrm>
        <a:off x="0" y="1805911"/>
        <a:ext cx="5609230" cy="1108485"/>
      </dsp:txXfrm>
    </dsp:sp>
    <dsp:sp modelId="{7CC9B92E-3FD2-4CCE-98EC-D73E82BCA8B8}">
      <dsp:nvSpPr>
        <dsp:cNvPr id="0" name=""/>
        <dsp:cNvSpPr/>
      </dsp:nvSpPr>
      <dsp:spPr>
        <a:xfrm>
          <a:off x="0" y="2914396"/>
          <a:ext cx="5609230" cy="1164771"/>
        </a:xfrm>
        <a:prstGeom prst="roundRect">
          <a:avLst/>
        </a:prstGeom>
        <a:solidFill>
          <a:schemeClr val="accent2">
            <a:hueOff val="-1500029"/>
            <a:satOff val="-47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Github Repository: </a:t>
          </a:r>
          <a:r>
            <a:rPr lang="en-US" sz="2100" i="1" kern="1200"/>
            <a:t>https://github.com/Wasiq147/DataGlacier-proejct.git</a:t>
          </a:r>
          <a:endParaRPr lang="en-US" sz="2100" kern="1200"/>
        </a:p>
      </dsp:txBody>
      <dsp:txXfrm>
        <a:off x="56859" y="2971255"/>
        <a:ext cx="5495512" cy="10510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11-Oct-21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9592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764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733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219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852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91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74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900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7019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6939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11-Oct-21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6128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11-Oct-21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141848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3F6CE-2A27-423B-B824-56DF87B21D5E}"/>
              </a:ext>
            </a:extLst>
          </p:cNvPr>
          <p:cNvSpPr>
            <a:spLocks noGrp="1"/>
          </p:cNvSpPr>
          <p:nvPr>
            <p:ph type="ctrTitle"/>
          </p:nvPr>
        </p:nvSpPr>
        <p:spPr>
          <a:xfrm>
            <a:off x="7587182" y="893935"/>
            <a:ext cx="3756670" cy="3339390"/>
          </a:xfrm>
        </p:spPr>
        <p:txBody>
          <a:bodyPr anchor="b">
            <a:normAutofit fontScale="90000"/>
          </a:bodyPr>
          <a:lstStyle/>
          <a:p>
            <a:r>
              <a:rPr lang="en-US" sz="6000" dirty="0" err="1"/>
              <a:t>DataGlacier</a:t>
            </a:r>
            <a:r>
              <a:rPr lang="en-US" sz="6000" dirty="0"/>
              <a:t> Week 11 Deliverables</a:t>
            </a:r>
          </a:p>
        </p:txBody>
      </p:sp>
      <p:sp>
        <p:nvSpPr>
          <p:cNvPr id="3" name="Subtitle 2">
            <a:extLst>
              <a:ext uri="{FF2B5EF4-FFF2-40B4-BE49-F238E27FC236}">
                <a16:creationId xmlns:a16="http://schemas.microsoft.com/office/drawing/2014/main" id="{FF74CF05-7D54-4383-8742-226D8D3A53F6}"/>
              </a:ext>
            </a:extLst>
          </p:cNvPr>
          <p:cNvSpPr>
            <a:spLocks noGrp="1"/>
          </p:cNvSpPr>
          <p:nvPr>
            <p:ph type="subTitle" idx="1"/>
          </p:nvPr>
        </p:nvSpPr>
        <p:spPr>
          <a:xfrm>
            <a:off x="7587181" y="4382814"/>
            <a:ext cx="3756669" cy="1403837"/>
          </a:xfrm>
        </p:spPr>
        <p:txBody>
          <a:bodyPr anchor="t">
            <a:normAutofit/>
          </a:bodyPr>
          <a:lstStyle/>
          <a:p>
            <a:r>
              <a:rPr lang="en-US" dirty="0"/>
              <a:t>Group Name: </a:t>
            </a:r>
            <a:r>
              <a:rPr lang="en-US" dirty="0" err="1"/>
              <a:t>MacroStaff</a:t>
            </a:r>
            <a:endParaRPr lang="en-US" dirty="0"/>
          </a:p>
        </p:txBody>
      </p:sp>
      <p:pic>
        <p:nvPicPr>
          <p:cNvPr id="4" name="Picture 3" descr="Digital numbers and charts">
            <a:extLst>
              <a:ext uri="{FF2B5EF4-FFF2-40B4-BE49-F238E27FC236}">
                <a16:creationId xmlns:a16="http://schemas.microsoft.com/office/drawing/2014/main" id="{9C195FC3-A916-4326-9C2C-1A63670EB051}"/>
              </a:ext>
            </a:extLst>
          </p:cNvPr>
          <p:cNvPicPr>
            <a:picLocks noChangeAspect="1"/>
          </p:cNvPicPr>
          <p:nvPr/>
        </p:nvPicPr>
        <p:blipFill rotWithShape="1">
          <a:blip r:embed="rId2"/>
          <a:srcRect l="27129" r="17205"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413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34B227-9EC8-42CE-83EF-1A8BE04E065D}"/>
              </a:ext>
            </a:extLst>
          </p:cNvPr>
          <p:cNvSpPr>
            <a:spLocks noGrp="1"/>
          </p:cNvSpPr>
          <p:nvPr>
            <p:ph type="title"/>
          </p:nvPr>
        </p:nvSpPr>
        <p:spPr>
          <a:xfrm>
            <a:off x="758953" y="1063256"/>
            <a:ext cx="3382050" cy="4558954"/>
          </a:xfrm>
        </p:spPr>
        <p:txBody>
          <a:bodyPr anchor="ctr">
            <a:normAutofit/>
          </a:bodyPr>
          <a:lstStyle/>
          <a:p>
            <a:r>
              <a:rPr lang="en-US" sz="3300">
                <a:solidFill>
                  <a:schemeClr val="bg1"/>
                </a:solidFill>
              </a:rPr>
              <a:t>Project: Cross Selling Recommendations</a:t>
            </a:r>
            <a:br>
              <a:rPr lang="en-US" sz="3300">
                <a:solidFill>
                  <a:schemeClr val="bg1"/>
                </a:solidFill>
              </a:rPr>
            </a:br>
            <a:r>
              <a:rPr lang="en-US" sz="3300">
                <a:solidFill>
                  <a:schemeClr val="bg1"/>
                </a:solidFill>
              </a:rPr>
              <a:t>Group Specialization: Data Analyst</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3AE2240D-F108-4F00-B414-01696BE9C437}"/>
              </a:ext>
            </a:extLst>
          </p:cNvPr>
          <p:cNvGraphicFramePr>
            <a:graphicFrameLocks noGrp="1"/>
          </p:cNvGraphicFramePr>
          <p:nvPr>
            <p:ph idx="1"/>
            <p:extLst>
              <p:ext uri="{D42A27DB-BD31-4B8C-83A1-F6EECF244321}">
                <p14:modId xmlns:p14="http://schemas.microsoft.com/office/powerpoint/2010/main" val="3587862770"/>
              </p:ext>
            </p:extLst>
          </p:nvPr>
        </p:nvGraphicFramePr>
        <p:xfrm>
          <a:off x="5820770" y="1063256"/>
          <a:ext cx="5609230" cy="472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31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0E9-6B13-4E1F-B146-156023E05641}"/>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CCA75243-F962-4281-A4E9-B0005F3A35EF}"/>
              </a:ext>
            </a:extLst>
          </p:cNvPr>
          <p:cNvSpPr>
            <a:spLocks noGrp="1"/>
          </p:cNvSpPr>
          <p:nvPr>
            <p:ph idx="1"/>
          </p:nvPr>
        </p:nvSpPr>
        <p:spPr/>
        <p:txBody>
          <a:bodyPr>
            <a:normAutofit fontScale="92500"/>
          </a:bodyPr>
          <a:lstStyle/>
          <a:p>
            <a:pPr marL="0" indent="0">
              <a:buNone/>
            </a:pPr>
            <a:r>
              <a:rPr lang="en-US" sz="3200" dirty="0"/>
              <a:t>A company called XYZ Credit Union currently has data about its customers and their purchased banking products. Since this data is highly clustered and not properly formatted, the company needs assistance in cleaning the data of potential invalid or repeated entries.</a:t>
            </a:r>
          </a:p>
        </p:txBody>
      </p:sp>
    </p:spTree>
    <p:extLst>
      <p:ext uri="{BB962C8B-B14F-4D97-AF65-F5344CB8AC3E}">
        <p14:creationId xmlns:p14="http://schemas.microsoft.com/office/powerpoint/2010/main" val="155190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E7869C-D9DF-4D00-92E8-796FF0349E80}"/>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Gender Ratio in Customers</a:t>
            </a:r>
          </a:p>
        </p:txBody>
      </p:sp>
      <p:cxnSp>
        <p:nvCxnSpPr>
          <p:cNvPr id="14" name="Straight Connector 13">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F2D46AB-F88D-4BF1-9B5E-3D6A72C5BBC1}"/>
              </a:ext>
            </a:extLst>
          </p:cNvPr>
          <p:cNvSpPr>
            <a:spLocks noGrp="1"/>
          </p:cNvSpPr>
          <p:nvPr>
            <p:ph type="body" sz="half" idx="2"/>
          </p:nvPr>
        </p:nvSpPr>
        <p:spPr>
          <a:xfrm>
            <a:off x="758826" y="3161684"/>
            <a:ext cx="4782166" cy="2620405"/>
          </a:xfrm>
        </p:spPr>
        <p:txBody>
          <a:bodyPr vert="horz" lIns="91440" tIns="45720" rIns="91440" bIns="45720" rtlCol="0">
            <a:normAutofit/>
          </a:bodyPr>
          <a:lstStyle/>
          <a:p>
            <a:pPr marL="182880"/>
            <a:r>
              <a:rPr lang="en-US" dirty="0"/>
              <a:t>A ratio of 1.19:1 is seen for H:V</a:t>
            </a:r>
          </a:p>
          <a:p>
            <a:pPr marL="182880"/>
            <a:endParaRPr lang="en-US" dirty="0"/>
          </a:p>
          <a:p>
            <a:pPr marL="182880"/>
            <a:r>
              <a:rPr lang="en-US" dirty="0"/>
              <a:t>Roughly a difference of 77,769 records observed</a:t>
            </a:r>
          </a:p>
          <a:p>
            <a:pPr marL="182880"/>
            <a:endParaRPr lang="en-US" dirty="0"/>
          </a:p>
          <a:p>
            <a:pPr marL="182880"/>
            <a:r>
              <a:rPr lang="en-US" dirty="0"/>
              <a:t>No bases for biases</a:t>
            </a:r>
          </a:p>
        </p:txBody>
      </p:sp>
      <p:pic>
        <p:nvPicPr>
          <p:cNvPr id="5" name="Picture 4" descr="Icon&#10;&#10;Description automatically generated">
            <a:extLst>
              <a:ext uri="{FF2B5EF4-FFF2-40B4-BE49-F238E27FC236}">
                <a16:creationId xmlns:a16="http://schemas.microsoft.com/office/drawing/2014/main" id="{C5F461B6-A40B-40EB-82A7-D3AA640F5F7F}"/>
              </a:ext>
            </a:extLst>
          </p:cNvPr>
          <p:cNvPicPr>
            <a:picLocks noChangeAspect="1"/>
          </p:cNvPicPr>
          <p:nvPr/>
        </p:nvPicPr>
        <p:blipFill>
          <a:blip r:embed="rId2"/>
          <a:stretch>
            <a:fillRect/>
          </a:stretch>
        </p:blipFill>
        <p:spPr>
          <a:xfrm>
            <a:off x="6231886" y="1371039"/>
            <a:ext cx="5221611" cy="3798723"/>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400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1FB732-3798-4103-93D9-6F0B467B171E}"/>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Customer Age Group</a:t>
            </a:r>
          </a:p>
        </p:txBody>
      </p:sp>
      <p:cxnSp>
        <p:nvCxnSpPr>
          <p:cNvPr id="14"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Chart, histogram&#10;&#10;Description automatically generated">
            <a:extLst>
              <a:ext uri="{FF2B5EF4-FFF2-40B4-BE49-F238E27FC236}">
                <a16:creationId xmlns:a16="http://schemas.microsoft.com/office/drawing/2014/main" id="{E89BEE1A-7331-47FC-BB94-A2D8E9D0FC86}"/>
              </a:ext>
            </a:extLst>
          </p:cNvPr>
          <p:cNvPicPr/>
          <p:nvPr/>
        </p:nvPicPr>
        <p:blipFill rotWithShape="1">
          <a:blip r:embed="rId2">
            <a:extLst>
              <a:ext uri="{28A0092B-C50C-407E-A947-70E740481C1C}">
                <a14:useLocalDpi xmlns:a14="http://schemas.microsoft.com/office/drawing/2010/main" val="0"/>
              </a:ext>
            </a:extLst>
          </a:blip>
          <a:srcRect t="12734"/>
          <a:stretch/>
        </p:blipFill>
        <p:spPr bwMode="auto">
          <a:xfrm>
            <a:off x="20" y="2202302"/>
            <a:ext cx="7534635" cy="4670981"/>
          </a:xfrm>
          <a:prstGeom prst="rect">
            <a:avLst/>
          </a:prstGeom>
          <a:noFill/>
        </p:spPr>
      </p:pic>
      <p:sp>
        <p:nvSpPr>
          <p:cNvPr id="3" name="Text Placeholder 2">
            <a:extLst>
              <a:ext uri="{FF2B5EF4-FFF2-40B4-BE49-F238E27FC236}">
                <a16:creationId xmlns:a16="http://schemas.microsoft.com/office/drawing/2014/main" id="{A7A0EC95-6A12-4B95-93C3-74EED6BCACE9}"/>
              </a:ext>
            </a:extLst>
          </p:cNvPr>
          <p:cNvSpPr>
            <a:spLocks noGrp="1"/>
          </p:cNvSpPr>
          <p:nvPr>
            <p:ph type="body" sz="half" idx="2"/>
          </p:nvPr>
        </p:nvSpPr>
        <p:spPr>
          <a:xfrm>
            <a:off x="7888666" y="2202301"/>
            <a:ext cx="3541205" cy="3901317"/>
          </a:xfrm>
        </p:spPr>
        <p:txBody>
          <a:bodyPr vert="horz" lIns="91440" tIns="45720" rIns="91440" bIns="45720" rtlCol="0">
            <a:normAutofit/>
          </a:bodyPr>
          <a:lstStyle/>
          <a:p>
            <a:pPr marL="182880"/>
            <a:r>
              <a:rPr lang="en-US" dirty="0"/>
              <a:t>Primary  age group ranges from 18 to 27</a:t>
            </a:r>
          </a:p>
          <a:p>
            <a:pPr marL="182880"/>
            <a:endParaRPr lang="en-US" dirty="0"/>
          </a:p>
          <a:p>
            <a:pPr marL="182880"/>
            <a:r>
              <a:rPr lang="en-US" dirty="0"/>
              <a:t>This age group covers nearly 50% of all customers</a:t>
            </a:r>
          </a:p>
          <a:p>
            <a:pPr marL="182880"/>
            <a:endParaRPr lang="en-US" dirty="0"/>
          </a:p>
          <a:p>
            <a:pPr marL="182880"/>
            <a:r>
              <a:rPr lang="en-US" dirty="0"/>
              <a:t>As age groups increase beyond 27, number of customers decreases with advanced ages</a:t>
            </a:r>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282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8F1FBAF-1376-4AAC-B7D0-8F5F7F7AF849}"/>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solidFill>
                  <a:schemeClr val="bg1"/>
                </a:solidFill>
                <a:latin typeface="+mj-lt"/>
                <a:ea typeface="+mj-ea"/>
                <a:cs typeface="+mj-cs"/>
              </a:rPr>
              <a:t>Customer Segmentation</a:t>
            </a:r>
          </a:p>
        </p:txBody>
      </p:sp>
      <p:sp>
        <p:nvSpPr>
          <p:cNvPr id="3" name="Text Placeholder 2">
            <a:extLst>
              <a:ext uri="{FF2B5EF4-FFF2-40B4-BE49-F238E27FC236}">
                <a16:creationId xmlns:a16="http://schemas.microsoft.com/office/drawing/2014/main" id="{FC1FD78C-0820-4C78-B2DF-61161C32C9B2}"/>
              </a:ext>
            </a:extLst>
          </p:cNvPr>
          <p:cNvSpPr>
            <a:spLocks noGrp="1"/>
          </p:cNvSpPr>
          <p:nvPr>
            <p:ph type="body" sz="half" idx="2"/>
          </p:nvPr>
        </p:nvSpPr>
        <p:spPr>
          <a:xfrm>
            <a:off x="758952" y="2413169"/>
            <a:ext cx="6039340" cy="4444830"/>
          </a:xfrm>
        </p:spPr>
        <p:txBody>
          <a:bodyPr vert="horz" lIns="91440" tIns="45720" rIns="91440" bIns="45720" rtlCol="0" anchor="ctr">
            <a:normAutofit/>
          </a:bodyPr>
          <a:lstStyle/>
          <a:p>
            <a:pPr marL="182880"/>
            <a:r>
              <a:rPr lang="en-US" dirty="0"/>
              <a:t>Customers divided into 3 segments, with students and elite segments</a:t>
            </a:r>
          </a:p>
          <a:p>
            <a:pPr marL="182880"/>
            <a:endParaRPr lang="en-US" dirty="0"/>
          </a:p>
          <a:p>
            <a:pPr marL="182880"/>
            <a:r>
              <a:rPr lang="en-US" dirty="0"/>
              <a:t>Segmentation shows potential for targeted marketing</a:t>
            </a:r>
          </a:p>
          <a:p>
            <a:pPr marL="182880"/>
            <a:endParaRPr lang="en-US" dirty="0"/>
          </a:p>
          <a:p>
            <a:pPr marL="182880"/>
            <a:r>
              <a:rPr lang="en-US" dirty="0"/>
              <a:t>Largest segment of standard customers</a:t>
            </a:r>
          </a:p>
          <a:p>
            <a:pPr marL="182880"/>
            <a:endParaRPr lang="en-US" dirty="0"/>
          </a:p>
          <a:p>
            <a:pPr marL="182880"/>
            <a:r>
              <a:rPr lang="en-US" dirty="0"/>
              <a:t>Standard customers usually not entitled to unique benefits</a:t>
            </a:r>
          </a:p>
          <a:p>
            <a:pPr marL="182880"/>
            <a:endParaRPr lang="en-US" dirty="0"/>
          </a:p>
        </p:txBody>
      </p:sp>
      <p:pic>
        <p:nvPicPr>
          <p:cNvPr id="5" name="Picture 4">
            <a:extLst>
              <a:ext uri="{FF2B5EF4-FFF2-40B4-BE49-F238E27FC236}">
                <a16:creationId xmlns:a16="http://schemas.microsoft.com/office/drawing/2014/main" id="{3FEE434D-9CE5-4A93-AA18-4D3BB9E8E0F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2951" y="2204639"/>
            <a:ext cx="5892005" cy="3674041"/>
          </a:xfrm>
          <a:prstGeom prst="rect">
            <a:avLst/>
          </a:prstGeom>
          <a:noFill/>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4638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7" name="Straight Connector 3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93154-007A-4280-A7F8-4B057F884032}"/>
              </a:ext>
            </a:extLst>
          </p:cNvPr>
          <p:cNvSpPr>
            <a:spLocks noGrp="1"/>
          </p:cNvSpPr>
          <p:nvPr>
            <p:ph type="title"/>
          </p:nvPr>
        </p:nvSpPr>
        <p:spPr>
          <a:xfrm>
            <a:off x="1078993" y="1074420"/>
            <a:ext cx="6072246" cy="4709160"/>
          </a:xfrm>
        </p:spPr>
        <p:txBody>
          <a:bodyPr vert="horz" lIns="91440" tIns="45720" rIns="91440" bIns="45720" rtlCol="0" anchor="ctr">
            <a:normAutofit/>
          </a:bodyPr>
          <a:lstStyle/>
          <a:p>
            <a:pPr algn="r"/>
            <a:r>
              <a:rPr lang="en-US" sz="6100"/>
              <a:t>Recommendations to the model</a:t>
            </a:r>
          </a:p>
        </p:txBody>
      </p:sp>
      <p:sp>
        <p:nvSpPr>
          <p:cNvPr id="4" name="Text Placeholder 3">
            <a:extLst>
              <a:ext uri="{FF2B5EF4-FFF2-40B4-BE49-F238E27FC236}">
                <a16:creationId xmlns:a16="http://schemas.microsoft.com/office/drawing/2014/main" id="{07316355-0CD5-406F-9CE4-6AF0B691C60C}"/>
              </a:ext>
            </a:extLst>
          </p:cNvPr>
          <p:cNvSpPr>
            <a:spLocks noGrp="1"/>
          </p:cNvSpPr>
          <p:nvPr>
            <p:ph type="body" idx="1"/>
          </p:nvPr>
        </p:nvSpPr>
        <p:spPr>
          <a:xfrm>
            <a:off x="7856387" y="1074420"/>
            <a:ext cx="3457605" cy="4709160"/>
          </a:xfrm>
        </p:spPr>
        <p:txBody>
          <a:bodyPr vert="horz" lIns="91440" tIns="45720" rIns="91440" bIns="45720" rtlCol="0" anchor="ctr">
            <a:normAutofit/>
          </a:bodyPr>
          <a:lstStyle/>
          <a:p>
            <a:pPr>
              <a:lnSpc>
                <a:spcPct val="90000"/>
              </a:lnSpc>
            </a:pPr>
            <a:r>
              <a:rPr lang="en-US" dirty="0"/>
              <a:t>The current code and model shared is highly simplistic in nature but can serve as a basis for a more complex and refined data model.</a:t>
            </a:r>
          </a:p>
          <a:p>
            <a:pPr>
              <a:lnSpc>
                <a:spcPct val="90000"/>
              </a:lnSpc>
            </a:pPr>
            <a:r>
              <a:rPr lang="en-US"/>
              <a:t>Since the model currently performs the necessary data cleaning and can visualize data, additional recommendations can be to focus on improving and showing more complex graphics, using modulars such as those found in R Studio or Tableau</a:t>
            </a:r>
          </a:p>
        </p:txBody>
      </p:sp>
      <p:cxnSp>
        <p:nvCxnSpPr>
          <p:cNvPr id="41" name="Straight Connector 40">
            <a:extLst>
              <a:ext uri="{FF2B5EF4-FFF2-40B4-BE49-F238E27FC236}">
                <a16:creationId xmlns:a16="http://schemas.microsoft.com/office/drawing/2014/main" id="{8CE3FEC8-6867-4FFD-9D09-065F2D54A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705855" y="3429000"/>
            <a:ext cx="3657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0890848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64</TotalTime>
  <Words>259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Sitka Banner</vt:lpstr>
      <vt:lpstr>HeadlinesVTI</vt:lpstr>
      <vt:lpstr>DataGlacier Week 11 Deliverables</vt:lpstr>
      <vt:lpstr>Project: Cross Selling Recommendations Group Specialization: Data Analyst</vt:lpstr>
      <vt:lpstr>Problem Description</vt:lpstr>
      <vt:lpstr>Gender Ratio in Customers</vt:lpstr>
      <vt:lpstr>Customer Age Group</vt:lpstr>
      <vt:lpstr>Customer Segmentation</vt:lpstr>
      <vt:lpstr>Recommendations to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DataGlacier Week 11 Deliverables</dc:title>
  <dc:creator>Wasiq Ahmed</dc:creator>
  <cp:lastModifiedBy>Wasiq Ahmed</cp:lastModifiedBy>
  <cp:revision>1</cp:revision>
  <dcterms:created xsi:type="dcterms:W3CDTF">2021-09-24T18:07:54Z</dcterms:created>
  <dcterms:modified xsi:type="dcterms:W3CDTF">2021-10-11T11:26:13Z</dcterms:modified>
</cp:coreProperties>
</file>