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B13B1D-3CFB-440E-8156-39F3ABDCD9D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B460D4D-5EAF-4A8A-84B7-7767E73CF51D}">
      <dgm:prSet/>
      <dgm:spPr/>
      <dgm:t>
        <a:bodyPr/>
        <a:lstStyle/>
        <a:p>
          <a:pPr>
            <a:defRPr cap="all"/>
          </a:pPr>
          <a:r>
            <a:rPr lang="en-US" b="0" i="0"/>
            <a:t>Overview of the project’s purpose and scope</a:t>
          </a:r>
          <a:endParaRPr lang="en-US"/>
        </a:p>
      </dgm:t>
    </dgm:pt>
    <dgm:pt modelId="{58EA2C20-BB7A-4DF8-A4E2-D811A86AEA20}" type="parTrans" cxnId="{5A0FE463-FE5B-4B06-BE26-EE04D4DC8CD3}">
      <dgm:prSet/>
      <dgm:spPr/>
      <dgm:t>
        <a:bodyPr/>
        <a:lstStyle/>
        <a:p>
          <a:endParaRPr lang="en-US"/>
        </a:p>
      </dgm:t>
    </dgm:pt>
    <dgm:pt modelId="{1D007E2C-C3F2-4909-9E73-BF6D754CB993}" type="sibTrans" cxnId="{5A0FE463-FE5B-4B06-BE26-EE04D4DC8CD3}">
      <dgm:prSet/>
      <dgm:spPr/>
      <dgm:t>
        <a:bodyPr/>
        <a:lstStyle/>
        <a:p>
          <a:endParaRPr lang="en-US"/>
        </a:p>
      </dgm:t>
    </dgm:pt>
    <dgm:pt modelId="{BB97E8DF-C7DA-457D-BF96-9E2BAA86F936}">
      <dgm:prSet/>
      <dgm:spPr/>
      <dgm:t>
        <a:bodyPr/>
        <a:lstStyle/>
        <a:p>
          <a:pPr>
            <a:defRPr cap="all"/>
          </a:pPr>
          <a:r>
            <a:rPr lang="en-US" b="0" i="0"/>
            <a:t>Objective: Enhance operational efficiency and decision-making using Power BI analysis of trip data</a:t>
          </a:r>
          <a:endParaRPr lang="en-US"/>
        </a:p>
      </dgm:t>
    </dgm:pt>
    <dgm:pt modelId="{1589356E-7158-413D-9809-385132C3DB16}" type="parTrans" cxnId="{8793E904-3EB8-4E49-8B42-18AED7E26008}">
      <dgm:prSet/>
      <dgm:spPr/>
      <dgm:t>
        <a:bodyPr/>
        <a:lstStyle/>
        <a:p>
          <a:endParaRPr lang="en-US"/>
        </a:p>
      </dgm:t>
    </dgm:pt>
    <dgm:pt modelId="{0EBFB797-3D99-46AD-B5BF-BDE22CE601C1}" type="sibTrans" cxnId="{8793E904-3EB8-4E49-8B42-18AED7E26008}">
      <dgm:prSet/>
      <dgm:spPr/>
      <dgm:t>
        <a:bodyPr/>
        <a:lstStyle/>
        <a:p>
          <a:endParaRPr lang="en-US"/>
        </a:p>
      </dgm:t>
    </dgm:pt>
    <dgm:pt modelId="{A3EA0EC8-E835-4786-8FD8-BC88E41A8BF3}" type="pres">
      <dgm:prSet presAssocID="{36B13B1D-3CFB-440E-8156-39F3ABDCD9DB}" presName="root" presStyleCnt="0">
        <dgm:presLayoutVars>
          <dgm:dir/>
          <dgm:resizeHandles val="exact"/>
        </dgm:presLayoutVars>
      </dgm:prSet>
      <dgm:spPr/>
    </dgm:pt>
    <dgm:pt modelId="{731516AA-CDDE-460A-A672-97DDBB4B7C25}" type="pres">
      <dgm:prSet presAssocID="{EB460D4D-5EAF-4A8A-84B7-7767E73CF51D}" presName="compNode" presStyleCnt="0"/>
      <dgm:spPr/>
    </dgm:pt>
    <dgm:pt modelId="{D4CB5F65-72C5-4009-8591-4C69C889CD99}" type="pres">
      <dgm:prSet presAssocID="{EB460D4D-5EAF-4A8A-84B7-7767E73CF51D}" presName="iconBgRect" presStyleLbl="bgShp" presStyleIdx="0" presStyleCnt="2"/>
      <dgm:spPr/>
    </dgm:pt>
    <dgm:pt modelId="{7A4B3D23-B959-46D8-B7D7-B04C79618F21}" type="pres">
      <dgm:prSet presAssocID="{EB460D4D-5EAF-4A8A-84B7-7767E73CF51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645E6981-D129-439E-BE16-223C189DD8F1}" type="pres">
      <dgm:prSet presAssocID="{EB460D4D-5EAF-4A8A-84B7-7767E73CF51D}" presName="spaceRect" presStyleCnt="0"/>
      <dgm:spPr/>
    </dgm:pt>
    <dgm:pt modelId="{3B933A35-6BDE-4D8C-92B9-AC9E1E2137A1}" type="pres">
      <dgm:prSet presAssocID="{EB460D4D-5EAF-4A8A-84B7-7767E73CF51D}" presName="textRect" presStyleLbl="revTx" presStyleIdx="0" presStyleCnt="2">
        <dgm:presLayoutVars>
          <dgm:chMax val="1"/>
          <dgm:chPref val="1"/>
        </dgm:presLayoutVars>
      </dgm:prSet>
      <dgm:spPr/>
    </dgm:pt>
    <dgm:pt modelId="{08427107-9FF3-4F11-A9EE-6BB549EA8F19}" type="pres">
      <dgm:prSet presAssocID="{1D007E2C-C3F2-4909-9E73-BF6D754CB993}" presName="sibTrans" presStyleCnt="0"/>
      <dgm:spPr/>
    </dgm:pt>
    <dgm:pt modelId="{C1EEF2F9-84A9-4E59-B2A3-E0CF9D473538}" type="pres">
      <dgm:prSet presAssocID="{BB97E8DF-C7DA-457D-BF96-9E2BAA86F936}" presName="compNode" presStyleCnt="0"/>
      <dgm:spPr/>
    </dgm:pt>
    <dgm:pt modelId="{E71DAD8B-2F36-411D-8526-F612FF66857B}" type="pres">
      <dgm:prSet presAssocID="{BB97E8DF-C7DA-457D-BF96-9E2BAA86F936}" presName="iconBgRect" presStyleLbl="bgShp" presStyleIdx="1" presStyleCnt="2"/>
      <dgm:spPr/>
    </dgm:pt>
    <dgm:pt modelId="{473F2E05-A2E8-4E45-BCB6-C40D824CBE86}" type="pres">
      <dgm:prSet presAssocID="{BB97E8DF-C7DA-457D-BF96-9E2BAA86F93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C3E7B2A-85F7-4D04-8806-1DC4AF0CACD5}" type="pres">
      <dgm:prSet presAssocID="{BB97E8DF-C7DA-457D-BF96-9E2BAA86F936}" presName="spaceRect" presStyleCnt="0"/>
      <dgm:spPr/>
    </dgm:pt>
    <dgm:pt modelId="{269BAAE9-35FA-4480-8D0E-9242A0B3CFBB}" type="pres">
      <dgm:prSet presAssocID="{BB97E8DF-C7DA-457D-BF96-9E2BAA86F93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F99F903-A6E3-415C-B2A1-AF9D5B61C217}" type="presOf" srcId="{BB97E8DF-C7DA-457D-BF96-9E2BAA86F936}" destId="{269BAAE9-35FA-4480-8D0E-9242A0B3CFBB}" srcOrd="0" destOrd="0" presId="urn:microsoft.com/office/officeart/2018/5/layout/IconCircleLabelList"/>
    <dgm:cxn modelId="{8793E904-3EB8-4E49-8B42-18AED7E26008}" srcId="{36B13B1D-3CFB-440E-8156-39F3ABDCD9DB}" destId="{BB97E8DF-C7DA-457D-BF96-9E2BAA86F936}" srcOrd="1" destOrd="0" parTransId="{1589356E-7158-413D-9809-385132C3DB16}" sibTransId="{0EBFB797-3D99-46AD-B5BF-BDE22CE601C1}"/>
    <dgm:cxn modelId="{3BB7F92C-6258-4859-AAB1-C0A11F74E4AD}" type="presOf" srcId="{EB460D4D-5EAF-4A8A-84B7-7767E73CF51D}" destId="{3B933A35-6BDE-4D8C-92B9-AC9E1E2137A1}" srcOrd="0" destOrd="0" presId="urn:microsoft.com/office/officeart/2018/5/layout/IconCircleLabelList"/>
    <dgm:cxn modelId="{5A0FE463-FE5B-4B06-BE26-EE04D4DC8CD3}" srcId="{36B13B1D-3CFB-440E-8156-39F3ABDCD9DB}" destId="{EB460D4D-5EAF-4A8A-84B7-7767E73CF51D}" srcOrd="0" destOrd="0" parTransId="{58EA2C20-BB7A-4DF8-A4E2-D811A86AEA20}" sibTransId="{1D007E2C-C3F2-4909-9E73-BF6D754CB993}"/>
    <dgm:cxn modelId="{D82DF6F2-D04C-4405-B1AE-414BDD500A54}" type="presOf" srcId="{36B13B1D-3CFB-440E-8156-39F3ABDCD9DB}" destId="{A3EA0EC8-E835-4786-8FD8-BC88E41A8BF3}" srcOrd="0" destOrd="0" presId="urn:microsoft.com/office/officeart/2018/5/layout/IconCircleLabelList"/>
    <dgm:cxn modelId="{7FBE2552-C1B1-474C-A68A-5FB03197C364}" type="presParOf" srcId="{A3EA0EC8-E835-4786-8FD8-BC88E41A8BF3}" destId="{731516AA-CDDE-460A-A672-97DDBB4B7C25}" srcOrd="0" destOrd="0" presId="urn:microsoft.com/office/officeart/2018/5/layout/IconCircleLabelList"/>
    <dgm:cxn modelId="{950F248C-B584-469A-A0E3-C8D83228008D}" type="presParOf" srcId="{731516AA-CDDE-460A-A672-97DDBB4B7C25}" destId="{D4CB5F65-72C5-4009-8591-4C69C889CD99}" srcOrd="0" destOrd="0" presId="urn:microsoft.com/office/officeart/2018/5/layout/IconCircleLabelList"/>
    <dgm:cxn modelId="{CE6A8660-783B-4B6D-BB08-646E8056F72D}" type="presParOf" srcId="{731516AA-CDDE-460A-A672-97DDBB4B7C25}" destId="{7A4B3D23-B959-46D8-B7D7-B04C79618F21}" srcOrd="1" destOrd="0" presId="urn:microsoft.com/office/officeart/2018/5/layout/IconCircleLabelList"/>
    <dgm:cxn modelId="{F73F6BAA-FD45-45D8-9D77-9B47628818A0}" type="presParOf" srcId="{731516AA-CDDE-460A-A672-97DDBB4B7C25}" destId="{645E6981-D129-439E-BE16-223C189DD8F1}" srcOrd="2" destOrd="0" presId="urn:microsoft.com/office/officeart/2018/5/layout/IconCircleLabelList"/>
    <dgm:cxn modelId="{0BB669EE-7665-415F-9E16-0F51A4743DC2}" type="presParOf" srcId="{731516AA-CDDE-460A-A672-97DDBB4B7C25}" destId="{3B933A35-6BDE-4D8C-92B9-AC9E1E2137A1}" srcOrd="3" destOrd="0" presId="urn:microsoft.com/office/officeart/2018/5/layout/IconCircleLabelList"/>
    <dgm:cxn modelId="{E1D03472-4162-4DBF-8B44-5D8C80E4457F}" type="presParOf" srcId="{A3EA0EC8-E835-4786-8FD8-BC88E41A8BF3}" destId="{08427107-9FF3-4F11-A9EE-6BB549EA8F19}" srcOrd="1" destOrd="0" presId="urn:microsoft.com/office/officeart/2018/5/layout/IconCircleLabelList"/>
    <dgm:cxn modelId="{BA838711-D847-4CC9-94E2-E9BA5FEEF7FC}" type="presParOf" srcId="{A3EA0EC8-E835-4786-8FD8-BC88E41A8BF3}" destId="{C1EEF2F9-84A9-4E59-B2A3-E0CF9D473538}" srcOrd="2" destOrd="0" presId="urn:microsoft.com/office/officeart/2018/5/layout/IconCircleLabelList"/>
    <dgm:cxn modelId="{1DD08CEE-24BA-4CFC-996E-2743CE920862}" type="presParOf" srcId="{C1EEF2F9-84A9-4E59-B2A3-E0CF9D473538}" destId="{E71DAD8B-2F36-411D-8526-F612FF66857B}" srcOrd="0" destOrd="0" presId="urn:microsoft.com/office/officeart/2018/5/layout/IconCircleLabelList"/>
    <dgm:cxn modelId="{B8695F8A-FC38-45E7-8AA9-DFBA7CAC659E}" type="presParOf" srcId="{C1EEF2F9-84A9-4E59-B2A3-E0CF9D473538}" destId="{473F2E05-A2E8-4E45-BCB6-C40D824CBE86}" srcOrd="1" destOrd="0" presId="urn:microsoft.com/office/officeart/2018/5/layout/IconCircleLabelList"/>
    <dgm:cxn modelId="{D3E82649-73E1-4880-8CF2-7F896176207B}" type="presParOf" srcId="{C1EEF2F9-84A9-4E59-B2A3-E0CF9D473538}" destId="{AC3E7B2A-85F7-4D04-8806-1DC4AF0CACD5}" srcOrd="2" destOrd="0" presId="urn:microsoft.com/office/officeart/2018/5/layout/IconCircleLabelList"/>
    <dgm:cxn modelId="{994F0661-8EAB-40B3-BEF9-06A530B20DB2}" type="presParOf" srcId="{C1EEF2F9-84A9-4E59-B2A3-E0CF9D473538}" destId="{269BAAE9-35FA-4480-8D0E-9242A0B3CFB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FE244F-5F3B-427C-BC31-7BD761DB4708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E38022E-30F6-46E1-91E5-894A195F6FF0}">
      <dgm:prSet/>
      <dgm:spPr/>
      <dgm:t>
        <a:bodyPr/>
        <a:lstStyle/>
        <a:p>
          <a:r>
            <a:rPr lang="en-US" b="0" i="0"/>
            <a:t>Tables used: Trips, Trip_Details, Duration, Payment, Assembly</a:t>
          </a:r>
          <a:endParaRPr lang="en-US"/>
        </a:p>
      </dgm:t>
    </dgm:pt>
    <dgm:pt modelId="{730D34FB-803F-464B-BE1A-DF992B63E35C}" type="parTrans" cxnId="{BDF23BE2-F761-4C15-9A75-DC943742ED25}">
      <dgm:prSet/>
      <dgm:spPr/>
      <dgm:t>
        <a:bodyPr/>
        <a:lstStyle/>
        <a:p>
          <a:endParaRPr lang="en-US"/>
        </a:p>
      </dgm:t>
    </dgm:pt>
    <dgm:pt modelId="{C7E523B2-556D-4D8E-B740-6BCA127A8209}" type="sibTrans" cxnId="{BDF23BE2-F761-4C15-9A75-DC943742ED25}">
      <dgm:prSet/>
      <dgm:spPr/>
      <dgm:t>
        <a:bodyPr/>
        <a:lstStyle/>
        <a:p>
          <a:endParaRPr lang="en-US"/>
        </a:p>
      </dgm:t>
    </dgm:pt>
    <dgm:pt modelId="{87D09742-BAAC-4F06-BF4C-793D7B65F70E}">
      <dgm:prSet/>
      <dgm:spPr/>
      <dgm:t>
        <a:bodyPr/>
        <a:lstStyle/>
        <a:p>
          <a:r>
            <a:rPr lang="en-US" b="0" i="0"/>
            <a:t>Total Rows Analyzed: 983 trips</a:t>
          </a:r>
          <a:endParaRPr lang="en-US"/>
        </a:p>
      </dgm:t>
    </dgm:pt>
    <dgm:pt modelId="{22F44FFB-0C06-4B50-B99D-288226BD5F4F}" type="parTrans" cxnId="{1E3114CF-B235-4E0B-A48E-E676D3FC3412}">
      <dgm:prSet/>
      <dgm:spPr/>
      <dgm:t>
        <a:bodyPr/>
        <a:lstStyle/>
        <a:p>
          <a:endParaRPr lang="en-US"/>
        </a:p>
      </dgm:t>
    </dgm:pt>
    <dgm:pt modelId="{E409AE4E-A802-4EB8-A63E-3D548AE2BF34}" type="sibTrans" cxnId="{1E3114CF-B235-4E0B-A48E-E676D3FC3412}">
      <dgm:prSet/>
      <dgm:spPr/>
      <dgm:t>
        <a:bodyPr/>
        <a:lstStyle/>
        <a:p>
          <a:endParaRPr lang="en-US"/>
        </a:p>
      </dgm:t>
    </dgm:pt>
    <dgm:pt modelId="{3376B911-03E1-4AF9-B285-7B4BE475D315}">
      <dgm:prSet/>
      <dgm:spPr/>
      <dgm:t>
        <a:bodyPr/>
        <a:lstStyle/>
        <a:p>
          <a:r>
            <a:rPr lang="en-US" b="0" i="0"/>
            <a:t>Joined using keys like tripid, loc_from, faremethod, duration</a:t>
          </a:r>
          <a:endParaRPr lang="en-US"/>
        </a:p>
      </dgm:t>
    </dgm:pt>
    <dgm:pt modelId="{6CE5E2F6-63DF-4272-BFA2-34349618AA16}" type="parTrans" cxnId="{A0DED0BA-BB80-497C-BD69-E7B450CEFC97}">
      <dgm:prSet/>
      <dgm:spPr/>
      <dgm:t>
        <a:bodyPr/>
        <a:lstStyle/>
        <a:p>
          <a:endParaRPr lang="en-US"/>
        </a:p>
      </dgm:t>
    </dgm:pt>
    <dgm:pt modelId="{1451FF61-4826-412E-B955-F627ABA00564}" type="sibTrans" cxnId="{A0DED0BA-BB80-497C-BD69-E7B450CEFC97}">
      <dgm:prSet/>
      <dgm:spPr/>
      <dgm:t>
        <a:bodyPr/>
        <a:lstStyle/>
        <a:p>
          <a:endParaRPr lang="en-US"/>
        </a:p>
      </dgm:t>
    </dgm:pt>
    <dgm:pt modelId="{C563A6B1-7353-4F21-B2F9-0708BAE227E2}" type="pres">
      <dgm:prSet presAssocID="{71FE244F-5F3B-427C-BC31-7BD761DB470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113A472-9019-434A-A9F6-F6624A1017B6}" type="pres">
      <dgm:prSet presAssocID="{DE38022E-30F6-46E1-91E5-894A195F6FF0}" presName="hierRoot1" presStyleCnt="0"/>
      <dgm:spPr/>
    </dgm:pt>
    <dgm:pt modelId="{D3D0EC35-BEAD-454C-8278-D3252D04FF7A}" type="pres">
      <dgm:prSet presAssocID="{DE38022E-30F6-46E1-91E5-894A195F6FF0}" presName="composite" presStyleCnt="0"/>
      <dgm:spPr/>
    </dgm:pt>
    <dgm:pt modelId="{E4BD581F-3BBD-491B-9DF3-761220055B84}" type="pres">
      <dgm:prSet presAssocID="{DE38022E-30F6-46E1-91E5-894A195F6FF0}" presName="background" presStyleLbl="node0" presStyleIdx="0" presStyleCnt="3"/>
      <dgm:spPr/>
    </dgm:pt>
    <dgm:pt modelId="{586F268F-F03A-4138-8469-E60D8B07EB5B}" type="pres">
      <dgm:prSet presAssocID="{DE38022E-30F6-46E1-91E5-894A195F6FF0}" presName="text" presStyleLbl="fgAcc0" presStyleIdx="0" presStyleCnt="3">
        <dgm:presLayoutVars>
          <dgm:chPref val="3"/>
        </dgm:presLayoutVars>
      </dgm:prSet>
      <dgm:spPr/>
    </dgm:pt>
    <dgm:pt modelId="{10AA97DF-F986-4F8F-B34E-F99C7736B65E}" type="pres">
      <dgm:prSet presAssocID="{DE38022E-30F6-46E1-91E5-894A195F6FF0}" presName="hierChild2" presStyleCnt="0"/>
      <dgm:spPr/>
    </dgm:pt>
    <dgm:pt modelId="{25FE8951-C83C-4D5C-940A-F797E3DB601F}" type="pres">
      <dgm:prSet presAssocID="{87D09742-BAAC-4F06-BF4C-793D7B65F70E}" presName="hierRoot1" presStyleCnt="0"/>
      <dgm:spPr/>
    </dgm:pt>
    <dgm:pt modelId="{C96A885F-D4F7-453B-817C-D41AA5F3F5D9}" type="pres">
      <dgm:prSet presAssocID="{87D09742-BAAC-4F06-BF4C-793D7B65F70E}" presName="composite" presStyleCnt="0"/>
      <dgm:spPr/>
    </dgm:pt>
    <dgm:pt modelId="{8A004EE1-6650-40A9-8E43-7DD1DCB9F5D7}" type="pres">
      <dgm:prSet presAssocID="{87D09742-BAAC-4F06-BF4C-793D7B65F70E}" presName="background" presStyleLbl="node0" presStyleIdx="1" presStyleCnt="3"/>
      <dgm:spPr/>
    </dgm:pt>
    <dgm:pt modelId="{40100ACB-8753-4831-BAB4-D27D8BE1B4FD}" type="pres">
      <dgm:prSet presAssocID="{87D09742-BAAC-4F06-BF4C-793D7B65F70E}" presName="text" presStyleLbl="fgAcc0" presStyleIdx="1" presStyleCnt="3">
        <dgm:presLayoutVars>
          <dgm:chPref val="3"/>
        </dgm:presLayoutVars>
      </dgm:prSet>
      <dgm:spPr/>
    </dgm:pt>
    <dgm:pt modelId="{1609DDED-C431-40F6-9467-212207E149BE}" type="pres">
      <dgm:prSet presAssocID="{87D09742-BAAC-4F06-BF4C-793D7B65F70E}" presName="hierChild2" presStyleCnt="0"/>
      <dgm:spPr/>
    </dgm:pt>
    <dgm:pt modelId="{6B83D5E9-45D2-4B9B-90AA-A83F2CF47E3B}" type="pres">
      <dgm:prSet presAssocID="{3376B911-03E1-4AF9-B285-7B4BE475D315}" presName="hierRoot1" presStyleCnt="0"/>
      <dgm:spPr/>
    </dgm:pt>
    <dgm:pt modelId="{4AC48D8A-93CB-4615-9934-6CB2FFD438A8}" type="pres">
      <dgm:prSet presAssocID="{3376B911-03E1-4AF9-B285-7B4BE475D315}" presName="composite" presStyleCnt="0"/>
      <dgm:spPr/>
    </dgm:pt>
    <dgm:pt modelId="{0F47274F-8BFF-4C06-979E-44881A902DB5}" type="pres">
      <dgm:prSet presAssocID="{3376B911-03E1-4AF9-B285-7B4BE475D315}" presName="background" presStyleLbl="node0" presStyleIdx="2" presStyleCnt="3"/>
      <dgm:spPr/>
    </dgm:pt>
    <dgm:pt modelId="{727D3E46-57F0-416D-B505-16FED2DB6D60}" type="pres">
      <dgm:prSet presAssocID="{3376B911-03E1-4AF9-B285-7B4BE475D315}" presName="text" presStyleLbl="fgAcc0" presStyleIdx="2" presStyleCnt="3">
        <dgm:presLayoutVars>
          <dgm:chPref val="3"/>
        </dgm:presLayoutVars>
      </dgm:prSet>
      <dgm:spPr/>
    </dgm:pt>
    <dgm:pt modelId="{44BC0D6D-D0B7-4080-97E7-F2A0C6A72054}" type="pres">
      <dgm:prSet presAssocID="{3376B911-03E1-4AF9-B285-7B4BE475D315}" presName="hierChild2" presStyleCnt="0"/>
      <dgm:spPr/>
    </dgm:pt>
  </dgm:ptLst>
  <dgm:cxnLst>
    <dgm:cxn modelId="{2957F415-4A8D-418E-BE16-B8CC636BDE10}" type="presOf" srcId="{71FE244F-5F3B-427C-BC31-7BD761DB4708}" destId="{C563A6B1-7353-4F21-B2F9-0708BAE227E2}" srcOrd="0" destOrd="0" presId="urn:microsoft.com/office/officeart/2005/8/layout/hierarchy1"/>
    <dgm:cxn modelId="{7F2E654D-06A7-4F87-B860-7688B4F025C2}" type="presOf" srcId="{DE38022E-30F6-46E1-91E5-894A195F6FF0}" destId="{586F268F-F03A-4138-8469-E60D8B07EB5B}" srcOrd="0" destOrd="0" presId="urn:microsoft.com/office/officeart/2005/8/layout/hierarchy1"/>
    <dgm:cxn modelId="{A0DED0BA-BB80-497C-BD69-E7B450CEFC97}" srcId="{71FE244F-5F3B-427C-BC31-7BD761DB4708}" destId="{3376B911-03E1-4AF9-B285-7B4BE475D315}" srcOrd="2" destOrd="0" parTransId="{6CE5E2F6-63DF-4272-BFA2-34349618AA16}" sibTransId="{1451FF61-4826-412E-B955-F627ABA00564}"/>
    <dgm:cxn modelId="{E8ECCCC5-B46C-46F7-8C3A-DA416913B0C3}" type="presOf" srcId="{87D09742-BAAC-4F06-BF4C-793D7B65F70E}" destId="{40100ACB-8753-4831-BAB4-D27D8BE1B4FD}" srcOrd="0" destOrd="0" presId="urn:microsoft.com/office/officeart/2005/8/layout/hierarchy1"/>
    <dgm:cxn modelId="{1E3114CF-B235-4E0B-A48E-E676D3FC3412}" srcId="{71FE244F-5F3B-427C-BC31-7BD761DB4708}" destId="{87D09742-BAAC-4F06-BF4C-793D7B65F70E}" srcOrd="1" destOrd="0" parTransId="{22F44FFB-0C06-4B50-B99D-288226BD5F4F}" sibTransId="{E409AE4E-A802-4EB8-A63E-3D548AE2BF34}"/>
    <dgm:cxn modelId="{96A549E0-46FD-4925-9470-92F2DD956E2F}" type="presOf" srcId="{3376B911-03E1-4AF9-B285-7B4BE475D315}" destId="{727D3E46-57F0-416D-B505-16FED2DB6D60}" srcOrd="0" destOrd="0" presId="urn:microsoft.com/office/officeart/2005/8/layout/hierarchy1"/>
    <dgm:cxn modelId="{BDF23BE2-F761-4C15-9A75-DC943742ED25}" srcId="{71FE244F-5F3B-427C-BC31-7BD761DB4708}" destId="{DE38022E-30F6-46E1-91E5-894A195F6FF0}" srcOrd="0" destOrd="0" parTransId="{730D34FB-803F-464B-BE1A-DF992B63E35C}" sibTransId="{C7E523B2-556D-4D8E-B740-6BCA127A8209}"/>
    <dgm:cxn modelId="{782056DF-CA0A-4FC0-8609-932340A5D07B}" type="presParOf" srcId="{C563A6B1-7353-4F21-B2F9-0708BAE227E2}" destId="{8113A472-9019-434A-A9F6-F6624A1017B6}" srcOrd="0" destOrd="0" presId="urn:microsoft.com/office/officeart/2005/8/layout/hierarchy1"/>
    <dgm:cxn modelId="{D28D45DB-DD05-4AC1-B314-B412E7CE6437}" type="presParOf" srcId="{8113A472-9019-434A-A9F6-F6624A1017B6}" destId="{D3D0EC35-BEAD-454C-8278-D3252D04FF7A}" srcOrd="0" destOrd="0" presId="urn:microsoft.com/office/officeart/2005/8/layout/hierarchy1"/>
    <dgm:cxn modelId="{22B4CAFD-E600-40D6-85EE-45161AB8E615}" type="presParOf" srcId="{D3D0EC35-BEAD-454C-8278-D3252D04FF7A}" destId="{E4BD581F-3BBD-491B-9DF3-761220055B84}" srcOrd="0" destOrd="0" presId="urn:microsoft.com/office/officeart/2005/8/layout/hierarchy1"/>
    <dgm:cxn modelId="{58924BFB-130C-47B6-8542-B9575A984DE6}" type="presParOf" srcId="{D3D0EC35-BEAD-454C-8278-D3252D04FF7A}" destId="{586F268F-F03A-4138-8469-E60D8B07EB5B}" srcOrd="1" destOrd="0" presId="urn:microsoft.com/office/officeart/2005/8/layout/hierarchy1"/>
    <dgm:cxn modelId="{0CBD0A50-83FB-4A9D-B57C-797674C788A7}" type="presParOf" srcId="{8113A472-9019-434A-A9F6-F6624A1017B6}" destId="{10AA97DF-F986-4F8F-B34E-F99C7736B65E}" srcOrd="1" destOrd="0" presId="urn:microsoft.com/office/officeart/2005/8/layout/hierarchy1"/>
    <dgm:cxn modelId="{DBF6BC60-33AC-449C-855D-B9DEBBEA77AE}" type="presParOf" srcId="{C563A6B1-7353-4F21-B2F9-0708BAE227E2}" destId="{25FE8951-C83C-4D5C-940A-F797E3DB601F}" srcOrd="1" destOrd="0" presId="urn:microsoft.com/office/officeart/2005/8/layout/hierarchy1"/>
    <dgm:cxn modelId="{16A2DCF3-4795-44A9-9517-633F07F08FFF}" type="presParOf" srcId="{25FE8951-C83C-4D5C-940A-F797E3DB601F}" destId="{C96A885F-D4F7-453B-817C-D41AA5F3F5D9}" srcOrd="0" destOrd="0" presId="urn:microsoft.com/office/officeart/2005/8/layout/hierarchy1"/>
    <dgm:cxn modelId="{2E9CFE23-2F3D-4CC1-8ADF-FF4416CDCC1D}" type="presParOf" srcId="{C96A885F-D4F7-453B-817C-D41AA5F3F5D9}" destId="{8A004EE1-6650-40A9-8E43-7DD1DCB9F5D7}" srcOrd="0" destOrd="0" presId="urn:microsoft.com/office/officeart/2005/8/layout/hierarchy1"/>
    <dgm:cxn modelId="{E9798D0A-407A-4053-8586-7E9DD6079B7C}" type="presParOf" srcId="{C96A885F-D4F7-453B-817C-D41AA5F3F5D9}" destId="{40100ACB-8753-4831-BAB4-D27D8BE1B4FD}" srcOrd="1" destOrd="0" presId="urn:microsoft.com/office/officeart/2005/8/layout/hierarchy1"/>
    <dgm:cxn modelId="{53B3202A-0345-4964-8F1B-10079300A980}" type="presParOf" srcId="{25FE8951-C83C-4D5C-940A-F797E3DB601F}" destId="{1609DDED-C431-40F6-9467-212207E149BE}" srcOrd="1" destOrd="0" presId="urn:microsoft.com/office/officeart/2005/8/layout/hierarchy1"/>
    <dgm:cxn modelId="{B6675184-8F05-4747-BA9B-B12C431EDFF8}" type="presParOf" srcId="{C563A6B1-7353-4F21-B2F9-0708BAE227E2}" destId="{6B83D5E9-45D2-4B9B-90AA-A83F2CF47E3B}" srcOrd="2" destOrd="0" presId="urn:microsoft.com/office/officeart/2005/8/layout/hierarchy1"/>
    <dgm:cxn modelId="{1772DE6C-C129-4EBD-8279-AD81ECD90467}" type="presParOf" srcId="{6B83D5E9-45D2-4B9B-90AA-A83F2CF47E3B}" destId="{4AC48D8A-93CB-4615-9934-6CB2FFD438A8}" srcOrd="0" destOrd="0" presId="urn:microsoft.com/office/officeart/2005/8/layout/hierarchy1"/>
    <dgm:cxn modelId="{D954550B-78E5-442A-AA11-4EE516679AC1}" type="presParOf" srcId="{4AC48D8A-93CB-4615-9934-6CB2FFD438A8}" destId="{0F47274F-8BFF-4C06-979E-44881A902DB5}" srcOrd="0" destOrd="0" presId="urn:microsoft.com/office/officeart/2005/8/layout/hierarchy1"/>
    <dgm:cxn modelId="{3FB62851-FCC1-404C-ABA5-7453E2573936}" type="presParOf" srcId="{4AC48D8A-93CB-4615-9934-6CB2FFD438A8}" destId="{727D3E46-57F0-416D-B505-16FED2DB6D60}" srcOrd="1" destOrd="0" presId="urn:microsoft.com/office/officeart/2005/8/layout/hierarchy1"/>
    <dgm:cxn modelId="{1DC98695-0291-40C0-9E47-E1A5229C726A}" type="presParOf" srcId="{6B83D5E9-45D2-4B9B-90AA-A83F2CF47E3B}" destId="{44BC0D6D-D0B7-4080-97E7-F2A0C6A7205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8C33E6-472B-44D3-9F2E-49A9A942EA6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9088E083-7035-4962-8E0A-2A36A6281A3C}">
      <dgm:prSet/>
      <dgm:spPr/>
      <dgm:t>
        <a:bodyPr/>
        <a:lstStyle/>
        <a:p>
          <a:r>
            <a:rPr lang="en-US" b="0" i="0"/>
            <a:t>Total Trips: 983</a:t>
          </a:r>
          <a:endParaRPr lang="en-US"/>
        </a:p>
      </dgm:t>
    </dgm:pt>
    <dgm:pt modelId="{56001B1F-87CA-4EFE-BCE3-8525F79B0F51}" type="parTrans" cxnId="{9F2174AD-93C2-4889-94FE-946BB782F22D}">
      <dgm:prSet/>
      <dgm:spPr/>
      <dgm:t>
        <a:bodyPr/>
        <a:lstStyle/>
        <a:p>
          <a:endParaRPr lang="en-US"/>
        </a:p>
      </dgm:t>
    </dgm:pt>
    <dgm:pt modelId="{91161C4C-97F1-4332-BF63-98924CED1835}" type="sibTrans" cxnId="{9F2174AD-93C2-4889-94FE-946BB782F22D}">
      <dgm:prSet/>
      <dgm:spPr/>
      <dgm:t>
        <a:bodyPr/>
        <a:lstStyle/>
        <a:p>
          <a:endParaRPr lang="en-US"/>
        </a:p>
      </dgm:t>
    </dgm:pt>
    <dgm:pt modelId="{663F4F0D-16D6-4D2A-92EC-A93C589DB493}">
      <dgm:prSet/>
      <dgm:spPr/>
      <dgm:t>
        <a:bodyPr/>
        <a:lstStyle/>
        <a:p>
          <a:r>
            <a:rPr lang="en-US" b="0" i="0"/>
            <a:t>Total Revenue: 751K</a:t>
          </a:r>
          <a:endParaRPr lang="en-US"/>
        </a:p>
      </dgm:t>
    </dgm:pt>
    <dgm:pt modelId="{6AF13290-D132-4BA6-BDCF-C0DE9C7F94A0}" type="parTrans" cxnId="{BE31A8A9-B4FF-4CC6-91AE-E1DAB66EB951}">
      <dgm:prSet/>
      <dgm:spPr/>
      <dgm:t>
        <a:bodyPr/>
        <a:lstStyle/>
        <a:p>
          <a:endParaRPr lang="en-US"/>
        </a:p>
      </dgm:t>
    </dgm:pt>
    <dgm:pt modelId="{1AB4B3E0-979C-46C1-88CB-16DACCBA6099}" type="sibTrans" cxnId="{BE31A8A9-B4FF-4CC6-91AE-E1DAB66EB951}">
      <dgm:prSet/>
      <dgm:spPr/>
      <dgm:t>
        <a:bodyPr/>
        <a:lstStyle/>
        <a:p>
          <a:endParaRPr lang="en-US"/>
        </a:p>
      </dgm:t>
    </dgm:pt>
    <dgm:pt modelId="{713DB88B-50C3-4F00-8642-1728729EE13B}">
      <dgm:prSet/>
      <dgm:spPr/>
      <dgm:t>
        <a:bodyPr/>
        <a:lstStyle/>
        <a:p>
          <a:r>
            <a:rPr lang="en-US" b="0" i="0"/>
            <a:t>Avg Distance: 14.39 km</a:t>
          </a:r>
          <a:endParaRPr lang="en-US"/>
        </a:p>
      </dgm:t>
    </dgm:pt>
    <dgm:pt modelId="{AF3563AC-B417-4ACA-B407-C4C0461D60F4}" type="parTrans" cxnId="{536C66C9-D0DA-4CA8-8332-DEA16573E05F}">
      <dgm:prSet/>
      <dgm:spPr/>
      <dgm:t>
        <a:bodyPr/>
        <a:lstStyle/>
        <a:p>
          <a:endParaRPr lang="en-US"/>
        </a:p>
      </dgm:t>
    </dgm:pt>
    <dgm:pt modelId="{A93E06E8-5BA8-424F-AC21-8C5BE33C9B96}" type="sibTrans" cxnId="{536C66C9-D0DA-4CA8-8332-DEA16573E05F}">
      <dgm:prSet/>
      <dgm:spPr/>
      <dgm:t>
        <a:bodyPr/>
        <a:lstStyle/>
        <a:p>
          <a:endParaRPr lang="en-US"/>
        </a:p>
      </dgm:t>
    </dgm:pt>
    <dgm:pt modelId="{EE4D55BA-B6ED-4832-99EA-86C2A36A4FE5}">
      <dgm:prSet/>
      <dgm:spPr/>
      <dgm:t>
        <a:bodyPr/>
        <a:lstStyle/>
        <a:p>
          <a:r>
            <a:rPr lang="en-US" b="0" i="0"/>
            <a:t>Avg Trip Duration: 12.34 mins</a:t>
          </a:r>
          <a:endParaRPr lang="en-US"/>
        </a:p>
      </dgm:t>
    </dgm:pt>
    <dgm:pt modelId="{848D6A68-9EE5-45EE-9876-27EDA1FCC59E}" type="parTrans" cxnId="{2FE48E6E-3865-4710-8E72-7B33CBCAEA3E}">
      <dgm:prSet/>
      <dgm:spPr/>
      <dgm:t>
        <a:bodyPr/>
        <a:lstStyle/>
        <a:p>
          <a:endParaRPr lang="en-US"/>
        </a:p>
      </dgm:t>
    </dgm:pt>
    <dgm:pt modelId="{03787ACF-E8CA-4455-8DF5-C1868AE38C73}" type="sibTrans" cxnId="{2FE48E6E-3865-4710-8E72-7B33CBCAEA3E}">
      <dgm:prSet/>
      <dgm:spPr/>
      <dgm:t>
        <a:bodyPr/>
        <a:lstStyle/>
        <a:p>
          <a:endParaRPr lang="en-US"/>
        </a:p>
      </dgm:t>
    </dgm:pt>
    <dgm:pt modelId="{8C90B56A-11C7-4E83-81E5-3E0B9E0A5936}">
      <dgm:prSet/>
      <dgm:spPr/>
      <dgm:t>
        <a:bodyPr/>
        <a:lstStyle/>
        <a:p>
          <a:r>
            <a:rPr lang="en-US" b="0" i="0"/>
            <a:t>Visual: KPI cards</a:t>
          </a:r>
          <a:endParaRPr lang="en-US"/>
        </a:p>
      </dgm:t>
    </dgm:pt>
    <dgm:pt modelId="{202E039C-DF1C-487F-982C-341EF0A2367D}" type="parTrans" cxnId="{608F421A-C09B-467E-B7B9-9A3E8F5CE7C5}">
      <dgm:prSet/>
      <dgm:spPr/>
      <dgm:t>
        <a:bodyPr/>
        <a:lstStyle/>
        <a:p>
          <a:endParaRPr lang="en-US"/>
        </a:p>
      </dgm:t>
    </dgm:pt>
    <dgm:pt modelId="{E2F70895-0B4C-4135-92F9-F3074E492D4E}" type="sibTrans" cxnId="{608F421A-C09B-467E-B7B9-9A3E8F5CE7C5}">
      <dgm:prSet/>
      <dgm:spPr/>
      <dgm:t>
        <a:bodyPr/>
        <a:lstStyle/>
        <a:p>
          <a:endParaRPr lang="en-US"/>
        </a:p>
      </dgm:t>
    </dgm:pt>
    <dgm:pt modelId="{10DD715C-D63E-4EE9-B170-256EE3C7DE0D}" type="pres">
      <dgm:prSet presAssocID="{698C33E6-472B-44D3-9F2E-49A9A942EA69}" presName="root" presStyleCnt="0">
        <dgm:presLayoutVars>
          <dgm:dir/>
          <dgm:resizeHandles val="exact"/>
        </dgm:presLayoutVars>
      </dgm:prSet>
      <dgm:spPr/>
    </dgm:pt>
    <dgm:pt modelId="{2E54A794-2160-42F9-8B3F-294C07836965}" type="pres">
      <dgm:prSet presAssocID="{698C33E6-472B-44D3-9F2E-49A9A942EA69}" presName="container" presStyleCnt="0">
        <dgm:presLayoutVars>
          <dgm:dir/>
          <dgm:resizeHandles val="exact"/>
        </dgm:presLayoutVars>
      </dgm:prSet>
      <dgm:spPr/>
    </dgm:pt>
    <dgm:pt modelId="{F88DBBEB-EEC2-423D-A7C3-6B2DBFA0C13D}" type="pres">
      <dgm:prSet presAssocID="{9088E083-7035-4962-8E0A-2A36A6281A3C}" presName="compNode" presStyleCnt="0"/>
      <dgm:spPr/>
    </dgm:pt>
    <dgm:pt modelId="{0E5B78CA-BCE8-4EC0-A983-146A48D7970D}" type="pres">
      <dgm:prSet presAssocID="{9088E083-7035-4962-8E0A-2A36A6281A3C}" presName="iconBgRect" presStyleLbl="bgShp" presStyleIdx="0" presStyleCnt="5"/>
      <dgm:spPr/>
    </dgm:pt>
    <dgm:pt modelId="{296235D1-0E66-4C6B-980F-C9A48440B70C}" type="pres">
      <dgm:prSet presAssocID="{9088E083-7035-4962-8E0A-2A36A6281A3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FB9C1312-D80E-41D0-ABD1-31A6EBC6160D}" type="pres">
      <dgm:prSet presAssocID="{9088E083-7035-4962-8E0A-2A36A6281A3C}" presName="spaceRect" presStyleCnt="0"/>
      <dgm:spPr/>
    </dgm:pt>
    <dgm:pt modelId="{943A67B0-6DD1-4CCF-8BD8-8E36D2FF5781}" type="pres">
      <dgm:prSet presAssocID="{9088E083-7035-4962-8E0A-2A36A6281A3C}" presName="textRect" presStyleLbl="revTx" presStyleIdx="0" presStyleCnt="5">
        <dgm:presLayoutVars>
          <dgm:chMax val="1"/>
          <dgm:chPref val="1"/>
        </dgm:presLayoutVars>
      </dgm:prSet>
      <dgm:spPr/>
    </dgm:pt>
    <dgm:pt modelId="{5D26260E-948A-4F86-A0C9-0E04F0854176}" type="pres">
      <dgm:prSet presAssocID="{91161C4C-97F1-4332-BF63-98924CED1835}" presName="sibTrans" presStyleLbl="sibTrans2D1" presStyleIdx="0" presStyleCnt="0"/>
      <dgm:spPr/>
    </dgm:pt>
    <dgm:pt modelId="{7DD0B0D0-68A7-4FE1-A17C-01EF77F89939}" type="pres">
      <dgm:prSet presAssocID="{663F4F0D-16D6-4D2A-92EC-A93C589DB493}" presName="compNode" presStyleCnt="0"/>
      <dgm:spPr/>
    </dgm:pt>
    <dgm:pt modelId="{B3270CC7-A2E9-4544-AFF4-8C003BAB8E57}" type="pres">
      <dgm:prSet presAssocID="{663F4F0D-16D6-4D2A-92EC-A93C589DB493}" presName="iconBgRect" presStyleLbl="bgShp" presStyleIdx="1" presStyleCnt="5"/>
      <dgm:spPr/>
    </dgm:pt>
    <dgm:pt modelId="{7909997F-4FEE-44D1-AF6C-C931F05DB18C}" type="pres">
      <dgm:prSet presAssocID="{663F4F0D-16D6-4D2A-92EC-A93C589DB49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C04CB9FE-ACA4-4D25-8D68-52795A3EAA62}" type="pres">
      <dgm:prSet presAssocID="{663F4F0D-16D6-4D2A-92EC-A93C589DB493}" presName="spaceRect" presStyleCnt="0"/>
      <dgm:spPr/>
    </dgm:pt>
    <dgm:pt modelId="{FCAD13C3-84F3-4AFC-8E34-9FB953967292}" type="pres">
      <dgm:prSet presAssocID="{663F4F0D-16D6-4D2A-92EC-A93C589DB493}" presName="textRect" presStyleLbl="revTx" presStyleIdx="1" presStyleCnt="5">
        <dgm:presLayoutVars>
          <dgm:chMax val="1"/>
          <dgm:chPref val="1"/>
        </dgm:presLayoutVars>
      </dgm:prSet>
      <dgm:spPr/>
    </dgm:pt>
    <dgm:pt modelId="{04EDA3B2-E31C-4E8E-B577-AD749341B6B3}" type="pres">
      <dgm:prSet presAssocID="{1AB4B3E0-979C-46C1-88CB-16DACCBA6099}" presName="sibTrans" presStyleLbl="sibTrans2D1" presStyleIdx="0" presStyleCnt="0"/>
      <dgm:spPr/>
    </dgm:pt>
    <dgm:pt modelId="{D522BD0A-3B1B-4210-8142-575ECC74E4CF}" type="pres">
      <dgm:prSet presAssocID="{713DB88B-50C3-4F00-8642-1728729EE13B}" presName="compNode" presStyleCnt="0"/>
      <dgm:spPr/>
    </dgm:pt>
    <dgm:pt modelId="{0B68F678-A72E-4248-8DF1-98B9D33B5B09}" type="pres">
      <dgm:prSet presAssocID="{713DB88B-50C3-4F00-8642-1728729EE13B}" presName="iconBgRect" presStyleLbl="bgShp" presStyleIdx="2" presStyleCnt="5"/>
      <dgm:spPr/>
    </dgm:pt>
    <dgm:pt modelId="{5560D0EE-DE12-4491-91B0-9918115CEF3F}" type="pres">
      <dgm:prSet presAssocID="{713DB88B-50C3-4F00-8642-1728729EE13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231DF5CB-EEF5-487E-B063-481CB027A7BE}" type="pres">
      <dgm:prSet presAssocID="{713DB88B-50C3-4F00-8642-1728729EE13B}" presName="spaceRect" presStyleCnt="0"/>
      <dgm:spPr/>
    </dgm:pt>
    <dgm:pt modelId="{90CF1A76-FED2-470C-A5EE-FB3DEE1FD504}" type="pres">
      <dgm:prSet presAssocID="{713DB88B-50C3-4F00-8642-1728729EE13B}" presName="textRect" presStyleLbl="revTx" presStyleIdx="2" presStyleCnt="5">
        <dgm:presLayoutVars>
          <dgm:chMax val="1"/>
          <dgm:chPref val="1"/>
        </dgm:presLayoutVars>
      </dgm:prSet>
      <dgm:spPr/>
    </dgm:pt>
    <dgm:pt modelId="{4EF5332F-9297-49C5-A490-D6AD83C1C2A1}" type="pres">
      <dgm:prSet presAssocID="{A93E06E8-5BA8-424F-AC21-8C5BE33C9B96}" presName="sibTrans" presStyleLbl="sibTrans2D1" presStyleIdx="0" presStyleCnt="0"/>
      <dgm:spPr/>
    </dgm:pt>
    <dgm:pt modelId="{F096541A-11FC-459B-888A-B00FE611BB94}" type="pres">
      <dgm:prSet presAssocID="{EE4D55BA-B6ED-4832-99EA-86C2A36A4FE5}" presName="compNode" presStyleCnt="0"/>
      <dgm:spPr/>
    </dgm:pt>
    <dgm:pt modelId="{F115E1EC-A74F-4778-8DCB-2E2988B48606}" type="pres">
      <dgm:prSet presAssocID="{EE4D55BA-B6ED-4832-99EA-86C2A36A4FE5}" presName="iconBgRect" presStyleLbl="bgShp" presStyleIdx="3" presStyleCnt="5"/>
      <dgm:spPr/>
    </dgm:pt>
    <dgm:pt modelId="{57884C80-7140-421D-876E-D6F9ECEC41F0}" type="pres">
      <dgm:prSet presAssocID="{EE4D55BA-B6ED-4832-99EA-86C2A36A4FE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52D4205-7BCA-41F8-845B-FAA800AF4CEE}" type="pres">
      <dgm:prSet presAssocID="{EE4D55BA-B6ED-4832-99EA-86C2A36A4FE5}" presName="spaceRect" presStyleCnt="0"/>
      <dgm:spPr/>
    </dgm:pt>
    <dgm:pt modelId="{33AC22B6-ACF1-4AC4-AD91-BEF03E640D2C}" type="pres">
      <dgm:prSet presAssocID="{EE4D55BA-B6ED-4832-99EA-86C2A36A4FE5}" presName="textRect" presStyleLbl="revTx" presStyleIdx="3" presStyleCnt="5">
        <dgm:presLayoutVars>
          <dgm:chMax val="1"/>
          <dgm:chPref val="1"/>
        </dgm:presLayoutVars>
      </dgm:prSet>
      <dgm:spPr/>
    </dgm:pt>
    <dgm:pt modelId="{C72AE831-B8DB-4860-AAB4-033BD9A70565}" type="pres">
      <dgm:prSet presAssocID="{03787ACF-E8CA-4455-8DF5-C1868AE38C73}" presName="sibTrans" presStyleLbl="sibTrans2D1" presStyleIdx="0" presStyleCnt="0"/>
      <dgm:spPr/>
    </dgm:pt>
    <dgm:pt modelId="{D1E8F9C2-3AEC-4176-876F-F62D6D4EB367}" type="pres">
      <dgm:prSet presAssocID="{8C90B56A-11C7-4E83-81E5-3E0B9E0A5936}" presName="compNode" presStyleCnt="0"/>
      <dgm:spPr/>
    </dgm:pt>
    <dgm:pt modelId="{88563EFC-A68E-4C11-87B2-CF54D5F04E4D}" type="pres">
      <dgm:prSet presAssocID="{8C90B56A-11C7-4E83-81E5-3E0B9E0A5936}" presName="iconBgRect" presStyleLbl="bgShp" presStyleIdx="4" presStyleCnt="5"/>
      <dgm:spPr/>
    </dgm:pt>
    <dgm:pt modelId="{BECC3CC6-520E-489D-9724-4B83BADFA1E6}" type="pres">
      <dgm:prSet presAssocID="{8C90B56A-11C7-4E83-81E5-3E0B9E0A593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1F7D657-CDDC-4B17-84FF-64527EBC3ACA}" type="pres">
      <dgm:prSet presAssocID="{8C90B56A-11C7-4E83-81E5-3E0B9E0A5936}" presName="spaceRect" presStyleCnt="0"/>
      <dgm:spPr/>
    </dgm:pt>
    <dgm:pt modelId="{48622210-E307-47AC-A234-E57D6912469F}" type="pres">
      <dgm:prSet presAssocID="{8C90B56A-11C7-4E83-81E5-3E0B9E0A593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6AFFC0A-F5EC-40F2-8E99-CC19E9CACAA4}" type="presOf" srcId="{713DB88B-50C3-4F00-8642-1728729EE13B}" destId="{90CF1A76-FED2-470C-A5EE-FB3DEE1FD504}" srcOrd="0" destOrd="0" presId="urn:microsoft.com/office/officeart/2018/2/layout/IconCircleList"/>
    <dgm:cxn modelId="{1178D30E-2B13-4E8A-99D4-93489780AD05}" type="presOf" srcId="{8C90B56A-11C7-4E83-81E5-3E0B9E0A5936}" destId="{48622210-E307-47AC-A234-E57D6912469F}" srcOrd="0" destOrd="0" presId="urn:microsoft.com/office/officeart/2018/2/layout/IconCircleList"/>
    <dgm:cxn modelId="{608F421A-C09B-467E-B7B9-9A3E8F5CE7C5}" srcId="{698C33E6-472B-44D3-9F2E-49A9A942EA69}" destId="{8C90B56A-11C7-4E83-81E5-3E0B9E0A5936}" srcOrd="4" destOrd="0" parTransId="{202E039C-DF1C-487F-982C-341EF0A2367D}" sibTransId="{E2F70895-0B4C-4135-92F9-F3074E492D4E}"/>
    <dgm:cxn modelId="{5D20D636-72F2-44DC-A3AC-D47D13E777E2}" type="presOf" srcId="{03787ACF-E8CA-4455-8DF5-C1868AE38C73}" destId="{C72AE831-B8DB-4860-AAB4-033BD9A70565}" srcOrd="0" destOrd="0" presId="urn:microsoft.com/office/officeart/2018/2/layout/IconCircleList"/>
    <dgm:cxn modelId="{0711FC64-2218-401A-B30B-D0F4248FB1EC}" type="presOf" srcId="{EE4D55BA-B6ED-4832-99EA-86C2A36A4FE5}" destId="{33AC22B6-ACF1-4AC4-AD91-BEF03E640D2C}" srcOrd="0" destOrd="0" presId="urn:microsoft.com/office/officeart/2018/2/layout/IconCircleList"/>
    <dgm:cxn modelId="{BF65FC64-6924-4C43-9A60-91143748A148}" type="presOf" srcId="{663F4F0D-16D6-4D2A-92EC-A93C589DB493}" destId="{FCAD13C3-84F3-4AFC-8E34-9FB953967292}" srcOrd="0" destOrd="0" presId="urn:microsoft.com/office/officeart/2018/2/layout/IconCircleList"/>
    <dgm:cxn modelId="{12CE1246-BC99-4C0B-9BB0-84834E125233}" type="presOf" srcId="{A93E06E8-5BA8-424F-AC21-8C5BE33C9B96}" destId="{4EF5332F-9297-49C5-A490-D6AD83C1C2A1}" srcOrd="0" destOrd="0" presId="urn:microsoft.com/office/officeart/2018/2/layout/IconCircleList"/>
    <dgm:cxn modelId="{2FE48E6E-3865-4710-8E72-7B33CBCAEA3E}" srcId="{698C33E6-472B-44D3-9F2E-49A9A942EA69}" destId="{EE4D55BA-B6ED-4832-99EA-86C2A36A4FE5}" srcOrd="3" destOrd="0" parTransId="{848D6A68-9EE5-45EE-9876-27EDA1FCC59E}" sibTransId="{03787ACF-E8CA-4455-8DF5-C1868AE38C73}"/>
    <dgm:cxn modelId="{A4EBE77A-B385-4C26-8ACE-797BC35D158C}" type="presOf" srcId="{698C33E6-472B-44D3-9F2E-49A9A942EA69}" destId="{10DD715C-D63E-4EE9-B170-256EE3C7DE0D}" srcOrd="0" destOrd="0" presId="urn:microsoft.com/office/officeart/2018/2/layout/IconCircleList"/>
    <dgm:cxn modelId="{20941D97-1136-47A8-B9BC-00319D4F0E1F}" type="presOf" srcId="{9088E083-7035-4962-8E0A-2A36A6281A3C}" destId="{943A67B0-6DD1-4CCF-8BD8-8E36D2FF5781}" srcOrd="0" destOrd="0" presId="urn:microsoft.com/office/officeart/2018/2/layout/IconCircleList"/>
    <dgm:cxn modelId="{BE31A8A9-B4FF-4CC6-91AE-E1DAB66EB951}" srcId="{698C33E6-472B-44D3-9F2E-49A9A942EA69}" destId="{663F4F0D-16D6-4D2A-92EC-A93C589DB493}" srcOrd="1" destOrd="0" parTransId="{6AF13290-D132-4BA6-BDCF-C0DE9C7F94A0}" sibTransId="{1AB4B3E0-979C-46C1-88CB-16DACCBA6099}"/>
    <dgm:cxn modelId="{9F2174AD-93C2-4889-94FE-946BB782F22D}" srcId="{698C33E6-472B-44D3-9F2E-49A9A942EA69}" destId="{9088E083-7035-4962-8E0A-2A36A6281A3C}" srcOrd="0" destOrd="0" parTransId="{56001B1F-87CA-4EFE-BCE3-8525F79B0F51}" sibTransId="{91161C4C-97F1-4332-BF63-98924CED1835}"/>
    <dgm:cxn modelId="{0A0051BC-AB11-495E-B352-E97401A6D596}" type="presOf" srcId="{91161C4C-97F1-4332-BF63-98924CED1835}" destId="{5D26260E-948A-4F86-A0C9-0E04F0854176}" srcOrd="0" destOrd="0" presId="urn:microsoft.com/office/officeart/2018/2/layout/IconCircleList"/>
    <dgm:cxn modelId="{536C66C9-D0DA-4CA8-8332-DEA16573E05F}" srcId="{698C33E6-472B-44D3-9F2E-49A9A942EA69}" destId="{713DB88B-50C3-4F00-8642-1728729EE13B}" srcOrd="2" destOrd="0" parTransId="{AF3563AC-B417-4ACA-B407-C4C0461D60F4}" sibTransId="{A93E06E8-5BA8-424F-AC21-8C5BE33C9B96}"/>
    <dgm:cxn modelId="{8302B1FB-0EB3-4645-B06F-0FA95671AFFC}" type="presOf" srcId="{1AB4B3E0-979C-46C1-88CB-16DACCBA6099}" destId="{04EDA3B2-E31C-4E8E-B577-AD749341B6B3}" srcOrd="0" destOrd="0" presId="urn:microsoft.com/office/officeart/2018/2/layout/IconCircleList"/>
    <dgm:cxn modelId="{0E5D5C71-EF7B-480C-971B-ED3DCDC56E1F}" type="presParOf" srcId="{10DD715C-D63E-4EE9-B170-256EE3C7DE0D}" destId="{2E54A794-2160-42F9-8B3F-294C07836965}" srcOrd="0" destOrd="0" presId="urn:microsoft.com/office/officeart/2018/2/layout/IconCircleList"/>
    <dgm:cxn modelId="{B0862D98-C762-4759-8DB8-BA8CAB0F31D9}" type="presParOf" srcId="{2E54A794-2160-42F9-8B3F-294C07836965}" destId="{F88DBBEB-EEC2-423D-A7C3-6B2DBFA0C13D}" srcOrd="0" destOrd="0" presId="urn:microsoft.com/office/officeart/2018/2/layout/IconCircleList"/>
    <dgm:cxn modelId="{8ACF0B72-C2C2-4948-84FB-415F4B15F3BB}" type="presParOf" srcId="{F88DBBEB-EEC2-423D-A7C3-6B2DBFA0C13D}" destId="{0E5B78CA-BCE8-4EC0-A983-146A48D7970D}" srcOrd="0" destOrd="0" presId="urn:microsoft.com/office/officeart/2018/2/layout/IconCircleList"/>
    <dgm:cxn modelId="{DD89EB2C-D0C1-4A8E-BFEA-3682B99EB40B}" type="presParOf" srcId="{F88DBBEB-EEC2-423D-A7C3-6B2DBFA0C13D}" destId="{296235D1-0E66-4C6B-980F-C9A48440B70C}" srcOrd="1" destOrd="0" presId="urn:microsoft.com/office/officeart/2018/2/layout/IconCircleList"/>
    <dgm:cxn modelId="{3510A529-F886-4DAE-B3E0-F76D9111A486}" type="presParOf" srcId="{F88DBBEB-EEC2-423D-A7C3-6B2DBFA0C13D}" destId="{FB9C1312-D80E-41D0-ABD1-31A6EBC6160D}" srcOrd="2" destOrd="0" presId="urn:microsoft.com/office/officeart/2018/2/layout/IconCircleList"/>
    <dgm:cxn modelId="{0616D025-E80B-45B0-AA49-816C0B0C41F3}" type="presParOf" srcId="{F88DBBEB-EEC2-423D-A7C3-6B2DBFA0C13D}" destId="{943A67B0-6DD1-4CCF-8BD8-8E36D2FF5781}" srcOrd="3" destOrd="0" presId="urn:microsoft.com/office/officeart/2018/2/layout/IconCircleList"/>
    <dgm:cxn modelId="{E9FA9696-B995-4752-B7DA-EFA3BBD95E5C}" type="presParOf" srcId="{2E54A794-2160-42F9-8B3F-294C07836965}" destId="{5D26260E-948A-4F86-A0C9-0E04F0854176}" srcOrd="1" destOrd="0" presId="urn:microsoft.com/office/officeart/2018/2/layout/IconCircleList"/>
    <dgm:cxn modelId="{56429583-1650-4BD9-A394-E3BAE61B42B8}" type="presParOf" srcId="{2E54A794-2160-42F9-8B3F-294C07836965}" destId="{7DD0B0D0-68A7-4FE1-A17C-01EF77F89939}" srcOrd="2" destOrd="0" presId="urn:microsoft.com/office/officeart/2018/2/layout/IconCircleList"/>
    <dgm:cxn modelId="{8EB3631B-71DF-41CD-98D2-BA1A6CDE4291}" type="presParOf" srcId="{7DD0B0D0-68A7-4FE1-A17C-01EF77F89939}" destId="{B3270CC7-A2E9-4544-AFF4-8C003BAB8E57}" srcOrd="0" destOrd="0" presId="urn:microsoft.com/office/officeart/2018/2/layout/IconCircleList"/>
    <dgm:cxn modelId="{CB45BE14-1A10-4CDB-A481-DC236D915CB6}" type="presParOf" srcId="{7DD0B0D0-68A7-4FE1-A17C-01EF77F89939}" destId="{7909997F-4FEE-44D1-AF6C-C931F05DB18C}" srcOrd="1" destOrd="0" presId="urn:microsoft.com/office/officeart/2018/2/layout/IconCircleList"/>
    <dgm:cxn modelId="{177FF7AD-B1B4-4105-9136-A9266226B00B}" type="presParOf" srcId="{7DD0B0D0-68A7-4FE1-A17C-01EF77F89939}" destId="{C04CB9FE-ACA4-4D25-8D68-52795A3EAA62}" srcOrd="2" destOrd="0" presId="urn:microsoft.com/office/officeart/2018/2/layout/IconCircleList"/>
    <dgm:cxn modelId="{0C55064A-A10D-457D-9C6B-5A48FF0745FA}" type="presParOf" srcId="{7DD0B0D0-68A7-4FE1-A17C-01EF77F89939}" destId="{FCAD13C3-84F3-4AFC-8E34-9FB953967292}" srcOrd="3" destOrd="0" presId="urn:microsoft.com/office/officeart/2018/2/layout/IconCircleList"/>
    <dgm:cxn modelId="{53931F6C-D5E2-498F-820F-C035E3E659BD}" type="presParOf" srcId="{2E54A794-2160-42F9-8B3F-294C07836965}" destId="{04EDA3B2-E31C-4E8E-B577-AD749341B6B3}" srcOrd="3" destOrd="0" presId="urn:microsoft.com/office/officeart/2018/2/layout/IconCircleList"/>
    <dgm:cxn modelId="{68343A19-E6DA-41A6-811F-399C00F6CD9F}" type="presParOf" srcId="{2E54A794-2160-42F9-8B3F-294C07836965}" destId="{D522BD0A-3B1B-4210-8142-575ECC74E4CF}" srcOrd="4" destOrd="0" presId="urn:microsoft.com/office/officeart/2018/2/layout/IconCircleList"/>
    <dgm:cxn modelId="{7E871013-3BEA-47B8-AD7A-2D0B518FD166}" type="presParOf" srcId="{D522BD0A-3B1B-4210-8142-575ECC74E4CF}" destId="{0B68F678-A72E-4248-8DF1-98B9D33B5B09}" srcOrd="0" destOrd="0" presId="urn:microsoft.com/office/officeart/2018/2/layout/IconCircleList"/>
    <dgm:cxn modelId="{7981CBB4-6790-4AD8-8BC4-79D3D00203F1}" type="presParOf" srcId="{D522BD0A-3B1B-4210-8142-575ECC74E4CF}" destId="{5560D0EE-DE12-4491-91B0-9918115CEF3F}" srcOrd="1" destOrd="0" presId="urn:microsoft.com/office/officeart/2018/2/layout/IconCircleList"/>
    <dgm:cxn modelId="{8519CB2A-610F-4180-AC15-6F608A0728C1}" type="presParOf" srcId="{D522BD0A-3B1B-4210-8142-575ECC74E4CF}" destId="{231DF5CB-EEF5-487E-B063-481CB027A7BE}" srcOrd="2" destOrd="0" presId="urn:microsoft.com/office/officeart/2018/2/layout/IconCircleList"/>
    <dgm:cxn modelId="{15FC3B68-3F2E-49F5-B14B-295EDA896059}" type="presParOf" srcId="{D522BD0A-3B1B-4210-8142-575ECC74E4CF}" destId="{90CF1A76-FED2-470C-A5EE-FB3DEE1FD504}" srcOrd="3" destOrd="0" presId="urn:microsoft.com/office/officeart/2018/2/layout/IconCircleList"/>
    <dgm:cxn modelId="{CEE64D41-912F-4CBF-945F-F21207F5FF32}" type="presParOf" srcId="{2E54A794-2160-42F9-8B3F-294C07836965}" destId="{4EF5332F-9297-49C5-A490-D6AD83C1C2A1}" srcOrd="5" destOrd="0" presId="urn:microsoft.com/office/officeart/2018/2/layout/IconCircleList"/>
    <dgm:cxn modelId="{6853CF46-AF69-48F4-9FAA-96AFBE05764F}" type="presParOf" srcId="{2E54A794-2160-42F9-8B3F-294C07836965}" destId="{F096541A-11FC-459B-888A-B00FE611BB94}" srcOrd="6" destOrd="0" presId="urn:microsoft.com/office/officeart/2018/2/layout/IconCircleList"/>
    <dgm:cxn modelId="{33F64E92-F86C-4880-888F-5430A390CB3F}" type="presParOf" srcId="{F096541A-11FC-459B-888A-B00FE611BB94}" destId="{F115E1EC-A74F-4778-8DCB-2E2988B48606}" srcOrd="0" destOrd="0" presId="urn:microsoft.com/office/officeart/2018/2/layout/IconCircleList"/>
    <dgm:cxn modelId="{4BF34E68-993C-4BC7-8694-B2BE62ACD899}" type="presParOf" srcId="{F096541A-11FC-459B-888A-B00FE611BB94}" destId="{57884C80-7140-421D-876E-D6F9ECEC41F0}" srcOrd="1" destOrd="0" presId="urn:microsoft.com/office/officeart/2018/2/layout/IconCircleList"/>
    <dgm:cxn modelId="{883E37E6-3FC0-4F1C-A077-465FCF1CDE0F}" type="presParOf" srcId="{F096541A-11FC-459B-888A-B00FE611BB94}" destId="{352D4205-7BCA-41F8-845B-FAA800AF4CEE}" srcOrd="2" destOrd="0" presId="urn:microsoft.com/office/officeart/2018/2/layout/IconCircleList"/>
    <dgm:cxn modelId="{E41D63D9-2D1E-4106-894A-8F18CE0DC3DA}" type="presParOf" srcId="{F096541A-11FC-459B-888A-B00FE611BB94}" destId="{33AC22B6-ACF1-4AC4-AD91-BEF03E640D2C}" srcOrd="3" destOrd="0" presId="urn:microsoft.com/office/officeart/2018/2/layout/IconCircleList"/>
    <dgm:cxn modelId="{64324C7B-8104-43E8-B244-8B92FD0D3FFC}" type="presParOf" srcId="{2E54A794-2160-42F9-8B3F-294C07836965}" destId="{C72AE831-B8DB-4860-AAB4-033BD9A70565}" srcOrd="7" destOrd="0" presId="urn:microsoft.com/office/officeart/2018/2/layout/IconCircleList"/>
    <dgm:cxn modelId="{2E6E5A71-EA16-48DA-B68C-3D72AD6C8EA8}" type="presParOf" srcId="{2E54A794-2160-42F9-8B3F-294C07836965}" destId="{D1E8F9C2-3AEC-4176-876F-F62D6D4EB367}" srcOrd="8" destOrd="0" presId="urn:microsoft.com/office/officeart/2018/2/layout/IconCircleList"/>
    <dgm:cxn modelId="{013CEF22-7944-43B5-A1C9-98826F1DCEF9}" type="presParOf" srcId="{D1E8F9C2-3AEC-4176-876F-F62D6D4EB367}" destId="{88563EFC-A68E-4C11-87B2-CF54D5F04E4D}" srcOrd="0" destOrd="0" presId="urn:microsoft.com/office/officeart/2018/2/layout/IconCircleList"/>
    <dgm:cxn modelId="{CF40DA64-A34A-4ED8-8BBE-163580EEB69C}" type="presParOf" srcId="{D1E8F9C2-3AEC-4176-876F-F62D6D4EB367}" destId="{BECC3CC6-520E-489D-9724-4B83BADFA1E6}" srcOrd="1" destOrd="0" presId="urn:microsoft.com/office/officeart/2018/2/layout/IconCircleList"/>
    <dgm:cxn modelId="{0B6F183B-66F3-4558-9B2A-2D839BD2CD93}" type="presParOf" srcId="{D1E8F9C2-3AEC-4176-876F-F62D6D4EB367}" destId="{F1F7D657-CDDC-4B17-84FF-64527EBC3ACA}" srcOrd="2" destOrd="0" presId="urn:microsoft.com/office/officeart/2018/2/layout/IconCircleList"/>
    <dgm:cxn modelId="{FF5E953E-F3D5-405F-8066-53E7CA1AE9D8}" type="presParOf" srcId="{D1E8F9C2-3AEC-4176-876F-F62D6D4EB367}" destId="{48622210-E307-47AC-A234-E57D6912469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D22331-43B1-44D2-B9B7-D21D6204E53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42DA943-586A-423E-BA5F-25CCDD3EBE84}">
      <dgm:prSet/>
      <dgm:spPr/>
      <dgm:t>
        <a:bodyPr/>
        <a:lstStyle/>
        <a:p>
          <a:r>
            <a:rPr lang="en-US" b="0" i="0"/>
            <a:t>Optimize ride scheduling for mid-duration trips</a:t>
          </a:r>
          <a:endParaRPr lang="en-US"/>
        </a:p>
      </dgm:t>
    </dgm:pt>
    <dgm:pt modelId="{C92E15DC-544F-4827-8F7B-CF1D6D16CB0E}" type="parTrans" cxnId="{2FD44AA6-760F-4888-853F-9701EEA77E7E}">
      <dgm:prSet/>
      <dgm:spPr/>
      <dgm:t>
        <a:bodyPr/>
        <a:lstStyle/>
        <a:p>
          <a:endParaRPr lang="en-US"/>
        </a:p>
      </dgm:t>
    </dgm:pt>
    <dgm:pt modelId="{7A69075B-02F2-46CC-B708-2A8B24664359}" type="sibTrans" cxnId="{2FD44AA6-760F-4888-853F-9701EEA77E7E}">
      <dgm:prSet/>
      <dgm:spPr/>
      <dgm:t>
        <a:bodyPr/>
        <a:lstStyle/>
        <a:p>
          <a:endParaRPr lang="en-US"/>
        </a:p>
      </dgm:t>
    </dgm:pt>
    <dgm:pt modelId="{B2677740-4D00-4210-AB44-F342464C39E2}">
      <dgm:prSet/>
      <dgm:spPr/>
      <dgm:t>
        <a:bodyPr/>
        <a:lstStyle/>
        <a:p>
          <a:r>
            <a:rPr lang="en-US" b="0" i="0"/>
            <a:t>Use fare-based parameters to filter profitable segments</a:t>
          </a:r>
          <a:endParaRPr lang="en-US"/>
        </a:p>
      </dgm:t>
    </dgm:pt>
    <dgm:pt modelId="{346B196B-0C54-4F83-B314-F92E5ECD9E6D}" type="parTrans" cxnId="{2D2B8281-B6EB-4B4F-A410-C979301D4686}">
      <dgm:prSet/>
      <dgm:spPr/>
      <dgm:t>
        <a:bodyPr/>
        <a:lstStyle/>
        <a:p>
          <a:endParaRPr lang="en-US"/>
        </a:p>
      </dgm:t>
    </dgm:pt>
    <dgm:pt modelId="{15570F6C-0A77-4D8C-8055-0E556071D2FA}" type="sibTrans" cxnId="{2D2B8281-B6EB-4B4F-A410-C979301D4686}">
      <dgm:prSet/>
      <dgm:spPr/>
      <dgm:t>
        <a:bodyPr/>
        <a:lstStyle/>
        <a:p>
          <a:endParaRPr lang="en-US"/>
        </a:p>
      </dgm:t>
    </dgm:pt>
    <dgm:pt modelId="{EE46E2DF-61A1-4248-9A19-97AA1AE68057}">
      <dgm:prSet/>
      <dgm:spPr/>
      <dgm:t>
        <a:bodyPr/>
        <a:lstStyle/>
        <a:p>
          <a:r>
            <a:rPr lang="en-US" b="0" i="0"/>
            <a:t>Monitor cancellation patterns using trip status logic</a:t>
          </a:r>
          <a:endParaRPr lang="en-US"/>
        </a:p>
      </dgm:t>
    </dgm:pt>
    <dgm:pt modelId="{329F6E4E-DC18-4833-A778-95E603A1AAE9}" type="parTrans" cxnId="{C2792265-D91F-4593-867F-FA26B9A2BC27}">
      <dgm:prSet/>
      <dgm:spPr/>
      <dgm:t>
        <a:bodyPr/>
        <a:lstStyle/>
        <a:p>
          <a:endParaRPr lang="en-US"/>
        </a:p>
      </dgm:t>
    </dgm:pt>
    <dgm:pt modelId="{04463303-BAE4-4DDD-B8F1-0D8D664ED84E}" type="sibTrans" cxnId="{C2792265-D91F-4593-867F-FA26B9A2BC27}">
      <dgm:prSet/>
      <dgm:spPr/>
      <dgm:t>
        <a:bodyPr/>
        <a:lstStyle/>
        <a:p>
          <a:endParaRPr lang="en-US"/>
        </a:p>
      </dgm:t>
    </dgm:pt>
    <dgm:pt modelId="{C83B399B-E9B9-4455-BA41-040B4F33D188}" type="pres">
      <dgm:prSet presAssocID="{CDD22331-43B1-44D2-B9B7-D21D6204E534}" presName="root" presStyleCnt="0">
        <dgm:presLayoutVars>
          <dgm:dir/>
          <dgm:resizeHandles val="exact"/>
        </dgm:presLayoutVars>
      </dgm:prSet>
      <dgm:spPr/>
    </dgm:pt>
    <dgm:pt modelId="{2800AA7B-7B20-4F39-A7A6-AE26DD175E88}" type="pres">
      <dgm:prSet presAssocID="{542DA943-586A-423E-BA5F-25CCDD3EBE84}" presName="compNode" presStyleCnt="0"/>
      <dgm:spPr/>
    </dgm:pt>
    <dgm:pt modelId="{91DA4698-4F3F-48CE-8654-654193553834}" type="pres">
      <dgm:prSet presAssocID="{542DA943-586A-423E-BA5F-25CCDD3EBE84}" presName="bgRect" presStyleLbl="bgShp" presStyleIdx="0" presStyleCnt="3"/>
      <dgm:spPr/>
    </dgm:pt>
    <dgm:pt modelId="{DB8C9D35-9EDD-465F-AD52-B9B82A2FB003}" type="pres">
      <dgm:prSet presAssocID="{542DA943-586A-423E-BA5F-25CCDD3EBE8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DD1A6EA3-D07A-4E2E-8089-1306B027FF85}" type="pres">
      <dgm:prSet presAssocID="{542DA943-586A-423E-BA5F-25CCDD3EBE84}" presName="spaceRect" presStyleCnt="0"/>
      <dgm:spPr/>
    </dgm:pt>
    <dgm:pt modelId="{5D056E75-DB18-4D19-8C13-ED5B5DE249E1}" type="pres">
      <dgm:prSet presAssocID="{542DA943-586A-423E-BA5F-25CCDD3EBE84}" presName="parTx" presStyleLbl="revTx" presStyleIdx="0" presStyleCnt="3">
        <dgm:presLayoutVars>
          <dgm:chMax val="0"/>
          <dgm:chPref val="0"/>
        </dgm:presLayoutVars>
      </dgm:prSet>
      <dgm:spPr/>
    </dgm:pt>
    <dgm:pt modelId="{01D98147-FB4D-47AD-9BC5-170FA554A152}" type="pres">
      <dgm:prSet presAssocID="{7A69075B-02F2-46CC-B708-2A8B24664359}" presName="sibTrans" presStyleCnt="0"/>
      <dgm:spPr/>
    </dgm:pt>
    <dgm:pt modelId="{933D5BA2-D3C4-4C7E-B13B-6246507CA83B}" type="pres">
      <dgm:prSet presAssocID="{B2677740-4D00-4210-AB44-F342464C39E2}" presName="compNode" presStyleCnt="0"/>
      <dgm:spPr/>
    </dgm:pt>
    <dgm:pt modelId="{14B33573-D256-407A-8F5F-775E3758FD3A}" type="pres">
      <dgm:prSet presAssocID="{B2677740-4D00-4210-AB44-F342464C39E2}" presName="bgRect" presStyleLbl="bgShp" presStyleIdx="1" presStyleCnt="3"/>
      <dgm:spPr/>
    </dgm:pt>
    <dgm:pt modelId="{2B676D54-2690-40BD-835D-77FF9A36DCD3}" type="pres">
      <dgm:prSet presAssocID="{B2677740-4D00-4210-AB44-F342464C39E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F896C3C8-B794-4B26-AE2F-ED8EB71F3B91}" type="pres">
      <dgm:prSet presAssocID="{B2677740-4D00-4210-AB44-F342464C39E2}" presName="spaceRect" presStyleCnt="0"/>
      <dgm:spPr/>
    </dgm:pt>
    <dgm:pt modelId="{C05E2533-8FF7-4D19-BD84-DE6746199D33}" type="pres">
      <dgm:prSet presAssocID="{B2677740-4D00-4210-AB44-F342464C39E2}" presName="parTx" presStyleLbl="revTx" presStyleIdx="1" presStyleCnt="3">
        <dgm:presLayoutVars>
          <dgm:chMax val="0"/>
          <dgm:chPref val="0"/>
        </dgm:presLayoutVars>
      </dgm:prSet>
      <dgm:spPr/>
    </dgm:pt>
    <dgm:pt modelId="{1E799FF0-600B-4991-AD36-AC5003A81E06}" type="pres">
      <dgm:prSet presAssocID="{15570F6C-0A77-4D8C-8055-0E556071D2FA}" presName="sibTrans" presStyleCnt="0"/>
      <dgm:spPr/>
    </dgm:pt>
    <dgm:pt modelId="{37786433-7909-403F-95CC-E29C0CA19BE4}" type="pres">
      <dgm:prSet presAssocID="{EE46E2DF-61A1-4248-9A19-97AA1AE68057}" presName="compNode" presStyleCnt="0"/>
      <dgm:spPr/>
    </dgm:pt>
    <dgm:pt modelId="{4FF7E99E-C4C7-4751-9763-BDF544617B43}" type="pres">
      <dgm:prSet presAssocID="{EE46E2DF-61A1-4248-9A19-97AA1AE68057}" presName="bgRect" presStyleLbl="bgShp" presStyleIdx="2" presStyleCnt="3"/>
      <dgm:spPr/>
    </dgm:pt>
    <dgm:pt modelId="{3C459B59-BC5E-41CF-A1C0-2E68556FA0F4}" type="pres">
      <dgm:prSet presAssocID="{EE46E2DF-61A1-4248-9A19-97AA1AE6805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533D993-CEB2-45AF-A9E4-31F209F53B44}" type="pres">
      <dgm:prSet presAssocID="{EE46E2DF-61A1-4248-9A19-97AA1AE68057}" presName="spaceRect" presStyleCnt="0"/>
      <dgm:spPr/>
    </dgm:pt>
    <dgm:pt modelId="{6B870287-F15A-4500-B9D0-57F0C47246C5}" type="pres">
      <dgm:prSet presAssocID="{EE46E2DF-61A1-4248-9A19-97AA1AE6805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ECB0F18-03E8-4DE3-9C16-FAFFAFF36461}" type="presOf" srcId="{EE46E2DF-61A1-4248-9A19-97AA1AE68057}" destId="{6B870287-F15A-4500-B9D0-57F0C47246C5}" srcOrd="0" destOrd="0" presId="urn:microsoft.com/office/officeart/2018/2/layout/IconVerticalSolidList"/>
    <dgm:cxn modelId="{C2792265-D91F-4593-867F-FA26B9A2BC27}" srcId="{CDD22331-43B1-44D2-B9B7-D21D6204E534}" destId="{EE46E2DF-61A1-4248-9A19-97AA1AE68057}" srcOrd="2" destOrd="0" parTransId="{329F6E4E-DC18-4833-A778-95E603A1AAE9}" sibTransId="{04463303-BAE4-4DDD-B8F1-0D8D664ED84E}"/>
    <dgm:cxn modelId="{2D2B8281-B6EB-4B4F-A410-C979301D4686}" srcId="{CDD22331-43B1-44D2-B9B7-D21D6204E534}" destId="{B2677740-4D00-4210-AB44-F342464C39E2}" srcOrd="1" destOrd="0" parTransId="{346B196B-0C54-4F83-B314-F92E5ECD9E6D}" sibTransId="{15570F6C-0A77-4D8C-8055-0E556071D2FA}"/>
    <dgm:cxn modelId="{08C2B993-1E28-421C-B933-3C51A39A5F1E}" type="presOf" srcId="{542DA943-586A-423E-BA5F-25CCDD3EBE84}" destId="{5D056E75-DB18-4D19-8C13-ED5B5DE249E1}" srcOrd="0" destOrd="0" presId="urn:microsoft.com/office/officeart/2018/2/layout/IconVerticalSolidList"/>
    <dgm:cxn modelId="{B630B3A5-65F5-4049-9354-D0BBB3EC1907}" type="presOf" srcId="{CDD22331-43B1-44D2-B9B7-D21D6204E534}" destId="{C83B399B-E9B9-4455-BA41-040B4F33D188}" srcOrd="0" destOrd="0" presId="urn:microsoft.com/office/officeart/2018/2/layout/IconVerticalSolidList"/>
    <dgm:cxn modelId="{2FD44AA6-760F-4888-853F-9701EEA77E7E}" srcId="{CDD22331-43B1-44D2-B9B7-D21D6204E534}" destId="{542DA943-586A-423E-BA5F-25CCDD3EBE84}" srcOrd="0" destOrd="0" parTransId="{C92E15DC-544F-4827-8F7B-CF1D6D16CB0E}" sibTransId="{7A69075B-02F2-46CC-B708-2A8B24664359}"/>
    <dgm:cxn modelId="{BC1CF8F4-628C-4445-B573-916AB0671D9B}" type="presOf" srcId="{B2677740-4D00-4210-AB44-F342464C39E2}" destId="{C05E2533-8FF7-4D19-BD84-DE6746199D33}" srcOrd="0" destOrd="0" presId="urn:microsoft.com/office/officeart/2018/2/layout/IconVerticalSolidList"/>
    <dgm:cxn modelId="{AFA0FD27-280E-4617-BA08-AE34E97049AE}" type="presParOf" srcId="{C83B399B-E9B9-4455-BA41-040B4F33D188}" destId="{2800AA7B-7B20-4F39-A7A6-AE26DD175E88}" srcOrd="0" destOrd="0" presId="urn:microsoft.com/office/officeart/2018/2/layout/IconVerticalSolidList"/>
    <dgm:cxn modelId="{EEC6D25E-0925-4C8F-89D8-1E7CFA213D85}" type="presParOf" srcId="{2800AA7B-7B20-4F39-A7A6-AE26DD175E88}" destId="{91DA4698-4F3F-48CE-8654-654193553834}" srcOrd="0" destOrd="0" presId="urn:microsoft.com/office/officeart/2018/2/layout/IconVerticalSolidList"/>
    <dgm:cxn modelId="{570BED99-EAF6-4067-89BC-E0C3C5B31CE9}" type="presParOf" srcId="{2800AA7B-7B20-4F39-A7A6-AE26DD175E88}" destId="{DB8C9D35-9EDD-465F-AD52-B9B82A2FB003}" srcOrd="1" destOrd="0" presId="urn:microsoft.com/office/officeart/2018/2/layout/IconVerticalSolidList"/>
    <dgm:cxn modelId="{F8BB5424-82BB-46AD-8364-2A2FE86D074D}" type="presParOf" srcId="{2800AA7B-7B20-4F39-A7A6-AE26DD175E88}" destId="{DD1A6EA3-D07A-4E2E-8089-1306B027FF85}" srcOrd="2" destOrd="0" presId="urn:microsoft.com/office/officeart/2018/2/layout/IconVerticalSolidList"/>
    <dgm:cxn modelId="{78393B6E-D28A-40FA-AC51-94A73F2557A1}" type="presParOf" srcId="{2800AA7B-7B20-4F39-A7A6-AE26DD175E88}" destId="{5D056E75-DB18-4D19-8C13-ED5B5DE249E1}" srcOrd="3" destOrd="0" presId="urn:microsoft.com/office/officeart/2018/2/layout/IconVerticalSolidList"/>
    <dgm:cxn modelId="{3ED87B39-F856-41B2-92A9-F76CBB103349}" type="presParOf" srcId="{C83B399B-E9B9-4455-BA41-040B4F33D188}" destId="{01D98147-FB4D-47AD-9BC5-170FA554A152}" srcOrd="1" destOrd="0" presId="urn:microsoft.com/office/officeart/2018/2/layout/IconVerticalSolidList"/>
    <dgm:cxn modelId="{24DA1DCF-38E3-4F5D-A9F7-8CA939D117CC}" type="presParOf" srcId="{C83B399B-E9B9-4455-BA41-040B4F33D188}" destId="{933D5BA2-D3C4-4C7E-B13B-6246507CA83B}" srcOrd="2" destOrd="0" presId="urn:microsoft.com/office/officeart/2018/2/layout/IconVerticalSolidList"/>
    <dgm:cxn modelId="{877CE7C7-F9FC-4DEC-8B0C-E7B87E93DBB9}" type="presParOf" srcId="{933D5BA2-D3C4-4C7E-B13B-6246507CA83B}" destId="{14B33573-D256-407A-8F5F-775E3758FD3A}" srcOrd="0" destOrd="0" presId="urn:microsoft.com/office/officeart/2018/2/layout/IconVerticalSolidList"/>
    <dgm:cxn modelId="{00F04E3D-4E55-4418-85BE-C04C74744D9D}" type="presParOf" srcId="{933D5BA2-D3C4-4C7E-B13B-6246507CA83B}" destId="{2B676D54-2690-40BD-835D-77FF9A36DCD3}" srcOrd="1" destOrd="0" presId="urn:microsoft.com/office/officeart/2018/2/layout/IconVerticalSolidList"/>
    <dgm:cxn modelId="{F94CADD8-A9DA-44FB-BE99-631629410CCF}" type="presParOf" srcId="{933D5BA2-D3C4-4C7E-B13B-6246507CA83B}" destId="{F896C3C8-B794-4B26-AE2F-ED8EB71F3B91}" srcOrd="2" destOrd="0" presId="urn:microsoft.com/office/officeart/2018/2/layout/IconVerticalSolidList"/>
    <dgm:cxn modelId="{99CE3B8F-4FD4-429A-AE5E-D7F332C264D5}" type="presParOf" srcId="{933D5BA2-D3C4-4C7E-B13B-6246507CA83B}" destId="{C05E2533-8FF7-4D19-BD84-DE6746199D33}" srcOrd="3" destOrd="0" presId="urn:microsoft.com/office/officeart/2018/2/layout/IconVerticalSolidList"/>
    <dgm:cxn modelId="{4682F2B5-810F-4A3E-AF66-341332F79A8C}" type="presParOf" srcId="{C83B399B-E9B9-4455-BA41-040B4F33D188}" destId="{1E799FF0-600B-4991-AD36-AC5003A81E06}" srcOrd="3" destOrd="0" presId="urn:microsoft.com/office/officeart/2018/2/layout/IconVerticalSolidList"/>
    <dgm:cxn modelId="{6292988C-B096-4D85-9E3D-D44DF195C12B}" type="presParOf" srcId="{C83B399B-E9B9-4455-BA41-040B4F33D188}" destId="{37786433-7909-403F-95CC-E29C0CA19BE4}" srcOrd="4" destOrd="0" presId="urn:microsoft.com/office/officeart/2018/2/layout/IconVerticalSolidList"/>
    <dgm:cxn modelId="{6D8377FD-0DD4-4439-9A86-2828B7336186}" type="presParOf" srcId="{37786433-7909-403F-95CC-E29C0CA19BE4}" destId="{4FF7E99E-C4C7-4751-9763-BDF544617B43}" srcOrd="0" destOrd="0" presId="urn:microsoft.com/office/officeart/2018/2/layout/IconVerticalSolidList"/>
    <dgm:cxn modelId="{8786498A-5B09-4026-87DF-29F1F46AB830}" type="presParOf" srcId="{37786433-7909-403F-95CC-E29C0CA19BE4}" destId="{3C459B59-BC5E-41CF-A1C0-2E68556FA0F4}" srcOrd="1" destOrd="0" presId="urn:microsoft.com/office/officeart/2018/2/layout/IconVerticalSolidList"/>
    <dgm:cxn modelId="{958F5D02-A8FB-46A7-97A4-F00EDF1892FC}" type="presParOf" srcId="{37786433-7909-403F-95CC-E29C0CA19BE4}" destId="{4533D993-CEB2-45AF-A9E4-31F209F53B44}" srcOrd="2" destOrd="0" presId="urn:microsoft.com/office/officeart/2018/2/layout/IconVerticalSolidList"/>
    <dgm:cxn modelId="{12A4C321-2556-4047-8FFB-3D1025AB20E2}" type="presParOf" srcId="{37786433-7909-403F-95CC-E29C0CA19BE4}" destId="{6B870287-F15A-4500-B9D0-57F0C47246C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EE5CC8-0EEA-4BD8-99B5-EE0A8D6264E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4DB8094-328F-45F3-957A-90A242DA1097}">
      <dgm:prSet/>
      <dgm:spPr/>
      <dgm:t>
        <a:bodyPr/>
        <a:lstStyle/>
        <a:p>
          <a:r>
            <a:rPr lang="en-US" b="0" i="0"/>
            <a:t>Driver deployment aligned with demand</a:t>
          </a:r>
          <a:endParaRPr lang="en-US"/>
        </a:p>
      </dgm:t>
    </dgm:pt>
    <dgm:pt modelId="{1C4440F8-874F-45F1-860D-FEFFBE74885A}" type="parTrans" cxnId="{3EF2FD9B-7A05-4A42-BF36-263E998D945E}">
      <dgm:prSet/>
      <dgm:spPr/>
      <dgm:t>
        <a:bodyPr/>
        <a:lstStyle/>
        <a:p>
          <a:endParaRPr lang="en-US"/>
        </a:p>
      </dgm:t>
    </dgm:pt>
    <dgm:pt modelId="{A5CBD63E-77A9-46B9-8FE4-CFB5AA3C5ECE}" type="sibTrans" cxnId="{3EF2FD9B-7A05-4A42-BF36-263E998D945E}">
      <dgm:prSet/>
      <dgm:spPr/>
      <dgm:t>
        <a:bodyPr/>
        <a:lstStyle/>
        <a:p>
          <a:endParaRPr lang="en-US"/>
        </a:p>
      </dgm:t>
    </dgm:pt>
    <dgm:pt modelId="{29AB8725-388F-4186-8B12-9A8EB09B4D4B}">
      <dgm:prSet/>
      <dgm:spPr/>
      <dgm:t>
        <a:bodyPr/>
        <a:lstStyle/>
        <a:p>
          <a:r>
            <a:rPr lang="en-US" b="0" i="0"/>
            <a:t>Reduction in cancellations through ETA visibility</a:t>
          </a:r>
          <a:endParaRPr lang="en-US"/>
        </a:p>
      </dgm:t>
    </dgm:pt>
    <dgm:pt modelId="{AA09139D-EEC5-4EF9-96DA-5966A0BC1D55}" type="parTrans" cxnId="{222BB4E8-A80D-4D67-A025-3255F3EA5C7C}">
      <dgm:prSet/>
      <dgm:spPr/>
      <dgm:t>
        <a:bodyPr/>
        <a:lstStyle/>
        <a:p>
          <a:endParaRPr lang="en-US"/>
        </a:p>
      </dgm:t>
    </dgm:pt>
    <dgm:pt modelId="{0F38800D-BF55-4E12-917B-00DE0C415281}" type="sibTrans" cxnId="{222BB4E8-A80D-4D67-A025-3255F3EA5C7C}">
      <dgm:prSet/>
      <dgm:spPr/>
      <dgm:t>
        <a:bodyPr/>
        <a:lstStyle/>
        <a:p>
          <a:endParaRPr lang="en-US"/>
        </a:p>
      </dgm:t>
    </dgm:pt>
    <dgm:pt modelId="{8A1A7A65-E558-42E7-B6F8-3ECD1B116884}">
      <dgm:prSet/>
      <dgm:spPr/>
      <dgm:t>
        <a:bodyPr/>
        <a:lstStyle/>
        <a:p>
          <a:r>
            <a:rPr lang="en-US" b="0" i="0"/>
            <a:t>Loyalty incentives for 10–20 min trip range</a:t>
          </a:r>
          <a:endParaRPr lang="en-US"/>
        </a:p>
      </dgm:t>
    </dgm:pt>
    <dgm:pt modelId="{AA8ED053-0A9E-4017-A763-069247E824BD}" type="parTrans" cxnId="{DED1A207-1A99-4A85-BD04-AF4BAB2642D1}">
      <dgm:prSet/>
      <dgm:spPr/>
      <dgm:t>
        <a:bodyPr/>
        <a:lstStyle/>
        <a:p>
          <a:endParaRPr lang="en-US"/>
        </a:p>
      </dgm:t>
    </dgm:pt>
    <dgm:pt modelId="{C579BB4E-1366-4047-9284-6FE6EE870E13}" type="sibTrans" cxnId="{DED1A207-1A99-4A85-BD04-AF4BAB2642D1}">
      <dgm:prSet/>
      <dgm:spPr/>
      <dgm:t>
        <a:bodyPr/>
        <a:lstStyle/>
        <a:p>
          <a:endParaRPr lang="en-US"/>
        </a:p>
      </dgm:t>
    </dgm:pt>
    <dgm:pt modelId="{D5CB5439-4397-4324-9D88-FF3DA47FB617}" type="pres">
      <dgm:prSet presAssocID="{EEEE5CC8-0EEA-4BD8-99B5-EE0A8D6264E5}" presName="root" presStyleCnt="0">
        <dgm:presLayoutVars>
          <dgm:dir/>
          <dgm:resizeHandles val="exact"/>
        </dgm:presLayoutVars>
      </dgm:prSet>
      <dgm:spPr/>
    </dgm:pt>
    <dgm:pt modelId="{40407F94-CF65-4868-8591-98EB828BEDE8}" type="pres">
      <dgm:prSet presAssocID="{54DB8094-328F-45F3-957A-90A242DA1097}" presName="compNode" presStyleCnt="0"/>
      <dgm:spPr/>
    </dgm:pt>
    <dgm:pt modelId="{E9DAB245-4F87-4238-A4ED-100C54E5E139}" type="pres">
      <dgm:prSet presAssocID="{54DB8094-328F-45F3-957A-90A242DA109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ECCC990-7508-4DDE-B18A-5801F9BBF05E}" type="pres">
      <dgm:prSet presAssocID="{54DB8094-328F-45F3-957A-90A242DA1097}" presName="spaceRect" presStyleCnt="0"/>
      <dgm:spPr/>
    </dgm:pt>
    <dgm:pt modelId="{8EC8A163-BE57-49A2-B344-768A430649E7}" type="pres">
      <dgm:prSet presAssocID="{54DB8094-328F-45F3-957A-90A242DA1097}" presName="textRect" presStyleLbl="revTx" presStyleIdx="0" presStyleCnt="3">
        <dgm:presLayoutVars>
          <dgm:chMax val="1"/>
          <dgm:chPref val="1"/>
        </dgm:presLayoutVars>
      </dgm:prSet>
      <dgm:spPr/>
    </dgm:pt>
    <dgm:pt modelId="{D1251E9B-66A5-48D1-A19A-24385882992A}" type="pres">
      <dgm:prSet presAssocID="{A5CBD63E-77A9-46B9-8FE4-CFB5AA3C5ECE}" presName="sibTrans" presStyleCnt="0"/>
      <dgm:spPr/>
    </dgm:pt>
    <dgm:pt modelId="{81667048-9999-4D32-B604-F9A7F61C290D}" type="pres">
      <dgm:prSet presAssocID="{29AB8725-388F-4186-8B12-9A8EB09B4D4B}" presName="compNode" presStyleCnt="0"/>
      <dgm:spPr/>
    </dgm:pt>
    <dgm:pt modelId="{7EF36037-7E4C-45C0-97CE-D38620239052}" type="pres">
      <dgm:prSet presAssocID="{29AB8725-388F-4186-8B12-9A8EB09B4D4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888C90EF-F408-4A1A-9374-AF8A62731865}" type="pres">
      <dgm:prSet presAssocID="{29AB8725-388F-4186-8B12-9A8EB09B4D4B}" presName="spaceRect" presStyleCnt="0"/>
      <dgm:spPr/>
    </dgm:pt>
    <dgm:pt modelId="{EC030647-7A66-4AB6-8961-94A7AE4E7401}" type="pres">
      <dgm:prSet presAssocID="{29AB8725-388F-4186-8B12-9A8EB09B4D4B}" presName="textRect" presStyleLbl="revTx" presStyleIdx="1" presStyleCnt="3">
        <dgm:presLayoutVars>
          <dgm:chMax val="1"/>
          <dgm:chPref val="1"/>
        </dgm:presLayoutVars>
      </dgm:prSet>
      <dgm:spPr/>
    </dgm:pt>
    <dgm:pt modelId="{76087452-A759-40B8-BE3E-2947D66FB457}" type="pres">
      <dgm:prSet presAssocID="{0F38800D-BF55-4E12-917B-00DE0C415281}" presName="sibTrans" presStyleCnt="0"/>
      <dgm:spPr/>
    </dgm:pt>
    <dgm:pt modelId="{C4438545-11A5-4610-AABE-4CEE613D375B}" type="pres">
      <dgm:prSet presAssocID="{8A1A7A65-E558-42E7-B6F8-3ECD1B116884}" presName="compNode" presStyleCnt="0"/>
      <dgm:spPr/>
    </dgm:pt>
    <dgm:pt modelId="{A99B901D-2647-471D-AF4D-38EC854710A7}" type="pres">
      <dgm:prSet presAssocID="{8A1A7A65-E558-42E7-B6F8-3ECD1B11688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ED86BBD8-5D90-43F2-A881-E1C4621FFC88}" type="pres">
      <dgm:prSet presAssocID="{8A1A7A65-E558-42E7-B6F8-3ECD1B116884}" presName="spaceRect" presStyleCnt="0"/>
      <dgm:spPr/>
    </dgm:pt>
    <dgm:pt modelId="{AE51BF7D-9669-4EFD-BD42-86589BE98547}" type="pres">
      <dgm:prSet presAssocID="{8A1A7A65-E558-42E7-B6F8-3ECD1B11688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ED1A207-1A99-4A85-BD04-AF4BAB2642D1}" srcId="{EEEE5CC8-0EEA-4BD8-99B5-EE0A8D6264E5}" destId="{8A1A7A65-E558-42E7-B6F8-3ECD1B116884}" srcOrd="2" destOrd="0" parTransId="{AA8ED053-0A9E-4017-A763-069247E824BD}" sibTransId="{C579BB4E-1366-4047-9284-6FE6EE870E13}"/>
    <dgm:cxn modelId="{E9F29338-EE84-4C75-955A-C5A540F4A99E}" type="presOf" srcId="{EEEE5CC8-0EEA-4BD8-99B5-EE0A8D6264E5}" destId="{D5CB5439-4397-4324-9D88-FF3DA47FB617}" srcOrd="0" destOrd="0" presId="urn:microsoft.com/office/officeart/2018/2/layout/IconLabelList"/>
    <dgm:cxn modelId="{7FE7AD48-A487-4835-AD17-25D38BF1B71B}" type="presOf" srcId="{29AB8725-388F-4186-8B12-9A8EB09B4D4B}" destId="{EC030647-7A66-4AB6-8961-94A7AE4E7401}" srcOrd="0" destOrd="0" presId="urn:microsoft.com/office/officeart/2018/2/layout/IconLabelList"/>
    <dgm:cxn modelId="{7F1EF290-E2C7-4DDC-8AA9-6B45EFFEC9C5}" type="presOf" srcId="{8A1A7A65-E558-42E7-B6F8-3ECD1B116884}" destId="{AE51BF7D-9669-4EFD-BD42-86589BE98547}" srcOrd="0" destOrd="0" presId="urn:microsoft.com/office/officeart/2018/2/layout/IconLabelList"/>
    <dgm:cxn modelId="{23618D98-1FFA-47E7-92C4-57B29D5CFA9B}" type="presOf" srcId="{54DB8094-328F-45F3-957A-90A242DA1097}" destId="{8EC8A163-BE57-49A2-B344-768A430649E7}" srcOrd="0" destOrd="0" presId="urn:microsoft.com/office/officeart/2018/2/layout/IconLabelList"/>
    <dgm:cxn modelId="{3EF2FD9B-7A05-4A42-BF36-263E998D945E}" srcId="{EEEE5CC8-0EEA-4BD8-99B5-EE0A8D6264E5}" destId="{54DB8094-328F-45F3-957A-90A242DA1097}" srcOrd="0" destOrd="0" parTransId="{1C4440F8-874F-45F1-860D-FEFFBE74885A}" sibTransId="{A5CBD63E-77A9-46B9-8FE4-CFB5AA3C5ECE}"/>
    <dgm:cxn modelId="{222BB4E8-A80D-4D67-A025-3255F3EA5C7C}" srcId="{EEEE5CC8-0EEA-4BD8-99B5-EE0A8D6264E5}" destId="{29AB8725-388F-4186-8B12-9A8EB09B4D4B}" srcOrd="1" destOrd="0" parTransId="{AA09139D-EEC5-4EF9-96DA-5966A0BC1D55}" sibTransId="{0F38800D-BF55-4E12-917B-00DE0C415281}"/>
    <dgm:cxn modelId="{DCB6CD23-09A9-4094-8F93-77D8E580C6DE}" type="presParOf" srcId="{D5CB5439-4397-4324-9D88-FF3DA47FB617}" destId="{40407F94-CF65-4868-8591-98EB828BEDE8}" srcOrd="0" destOrd="0" presId="urn:microsoft.com/office/officeart/2018/2/layout/IconLabelList"/>
    <dgm:cxn modelId="{53DE0760-B599-4FA4-8D34-FD84601F8ACE}" type="presParOf" srcId="{40407F94-CF65-4868-8591-98EB828BEDE8}" destId="{E9DAB245-4F87-4238-A4ED-100C54E5E139}" srcOrd="0" destOrd="0" presId="urn:microsoft.com/office/officeart/2018/2/layout/IconLabelList"/>
    <dgm:cxn modelId="{D426FF3B-967D-4D4D-BC4B-33F7D9029897}" type="presParOf" srcId="{40407F94-CF65-4868-8591-98EB828BEDE8}" destId="{8ECCC990-7508-4DDE-B18A-5801F9BBF05E}" srcOrd="1" destOrd="0" presId="urn:microsoft.com/office/officeart/2018/2/layout/IconLabelList"/>
    <dgm:cxn modelId="{DA8FF25E-5A37-4BA4-8EB5-90CA050C61C7}" type="presParOf" srcId="{40407F94-CF65-4868-8591-98EB828BEDE8}" destId="{8EC8A163-BE57-49A2-B344-768A430649E7}" srcOrd="2" destOrd="0" presId="urn:microsoft.com/office/officeart/2018/2/layout/IconLabelList"/>
    <dgm:cxn modelId="{14372181-9E9F-4B92-95D5-7D0613F2245B}" type="presParOf" srcId="{D5CB5439-4397-4324-9D88-FF3DA47FB617}" destId="{D1251E9B-66A5-48D1-A19A-24385882992A}" srcOrd="1" destOrd="0" presId="urn:microsoft.com/office/officeart/2018/2/layout/IconLabelList"/>
    <dgm:cxn modelId="{6E5EA117-63D6-480C-9DF5-8F35A93DD76E}" type="presParOf" srcId="{D5CB5439-4397-4324-9D88-FF3DA47FB617}" destId="{81667048-9999-4D32-B604-F9A7F61C290D}" srcOrd="2" destOrd="0" presId="urn:microsoft.com/office/officeart/2018/2/layout/IconLabelList"/>
    <dgm:cxn modelId="{709151C1-D895-427D-831D-D4B9EFBC54A1}" type="presParOf" srcId="{81667048-9999-4D32-B604-F9A7F61C290D}" destId="{7EF36037-7E4C-45C0-97CE-D38620239052}" srcOrd="0" destOrd="0" presId="urn:microsoft.com/office/officeart/2018/2/layout/IconLabelList"/>
    <dgm:cxn modelId="{1989BF18-B310-49B2-945A-144436E98C37}" type="presParOf" srcId="{81667048-9999-4D32-B604-F9A7F61C290D}" destId="{888C90EF-F408-4A1A-9374-AF8A62731865}" srcOrd="1" destOrd="0" presId="urn:microsoft.com/office/officeart/2018/2/layout/IconLabelList"/>
    <dgm:cxn modelId="{CAAFF03E-2107-4C7A-ADD6-A06AFD2BC887}" type="presParOf" srcId="{81667048-9999-4D32-B604-F9A7F61C290D}" destId="{EC030647-7A66-4AB6-8961-94A7AE4E7401}" srcOrd="2" destOrd="0" presId="urn:microsoft.com/office/officeart/2018/2/layout/IconLabelList"/>
    <dgm:cxn modelId="{9572072B-B29A-4C33-9AE8-F306BD66FBF8}" type="presParOf" srcId="{D5CB5439-4397-4324-9D88-FF3DA47FB617}" destId="{76087452-A759-40B8-BE3E-2947D66FB457}" srcOrd="3" destOrd="0" presId="urn:microsoft.com/office/officeart/2018/2/layout/IconLabelList"/>
    <dgm:cxn modelId="{7FA7B763-4D64-49EA-B2C3-2228A075CBEC}" type="presParOf" srcId="{D5CB5439-4397-4324-9D88-FF3DA47FB617}" destId="{C4438545-11A5-4610-AABE-4CEE613D375B}" srcOrd="4" destOrd="0" presId="urn:microsoft.com/office/officeart/2018/2/layout/IconLabelList"/>
    <dgm:cxn modelId="{1F18CBCF-D2E7-4FC7-8D65-2B5D527C0F57}" type="presParOf" srcId="{C4438545-11A5-4610-AABE-4CEE613D375B}" destId="{A99B901D-2647-471D-AF4D-38EC854710A7}" srcOrd="0" destOrd="0" presId="urn:microsoft.com/office/officeart/2018/2/layout/IconLabelList"/>
    <dgm:cxn modelId="{CB46804A-BCF1-4AC1-8936-7077491DE411}" type="presParOf" srcId="{C4438545-11A5-4610-AABE-4CEE613D375B}" destId="{ED86BBD8-5D90-43F2-A881-E1C4621FFC88}" srcOrd="1" destOrd="0" presId="urn:microsoft.com/office/officeart/2018/2/layout/IconLabelList"/>
    <dgm:cxn modelId="{8CD19436-9F5D-49ED-B74F-DD4878AB2A6B}" type="presParOf" srcId="{C4438545-11A5-4610-AABE-4CEE613D375B}" destId="{AE51BF7D-9669-4EFD-BD42-86589BE9854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3CF8EBE-C979-43AB-83EF-93F22E9FC53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4EFE079-436C-4948-856D-5A990064D6F8}">
      <dgm:prSet/>
      <dgm:spPr/>
      <dgm:t>
        <a:bodyPr/>
        <a:lstStyle/>
        <a:p>
          <a:r>
            <a:rPr lang="en-US" b="0" i="0"/>
            <a:t>Dashboard enables real-time insights and targeted improvements</a:t>
          </a:r>
          <a:endParaRPr lang="en-US"/>
        </a:p>
      </dgm:t>
    </dgm:pt>
    <dgm:pt modelId="{8B149425-3173-4915-9ED0-5C075516C15B}" type="parTrans" cxnId="{D2023020-48B5-46EE-B10E-F357AAFD3359}">
      <dgm:prSet/>
      <dgm:spPr/>
      <dgm:t>
        <a:bodyPr/>
        <a:lstStyle/>
        <a:p>
          <a:endParaRPr lang="en-US"/>
        </a:p>
      </dgm:t>
    </dgm:pt>
    <dgm:pt modelId="{198FF6CF-BF8F-468D-AAFC-4E5B11C17157}" type="sibTrans" cxnId="{D2023020-48B5-46EE-B10E-F357AAFD3359}">
      <dgm:prSet/>
      <dgm:spPr/>
      <dgm:t>
        <a:bodyPr/>
        <a:lstStyle/>
        <a:p>
          <a:endParaRPr lang="en-US"/>
        </a:p>
      </dgm:t>
    </dgm:pt>
    <dgm:pt modelId="{F982930A-3AE5-4B11-89D8-E761664D35FE}">
      <dgm:prSet/>
      <dgm:spPr/>
      <dgm:t>
        <a:bodyPr/>
        <a:lstStyle/>
        <a:p>
          <a:r>
            <a:rPr lang="en-US" b="0" i="0"/>
            <a:t>Recommend ongoing monitoring and parameter tuning</a:t>
          </a:r>
          <a:endParaRPr lang="en-US"/>
        </a:p>
      </dgm:t>
    </dgm:pt>
    <dgm:pt modelId="{1C5F4890-5F25-43EA-AE8E-DC1A428ADC28}" type="parTrans" cxnId="{7DBB6AD3-C8B2-48D2-83CB-7D328F23AD3F}">
      <dgm:prSet/>
      <dgm:spPr/>
      <dgm:t>
        <a:bodyPr/>
        <a:lstStyle/>
        <a:p>
          <a:endParaRPr lang="en-US"/>
        </a:p>
      </dgm:t>
    </dgm:pt>
    <dgm:pt modelId="{5BD0D652-EAE5-4DC6-A98D-5DC9E755802B}" type="sibTrans" cxnId="{7DBB6AD3-C8B2-48D2-83CB-7D328F23AD3F}">
      <dgm:prSet/>
      <dgm:spPr/>
      <dgm:t>
        <a:bodyPr/>
        <a:lstStyle/>
        <a:p>
          <a:endParaRPr lang="en-US"/>
        </a:p>
      </dgm:t>
    </dgm:pt>
    <dgm:pt modelId="{3C113E44-9AD8-4E53-B356-F4141EEB797B}">
      <dgm:prSet/>
      <dgm:spPr/>
      <dgm:t>
        <a:bodyPr/>
        <a:lstStyle/>
        <a:p>
          <a:r>
            <a:rPr lang="en-US" b="0" i="0"/>
            <a:t>Open for Q&amp;A and feedback</a:t>
          </a:r>
          <a:endParaRPr lang="en-US"/>
        </a:p>
      </dgm:t>
    </dgm:pt>
    <dgm:pt modelId="{A1D692AF-3BB1-4DBC-93AD-1AF053D4E4E0}" type="parTrans" cxnId="{392F9A52-AAF9-43FC-9B04-B0C7D09167FA}">
      <dgm:prSet/>
      <dgm:spPr/>
      <dgm:t>
        <a:bodyPr/>
        <a:lstStyle/>
        <a:p>
          <a:endParaRPr lang="en-US"/>
        </a:p>
      </dgm:t>
    </dgm:pt>
    <dgm:pt modelId="{D9E79D16-57AD-46A4-8094-4D76AAD56878}" type="sibTrans" cxnId="{392F9A52-AAF9-43FC-9B04-B0C7D09167FA}">
      <dgm:prSet/>
      <dgm:spPr/>
      <dgm:t>
        <a:bodyPr/>
        <a:lstStyle/>
        <a:p>
          <a:endParaRPr lang="en-US"/>
        </a:p>
      </dgm:t>
    </dgm:pt>
    <dgm:pt modelId="{8410FE59-71F3-4D3C-B60E-87521D7A1D7A}" type="pres">
      <dgm:prSet presAssocID="{33CF8EBE-C979-43AB-83EF-93F22E9FC536}" presName="root" presStyleCnt="0">
        <dgm:presLayoutVars>
          <dgm:dir/>
          <dgm:resizeHandles val="exact"/>
        </dgm:presLayoutVars>
      </dgm:prSet>
      <dgm:spPr/>
    </dgm:pt>
    <dgm:pt modelId="{17E706F6-5D76-4FBB-9BE9-E9867D63ED2B}" type="pres">
      <dgm:prSet presAssocID="{94EFE079-436C-4948-856D-5A990064D6F8}" presName="compNode" presStyleCnt="0"/>
      <dgm:spPr/>
    </dgm:pt>
    <dgm:pt modelId="{BA855E84-C207-4EBA-8A13-CD34A8300DB4}" type="pres">
      <dgm:prSet presAssocID="{94EFE079-436C-4948-856D-5A990064D6F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F2EF0575-9618-4793-B88F-CAE1E9300677}" type="pres">
      <dgm:prSet presAssocID="{94EFE079-436C-4948-856D-5A990064D6F8}" presName="spaceRect" presStyleCnt="0"/>
      <dgm:spPr/>
    </dgm:pt>
    <dgm:pt modelId="{65E51F53-E76F-483F-AFF2-2C159D207D67}" type="pres">
      <dgm:prSet presAssocID="{94EFE079-436C-4948-856D-5A990064D6F8}" presName="textRect" presStyleLbl="revTx" presStyleIdx="0" presStyleCnt="3">
        <dgm:presLayoutVars>
          <dgm:chMax val="1"/>
          <dgm:chPref val="1"/>
        </dgm:presLayoutVars>
      </dgm:prSet>
      <dgm:spPr/>
    </dgm:pt>
    <dgm:pt modelId="{926C5FE6-5B19-4C60-8965-F41E48858415}" type="pres">
      <dgm:prSet presAssocID="{198FF6CF-BF8F-468D-AAFC-4E5B11C17157}" presName="sibTrans" presStyleCnt="0"/>
      <dgm:spPr/>
    </dgm:pt>
    <dgm:pt modelId="{0646F16B-F1AA-4719-8B16-3B3282AC82D3}" type="pres">
      <dgm:prSet presAssocID="{F982930A-3AE5-4B11-89D8-E761664D35FE}" presName="compNode" presStyleCnt="0"/>
      <dgm:spPr/>
    </dgm:pt>
    <dgm:pt modelId="{F982116D-FD45-48B8-A32F-2FD8A3371E4D}" type="pres">
      <dgm:prSet presAssocID="{F982930A-3AE5-4B11-89D8-E761664D35F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1612222-794C-4AFB-83B3-2E8872C7C10E}" type="pres">
      <dgm:prSet presAssocID="{F982930A-3AE5-4B11-89D8-E761664D35FE}" presName="spaceRect" presStyleCnt="0"/>
      <dgm:spPr/>
    </dgm:pt>
    <dgm:pt modelId="{71CD737C-A756-4034-A3F5-79F4C9F98185}" type="pres">
      <dgm:prSet presAssocID="{F982930A-3AE5-4B11-89D8-E761664D35FE}" presName="textRect" presStyleLbl="revTx" presStyleIdx="1" presStyleCnt="3">
        <dgm:presLayoutVars>
          <dgm:chMax val="1"/>
          <dgm:chPref val="1"/>
        </dgm:presLayoutVars>
      </dgm:prSet>
      <dgm:spPr/>
    </dgm:pt>
    <dgm:pt modelId="{5E7E2970-04C0-4283-95F1-0DA1AB360D81}" type="pres">
      <dgm:prSet presAssocID="{5BD0D652-EAE5-4DC6-A98D-5DC9E755802B}" presName="sibTrans" presStyleCnt="0"/>
      <dgm:spPr/>
    </dgm:pt>
    <dgm:pt modelId="{079EB558-9F57-446E-AAD1-2923C781DDBE}" type="pres">
      <dgm:prSet presAssocID="{3C113E44-9AD8-4E53-B356-F4141EEB797B}" presName="compNode" presStyleCnt="0"/>
      <dgm:spPr/>
    </dgm:pt>
    <dgm:pt modelId="{4BF40688-CA04-4025-BABF-97506C88DD94}" type="pres">
      <dgm:prSet presAssocID="{3C113E44-9AD8-4E53-B356-F4141EEB797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F7D01E45-926A-435E-A1D4-3CB1F860C1A6}" type="pres">
      <dgm:prSet presAssocID="{3C113E44-9AD8-4E53-B356-F4141EEB797B}" presName="spaceRect" presStyleCnt="0"/>
      <dgm:spPr/>
    </dgm:pt>
    <dgm:pt modelId="{0911A97A-437B-4438-A96C-37233E827AF7}" type="pres">
      <dgm:prSet presAssocID="{3C113E44-9AD8-4E53-B356-F4141EEB797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2023020-48B5-46EE-B10E-F357AAFD3359}" srcId="{33CF8EBE-C979-43AB-83EF-93F22E9FC536}" destId="{94EFE079-436C-4948-856D-5A990064D6F8}" srcOrd="0" destOrd="0" parTransId="{8B149425-3173-4915-9ED0-5C075516C15B}" sibTransId="{198FF6CF-BF8F-468D-AAFC-4E5B11C17157}"/>
    <dgm:cxn modelId="{392F9A52-AAF9-43FC-9B04-B0C7D09167FA}" srcId="{33CF8EBE-C979-43AB-83EF-93F22E9FC536}" destId="{3C113E44-9AD8-4E53-B356-F4141EEB797B}" srcOrd="2" destOrd="0" parTransId="{A1D692AF-3BB1-4DBC-93AD-1AF053D4E4E0}" sibTransId="{D9E79D16-57AD-46A4-8094-4D76AAD56878}"/>
    <dgm:cxn modelId="{DA7F4A58-3313-4BF3-B235-47A3B34FFA31}" type="presOf" srcId="{94EFE079-436C-4948-856D-5A990064D6F8}" destId="{65E51F53-E76F-483F-AFF2-2C159D207D67}" srcOrd="0" destOrd="0" presId="urn:microsoft.com/office/officeart/2018/2/layout/IconLabelList"/>
    <dgm:cxn modelId="{32CF98AB-8EE5-4731-B538-BDEE3B16AB5D}" type="presOf" srcId="{F982930A-3AE5-4B11-89D8-E761664D35FE}" destId="{71CD737C-A756-4034-A3F5-79F4C9F98185}" srcOrd="0" destOrd="0" presId="urn:microsoft.com/office/officeart/2018/2/layout/IconLabelList"/>
    <dgm:cxn modelId="{605FBABE-F814-42D8-BF01-FFC79AE2AD25}" type="presOf" srcId="{3C113E44-9AD8-4E53-B356-F4141EEB797B}" destId="{0911A97A-437B-4438-A96C-37233E827AF7}" srcOrd="0" destOrd="0" presId="urn:microsoft.com/office/officeart/2018/2/layout/IconLabelList"/>
    <dgm:cxn modelId="{7DBB6AD3-C8B2-48D2-83CB-7D328F23AD3F}" srcId="{33CF8EBE-C979-43AB-83EF-93F22E9FC536}" destId="{F982930A-3AE5-4B11-89D8-E761664D35FE}" srcOrd="1" destOrd="0" parTransId="{1C5F4890-5F25-43EA-AE8E-DC1A428ADC28}" sibTransId="{5BD0D652-EAE5-4DC6-A98D-5DC9E755802B}"/>
    <dgm:cxn modelId="{E85013FF-A708-43A9-B1D1-9027AE060F5A}" type="presOf" srcId="{33CF8EBE-C979-43AB-83EF-93F22E9FC536}" destId="{8410FE59-71F3-4D3C-B60E-87521D7A1D7A}" srcOrd="0" destOrd="0" presId="urn:microsoft.com/office/officeart/2018/2/layout/IconLabelList"/>
    <dgm:cxn modelId="{A92DEED7-A174-45DC-B56E-DA1398E908DE}" type="presParOf" srcId="{8410FE59-71F3-4D3C-B60E-87521D7A1D7A}" destId="{17E706F6-5D76-4FBB-9BE9-E9867D63ED2B}" srcOrd="0" destOrd="0" presId="urn:microsoft.com/office/officeart/2018/2/layout/IconLabelList"/>
    <dgm:cxn modelId="{A455F56A-8BB8-425C-8DCD-7011C56C15AE}" type="presParOf" srcId="{17E706F6-5D76-4FBB-9BE9-E9867D63ED2B}" destId="{BA855E84-C207-4EBA-8A13-CD34A8300DB4}" srcOrd="0" destOrd="0" presId="urn:microsoft.com/office/officeart/2018/2/layout/IconLabelList"/>
    <dgm:cxn modelId="{8340D811-7E40-459F-B849-14B2B5F2FB84}" type="presParOf" srcId="{17E706F6-5D76-4FBB-9BE9-E9867D63ED2B}" destId="{F2EF0575-9618-4793-B88F-CAE1E9300677}" srcOrd="1" destOrd="0" presId="urn:microsoft.com/office/officeart/2018/2/layout/IconLabelList"/>
    <dgm:cxn modelId="{77462C99-2E1C-4383-99E9-12A538C33F20}" type="presParOf" srcId="{17E706F6-5D76-4FBB-9BE9-E9867D63ED2B}" destId="{65E51F53-E76F-483F-AFF2-2C159D207D67}" srcOrd="2" destOrd="0" presId="urn:microsoft.com/office/officeart/2018/2/layout/IconLabelList"/>
    <dgm:cxn modelId="{8203FAA0-D8BD-4C76-86CF-C23D0D8361F1}" type="presParOf" srcId="{8410FE59-71F3-4D3C-B60E-87521D7A1D7A}" destId="{926C5FE6-5B19-4C60-8965-F41E48858415}" srcOrd="1" destOrd="0" presId="urn:microsoft.com/office/officeart/2018/2/layout/IconLabelList"/>
    <dgm:cxn modelId="{6F484D19-29CA-44A6-8E88-58A8610D4BF4}" type="presParOf" srcId="{8410FE59-71F3-4D3C-B60E-87521D7A1D7A}" destId="{0646F16B-F1AA-4719-8B16-3B3282AC82D3}" srcOrd="2" destOrd="0" presId="urn:microsoft.com/office/officeart/2018/2/layout/IconLabelList"/>
    <dgm:cxn modelId="{55D15442-6DE1-4172-BAD8-681C6277FD9F}" type="presParOf" srcId="{0646F16B-F1AA-4719-8B16-3B3282AC82D3}" destId="{F982116D-FD45-48B8-A32F-2FD8A3371E4D}" srcOrd="0" destOrd="0" presId="urn:microsoft.com/office/officeart/2018/2/layout/IconLabelList"/>
    <dgm:cxn modelId="{D70F0A7B-99E5-439C-BFBD-3B648AE0DAF0}" type="presParOf" srcId="{0646F16B-F1AA-4719-8B16-3B3282AC82D3}" destId="{61612222-794C-4AFB-83B3-2E8872C7C10E}" srcOrd="1" destOrd="0" presId="urn:microsoft.com/office/officeart/2018/2/layout/IconLabelList"/>
    <dgm:cxn modelId="{65599B0A-B314-4DA5-9402-BFD010B15F93}" type="presParOf" srcId="{0646F16B-F1AA-4719-8B16-3B3282AC82D3}" destId="{71CD737C-A756-4034-A3F5-79F4C9F98185}" srcOrd="2" destOrd="0" presId="urn:microsoft.com/office/officeart/2018/2/layout/IconLabelList"/>
    <dgm:cxn modelId="{F90A6DCD-3D11-4C79-B06C-CF17543B034E}" type="presParOf" srcId="{8410FE59-71F3-4D3C-B60E-87521D7A1D7A}" destId="{5E7E2970-04C0-4283-95F1-0DA1AB360D81}" srcOrd="3" destOrd="0" presId="urn:microsoft.com/office/officeart/2018/2/layout/IconLabelList"/>
    <dgm:cxn modelId="{D677BF3D-6F59-4156-BC0B-8C7076792FC3}" type="presParOf" srcId="{8410FE59-71F3-4D3C-B60E-87521D7A1D7A}" destId="{079EB558-9F57-446E-AAD1-2923C781DDBE}" srcOrd="4" destOrd="0" presId="urn:microsoft.com/office/officeart/2018/2/layout/IconLabelList"/>
    <dgm:cxn modelId="{2F76AD37-0526-42D2-9CB8-2A324D5FA058}" type="presParOf" srcId="{079EB558-9F57-446E-AAD1-2923C781DDBE}" destId="{4BF40688-CA04-4025-BABF-97506C88DD94}" srcOrd="0" destOrd="0" presId="urn:microsoft.com/office/officeart/2018/2/layout/IconLabelList"/>
    <dgm:cxn modelId="{87165520-48D5-42AA-BF84-3B3131FABF2C}" type="presParOf" srcId="{079EB558-9F57-446E-AAD1-2923C781DDBE}" destId="{F7D01E45-926A-435E-A1D4-3CB1F860C1A6}" srcOrd="1" destOrd="0" presId="urn:microsoft.com/office/officeart/2018/2/layout/IconLabelList"/>
    <dgm:cxn modelId="{EBAE207D-9D74-446B-9572-685ECF986D59}" type="presParOf" srcId="{079EB558-9F57-446E-AAD1-2923C781DDBE}" destId="{0911A97A-437B-4438-A96C-37233E827AF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B5F65-72C5-4009-8591-4C69C889CD99}">
      <dsp:nvSpPr>
        <dsp:cNvPr id="0" name=""/>
        <dsp:cNvSpPr/>
      </dsp:nvSpPr>
      <dsp:spPr>
        <a:xfrm>
          <a:off x="541101" y="402016"/>
          <a:ext cx="1681312" cy="16813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4B3D23-B959-46D8-B7D7-B04C79618F21}">
      <dsp:nvSpPr>
        <dsp:cNvPr id="0" name=""/>
        <dsp:cNvSpPr/>
      </dsp:nvSpPr>
      <dsp:spPr>
        <a:xfrm>
          <a:off x="899414" y="760329"/>
          <a:ext cx="964687" cy="964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33A35-6BDE-4D8C-92B9-AC9E1E2137A1}">
      <dsp:nvSpPr>
        <dsp:cNvPr id="0" name=""/>
        <dsp:cNvSpPr/>
      </dsp:nvSpPr>
      <dsp:spPr>
        <a:xfrm>
          <a:off x="3633" y="2607017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/>
            <a:t>Overview of the project’s purpose and scope</a:t>
          </a:r>
          <a:endParaRPr lang="en-US" sz="1200" kern="1200"/>
        </a:p>
      </dsp:txBody>
      <dsp:txXfrm>
        <a:off x="3633" y="2607017"/>
        <a:ext cx="2756250" cy="720000"/>
      </dsp:txXfrm>
    </dsp:sp>
    <dsp:sp modelId="{E71DAD8B-2F36-411D-8526-F612FF66857B}">
      <dsp:nvSpPr>
        <dsp:cNvPr id="0" name=""/>
        <dsp:cNvSpPr/>
      </dsp:nvSpPr>
      <dsp:spPr>
        <a:xfrm>
          <a:off x="3779695" y="402016"/>
          <a:ext cx="1681312" cy="16813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3F2E05-A2E8-4E45-BCB6-C40D824CBE86}">
      <dsp:nvSpPr>
        <dsp:cNvPr id="0" name=""/>
        <dsp:cNvSpPr/>
      </dsp:nvSpPr>
      <dsp:spPr>
        <a:xfrm>
          <a:off x="4138008" y="760329"/>
          <a:ext cx="964687" cy="964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BAAE9-35FA-4480-8D0E-9242A0B3CFBB}">
      <dsp:nvSpPr>
        <dsp:cNvPr id="0" name=""/>
        <dsp:cNvSpPr/>
      </dsp:nvSpPr>
      <dsp:spPr>
        <a:xfrm>
          <a:off x="3242226" y="2607017"/>
          <a:ext cx="275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/>
            <a:t>Objective: Enhance operational efficiency and decision-making using Power BI analysis of trip data</a:t>
          </a:r>
          <a:endParaRPr lang="en-US" sz="1200" kern="1200"/>
        </a:p>
      </dsp:txBody>
      <dsp:txXfrm>
        <a:off x="3242226" y="2607017"/>
        <a:ext cx="275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BD581F-3BBD-491B-9DF3-761220055B84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F268F-F03A-4138-8469-E60D8B07EB5B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Tables used: Trips, Trip_Details, Duration, Payment, Assembly</a:t>
          </a:r>
          <a:endParaRPr lang="en-US" sz="2400" kern="1200"/>
        </a:p>
      </dsp:txBody>
      <dsp:txXfrm>
        <a:off x="378614" y="886531"/>
        <a:ext cx="2810360" cy="1744948"/>
      </dsp:txXfrm>
    </dsp:sp>
    <dsp:sp modelId="{8A004EE1-6650-40A9-8E43-7DD1DCB9F5D7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100ACB-8753-4831-BAB4-D27D8BE1B4FD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Total Rows Analyzed: 983 trips</a:t>
          </a:r>
          <a:endParaRPr lang="en-US" sz="2400" kern="1200"/>
        </a:p>
      </dsp:txBody>
      <dsp:txXfrm>
        <a:off x="3946203" y="886531"/>
        <a:ext cx="2810360" cy="1744948"/>
      </dsp:txXfrm>
    </dsp:sp>
    <dsp:sp modelId="{0F47274F-8BFF-4C06-979E-44881A902DB5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D3E46-57F0-416D-B505-16FED2DB6D60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Joined using keys like tripid, loc_from, faremethod, duration</a:t>
          </a:r>
          <a:endParaRPr lang="en-US" sz="2400" kern="1200"/>
        </a:p>
      </dsp:txBody>
      <dsp:txXfrm>
        <a:off x="7513791" y="886531"/>
        <a:ext cx="2810360" cy="1744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B78CA-BCE8-4EC0-A983-146A48D7970D}">
      <dsp:nvSpPr>
        <dsp:cNvPr id="0" name=""/>
        <dsp:cNvSpPr/>
      </dsp:nvSpPr>
      <dsp:spPr>
        <a:xfrm>
          <a:off x="41722" y="439663"/>
          <a:ext cx="892445" cy="89244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235D1-0E66-4C6B-980F-C9A48440B70C}">
      <dsp:nvSpPr>
        <dsp:cNvPr id="0" name=""/>
        <dsp:cNvSpPr/>
      </dsp:nvSpPr>
      <dsp:spPr>
        <a:xfrm>
          <a:off x="229135" y="627077"/>
          <a:ext cx="517618" cy="5176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A67B0-6DD1-4CCF-8BD8-8E36D2FF5781}">
      <dsp:nvSpPr>
        <dsp:cNvPr id="0" name=""/>
        <dsp:cNvSpPr/>
      </dsp:nvSpPr>
      <dsp:spPr>
        <a:xfrm>
          <a:off x="1125406" y="439663"/>
          <a:ext cx="2103621" cy="892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Total Trips: 983</a:t>
          </a:r>
          <a:endParaRPr lang="en-US" sz="2200" kern="1200"/>
        </a:p>
      </dsp:txBody>
      <dsp:txXfrm>
        <a:off x="1125406" y="439663"/>
        <a:ext cx="2103621" cy="892445"/>
      </dsp:txXfrm>
    </dsp:sp>
    <dsp:sp modelId="{B3270CC7-A2E9-4544-AFF4-8C003BAB8E57}">
      <dsp:nvSpPr>
        <dsp:cNvPr id="0" name=""/>
        <dsp:cNvSpPr/>
      </dsp:nvSpPr>
      <dsp:spPr>
        <a:xfrm>
          <a:off x="3595567" y="439663"/>
          <a:ext cx="892445" cy="89244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09997F-4FEE-44D1-AF6C-C931F05DB18C}">
      <dsp:nvSpPr>
        <dsp:cNvPr id="0" name=""/>
        <dsp:cNvSpPr/>
      </dsp:nvSpPr>
      <dsp:spPr>
        <a:xfrm>
          <a:off x="3782981" y="627077"/>
          <a:ext cx="517618" cy="5176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AD13C3-84F3-4AFC-8E34-9FB953967292}">
      <dsp:nvSpPr>
        <dsp:cNvPr id="0" name=""/>
        <dsp:cNvSpPr/>
      </dsp:nvSpPr>
      <dsp:spPr>
        <a:xfrm>
          <a:off x="4679251" y="439663"/>
          <a:ext cx="2103621" cy="892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Total Revenue: 751K</a:t>
          </a:r>
          <a:endParaRPr lang="en-US" sz="2200" kern="1200"/>
        </a:p>
      </dsp:txBody>
      <dsp:txXfrm>
        <a:off x="4679251" y="439663"/>
        <a:ext cx="2103621" cy="892445"/>
      </dsp:txXfrm>
    </dsp:sp>
    <dsp:sp modelId="{0B68F678-A72E-4248-8DF1-98B9D33B5B09}">
      <dsp:nvSpPr>
        <dsp:cNvPr id="0" name=""/>
        <dsp:cNvSpPr/>
      </dsp:nvSpPr>
      <dsp:spPr>
        <a:xfrm>
          <a:off x="7149412" y="439663"/>
          <a:ext cx="892445" cy="89244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0D0EE-DE12-4491-91B0-9918115CEF3F}">
      <dsp:nvSpPr>
        <dsp:cNvPr id="0" name=""/>
        <dsp:cNvSpPr/>
      </dsp:nvSpPr>
      <dsp:spPr>
        <a:xfrm>
          <a:off x="7336826" y="627077"/>
          <a:ext cx="517618" cy="5176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F1A76-FED2-470C-A5EE-FB3DEE1FD504}">
      <dsp:nvSpPr>
        <dsp:cNvPr id="0" name=""/>
        <dsp:cNvSpPr/>
      </dsp:nvSpPr>
      <dsp:spPr>
        <a:xfrm>
          <a:off x="8233096" y="439663"/>
          <a:ext cx="2103621" cy="892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Avg Distance: 14.39 km</a:t>
          </a:r>
          <a:endParaRPr lang="en-US" sz="2200" kern="1200"/>
        </a:p>
      </dsp:txBody>
      <dsp:txXfrm>
        <a:off x="8233096" y="439663"/>
        <a:ext cx="2103621" cy="892445"/>
      </dsp:txXfrm>
    </dsp:sp>
    <dsp:sp modelId="{F115E1EC-A74F-4778-8DCB-2E2988B48606}">
      <dsp:nvSpPr>
        <dsp:cNvPr id="0" name=""/>
        <dsp:cNvSpPr/>
      </dsp:nvSpPr>
      <dsp:spPr>
        <a:xfrm>
          <a:off x="41722" y="1877792"/>
          <a:ext cx="892445" cy="89244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884C80-7140-421D-876E-D6F9ECEC41F0}">
      <dsp:nvSpPr>
        <dsp:cNvPr id="0" name=""/>
        <dsp:cNvSpPr/>
      </dsp:nvSpPr>
      <dsp:spPr>
        <a:xfrm>
          <a:off x="229135" y="2065206"/>
          <a:ext cx="517618" cy="5176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AC22B6-ACF1-4AC4-AD91-BEF03E640D2C}">
      <dsp:nvSpPr>
        <dsp:cNvPr id="0" name=""/>
        <dsp:cNvSpPr/>
      </dsp:nvSpPr>
      <dsp:spPr>
        <a:xfrm>
          <a:off x="1125406" y="1877792"/>
          <a:ext cx="2103621" cy="892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Avg Trip Duration: 12.34 mins</a:t>
          </a:r>
          <a:endParaRPr lang="en-US" sz="2200" kern="1200"/>
        </a:p>
      </dsp:txBody>
      <dsp:txXfrm>
        <a:off x="1125406" y="1877792"/>
        <a:ext cx="2103621" cy="892445"/>
      </dsp:txXfrm>
    </dsp:sp>
    <dsp:sp modelId="{88563EFC-A68E-4C11-87B2-CF54D5F04E4D}">
      <dsp:nvSpPr>
        <dsp:cNvPr id="0" name=""/>
        <dsp:cNvSpPr/>
      </dsp:nvSpPr>
      <dsp:spPr>
        <a:xfrm>
          <a:off x="3595567" y="1877792"/>
          <a:ext cx="892445" cy="89244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CC3CC6-520E-489D-9724-4B83BADFA1E6}">
      <dsp:nvSpPr>
        <dsp:cNvPr id="0" name=""/>
        <dsp:cNvSpPr/>
      </dsp:nvSpPr>
      <dsp:spPr>
        <a:xfrm>
          <a:off x="3782981" y="2065206"/>
          <a:ext cx="517618" cy="51761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622210-E307-47AC-A234-E57D6912469F}">
      <dsp:nvSpPr>
        <dsp:cNvPr id="0" name=""/>
        <dsp:cNvSpPr/>
      </dsp:nvSpPr>
      <dsp:spPr>
        <a:xfrm>
          <a:off x="4679251" y="1877792"/>
          <a:ext cx="2103621" cy="892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Visual: KPI cards</a:t>
          </a:r>
          <a:endParaRPr lang="en-US" sz="2200" kern="1200"/>
        </a:p>
      </dsp:txBody>
      <dsp:txXfrm>
        <a:off x="4679251" y="1877792"/>
        <a:ext cx="2103621" cy="8924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DA4698-4F3F-48CE-8654-654193553834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8C9D35-9EDD-465F-AD52-B9B82A2FB003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56E75-DB18-4D19-8C13-ED5B5DE249E1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Optimize ride scheduling for mid-duration trips</a:t>
          </a:r>
          <a:endParaRPr lang="en-US" sz="2500" kern="1200"/>
        </a:p>
      </dsp:txBody>
      <dsp:txXfrm>
        <a:off x="1819120" y="673"/>
        <a:ext cx="4545103" cy="1574995"/>
      </dsp:txXfrm>
    </dsp:sp>
    <dsp:sp modelId="{14B33573-D256-407A-8F5F-775E3758FD3A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676D54-2690-40BD-835D-77FF9A36DCD3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E2533-8FF7-4D19-BD84-DE6746199D33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Use fare-based parameters to filter profitable segments</a:t>
          </a:r>
          <a:endParaRPr lang="en-US" sz="2500" kern="1200"/>
        </a:p>
      </dsp:txBody>
      <dsp:txXfrm>
        <a:off x="1819120" y="1969418"/>
        <a:ext cx="4545103" cy="1574995"/>
      </dsp:txXfrm>
    </dsp:sp>
    <dsp:sp modelId="{4FF7E99E-C4C7-4751-9763-BDF544617B43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459B59-BC5E-41CF-A1C0-2E68556FA0F4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70287-F15A-4500-B9D0-57F0C47246C5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Monitor cancellation patterns using trip status logic</a:t>
          </a:r>
          <a:endParaRPr lang="en-US" sz="2500" kern="1200"/>
        </a:p>
      </dsp:txBody>
      <dsp:txXfrm>
        <a:off x="1819120" y="3938162"/>
        <a:ext cx="4545103" cy="15749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AB245-4F87-4238-A4ED-100C54E5E139}">
      <dsp:nvSpPr>
        <dsp:cNvPr id="0" name=""/>
        <dsp:cNvSpPr/>
      </dsp:nvSpPr>
      <dsp:spPr>
        <a:xfrm>
          <a:off x="1167993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C8A163-BE57-49A2-B344-768A430649E7}">
      <dsp:nvSpPr>
        <dsp:cNvPr id="0" name=""/>
        <dsp:cNvSpPr/>
      </dsp:nvSpPr>
      <dsp:spPr>
        <a:xfrm>
          <a:off x="378109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Driver deployment aligned with demand</a:t>
          </a:r>
          <a:endParaRPr lang="en-US" sz="1900" kern="1200"/>
        </a:p>
      </dsp:txBody>
      <dsp:txXfrm>
        <a:off x="378109" y="2068861"/>
        <a:ext cx="2872305" cy="720000"/>
      </dsp:txXfrm>
    </dsp:sp>
    <dsp:sp modelId="{7EF36037-7E4C-45C0-97CE-D38620239052}">
      <dsp:nvSpPr>
        <dsp:cNvPr id="0" name=""/>
        <dsp:cNvSpPr/>
      </dsp:nvSpPr>
      <dsp:spPr>
        <a:xfrm>
          <a:off x="4542951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30647-7A66-4AB6-8961-94A7AE4E7401}">
      <dsp:nvSpPr>
        <dsp:cNvPr id="0" name=""/>
        <dsp:cNvSpPr/>
      </dsp:nvSpPr>
      <dsp:spPr>
        <a:xfrm>
          <a:off x="3753067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Reduction in cancellations through ETA visibility</a:t>
          </a:r>
          <a:endParaRPr lang="en-US" sz="1900" kern="1200"/>
        </a:p>
      </dsp:txBody>
      <dsp:txXfrm>
        <a:off x="3753067" y="2068861"/>
        <a:ext cx="2872305" cy="720000"/>
      </dsp:txXfrm>
    </dsp:sp>
    <dsp:sp modelId="{A99B901D-2647-471D-AF4D-38EC854710A7}">
      <dsp:nvSpPr>
        <dsp:cNvPr id="0" name=""/>
        <dsp:cNvSpPr/>
      </dsp:nvSpPr>
      <dsp:spPr>
        <a:xfrm>
          <a:off x="7917909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1BF7D-9669-4EFD-BD42-86589BE98547}">
      <dsp:nvSpPr>
        <dsp:cNvPr id="0" name=""/>
        <dsp:cNvSpPr/>
      </dsp:nvSpPr>
      <dsp:spPr>
        <a:xfrm>
          <a:off x="7128025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Loyalty incentives for 10–20 min trip range</a:t>
          </a:r>
          <a:endParaRPr lang="en-US" sz="1900" kern="1200"/>
        </a:p>
      </dsp:txBody>
      <dsp:txXfrm>
        <a:off x="7128025" y="2068861"/>
        <a:ext cx="2872305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55E84-C207-4EBA-8A13-CD34A8300DB4}">
      <dsp:nvSpPr>
        <dsp:cNvPr id="0" name=""/>
        <dsp:cNvSpPr/>
      </dsp:nvSpPr>
      <dsp:spPr>
        <a:xfrm>
          <a:off x="1167993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51F53-E76F-483F-AFF2-2C159D207D67}">
      <dsp:nvSpPr>
        <dsp:cNvPr id="0" name=""/>
        <dsp:cNvSpPr/>
      </dsp:nvSpPr>
      <dsp:spPr>
        <a:xfrm>
          <a:off x="378109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Dashboard enables real-time insights and targeted improvements</a:t>
          </a:r>
          <a:endParaRPr lang="en-US" sz="1700" kern="1200"/>
        </a:p>
      </dsp:txBody>
      <dsp:txXfrm>
        <a:off x="378109" y="2068861"/>
        <a:ext cx="2872305" cy="720000"/>
      </dsp:txXfrm>
    </dsp:sp>
    <dsp:sp modelId="{F982116D-FD45-48B8-A32F-2FD8A3371E4D}">
      <dsp:nvSpPr>
        <dsp:cNvPr id="0" name=""/>
        <dsp:cNvSpPr/>
      </dsp:nvSpPr>
      <dsp:spPr>
        <a:xfrm>
          <a:off x="4542951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CD737C-A756-4034-A3F5-79F4C9F98185}">
      <dsp:nvSpPr>
        <dsp:cNvPr id="0" name=""/>
        <dsp:cNvSpPr/>
      </dsp:nvSpPr>
      <dsp:spPr>
        <a:xfrm>
          <a:off x="3753067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Recommend ongoing monitoring and parameter tuning</a:t>
          </a:r>
          <a:endParaRPr lang="en-US" sz="1700" kern="1200"/>
        </a:p>
      </dsp:txBody>
      <dsp:txXfrm>
        <a:off x="3753067" y="2068861"/>
        <a:ext cx="2872305" cy="720000"/>
      </dsp:txXfrm>
    </dsp:sp>
    <dsp:sp modelId="{4BF40688-CA04-4025-BABF-97506C88DD94}">
      <dsp:nvSpPr>
        <dsp:cNvPr id="0" name=""/>
        <dsp:cNvSpPr/>
      </dsp:nvSpPr>
      <dsp:spPr>
        <a:xfrm>
          <a:off x="7917909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1A97A-437B-4438-A96C-37233E827AF7}">
      <dsp:nvSpPr>
        <dsp:cNvPr id="0" name=""/>
        <dsp:cNvSpPr/>
      </dsp:nvSpPr>
      <dsp:spPr>
        <a:xfrm>
          <a:off x="7128025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Open for Q&amp;A and feedback</a:t>
          </a:r>
          <a:endParaRPr lang="en-US" sz="1700" kern="1200"/>
        </a:p>
      </dsp:txBody>
      <dsp:txXfrm>
        <a:off x="7128025" y="2068861"/>
        <a:ext cx="287230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E3EE9-1C1F-A935-ED2A-7A5BB3DC7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2EDC6-FF15-8ABE-A8B2-A1C40EB87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F0B81-125B-93AC-77DB-51DFC5DE8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A357-3534-4A91-858C-228DF3F0FE5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216C3-09D3-36CB-1AD8-069B5A5E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4CA96-A75B-32A5-2305-6E62CCBE4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FF69-F775-4755-82D4-409B493F5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1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6AA78-E48D-F1C4-F108-DDB117877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3F3C0-11E6-EA3F-DD23-E171C679D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1000B-53DE-6F07-6F62-E5E281B6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A357-3534-4A91-858C-228DF3F0FE5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558CB-519A-D20C-D853-19F106BF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C755-ED21-18DB-C9B8-559FFCBE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FF69-F775-4755-82D4-409B493F5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96F0E3-813A-D826-8AF5-2B38FF8D4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188A5-64F1-3FFC-2870-7ED696A4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89536-AC67-6E13-7653-7BC6FCA5A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A357-3534-4A91-858C-228DF3F0FE5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A1E97-5953-24E2-55A4-EF5E40EE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81708-7C97-AEAA-D31E-BD4C63681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FF69-F775-4755-82D4-409B493F5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3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FAC5-2FB8-E003-4559-3FABFE140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D9EF6-DCC0-02AD-45F7-58C9AB5CD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61FB5-6F08-C372-5546-2235DFF5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A357-3534-4A91-858C-228DF3F0FE5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E490C-680E-0C56-15BB-16DDA5538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1E728-AC4D-CDDA-4DDB-F1C1CF30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FF69-F775-4755-82D4-409B493F5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2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69006-2D98-7854-EAE1-05DF1AA7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88961-05F0-565C-ECD0-8644C61D7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CFFA3-9427-140B-5569-6189C466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A357-3534-4A91-858C-228DF3F0FE5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6510E-BCEF-E68E-6127-AAD5FC05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0656D-C76F-DD4B-5F28-9BBEA9AF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FF69-F775-4755-82D4-409B493F5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0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2395-4B04-D0A0-F2B7-594C9C45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6923F-1F95-CF17-1E27-71064393A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E094B-9A9B-BBF2-DC63-D4E068507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2F34E-F05A-8BE5-A15E-75EA410C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A357-3534-4A91-858C-228DF3F0FE5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01886-61C4-97A8-E8E4-028AB12BC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004CC-F629-1293-40BE-3F5EE070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FF69-F775-4755-82D4-409B493F5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5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5CBA7-C6EB-E2DB-85F7-D567207D3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271E9-3FD5-3868-305B-BBCFAE092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504C0-314B-26EE-9DAD-DBCDDED00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81CBE5-2A62-865D-ED82-85F8C08C0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19102D-421D-6092-D561-934CA4F9E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1F54E9-E9DC-388E-3B7F-00A0BC82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A357-3534-4A91-858C-228DF3F0FE5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86A10-C5C6-A44F-656D-D291AACE8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15542-A6FD-ECAF-B347-8A14C3AEA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FF69-F775-4755-82D4-409B493F5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9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A48F-0643-9BC0-27EB-69F6BEC1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C4AC6-47AC-6D47-6C07-1C0A4BB5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A357-3534-4A91-858C-228DF3F0FE5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880355-F4B4-74B6-C742-8422DAAE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DE34B-CA38-C742-ACC2-579EBADA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FF69-F775-4755-82D4-409B493F5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38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0A1964-47BF-6BE8-6BE6-D18DDB3EE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A357-3534-4A91-858C-228DF3F0FE5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57A257-48D2-24D6-4786-3F3F23A4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CE925-4D8E-EAF4-C2C5-839F4263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FF69-F775-4755-82D4-409B493F5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1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9546C-A3B6-3402-E018-DA4D87AD1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61809-891F-8A30-69A6-5EE908D81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7CA1A-61D0-C77D-5B12-0FACFD4C6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E0C38-B650-A1DC-A07E-9DEADB34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A357-3534-4A91-858C-228DF3F0FE5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B265B-99B9-F926-92BF-FD7EC0F1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AA92F-39E6-6EBA-EBFD-7AB85E76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FF69-F775-4755-82D4-409B493F5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7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9839-77BD-8E24-9E5E-CD89D628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8E82D5-9EF1-EF16-07E0-77A996991A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9FF22-F418-5576-D553-71A8E388D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D59E8-4AE1-F8ED-F484-981255786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A357-3534-4A91-858C-228DF3F0FE5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C5D3C-D54C-46D1-E857-1FB9B11E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EBBE8-7F6C-F77F-BAAB-E2F9C52E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BFF69-F775-4755-82D4-409B493F5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5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FC063D-B1EE-9F7A-254B-57E6192BB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C9301-45F1-9913-5970-A32CDF199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3906C-F8ED-48B2-C543-55EB95C37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4FA357-3534-4A91-858C-228DF3F0FE5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EB3DE-C4B7-9B30-7C84-110F99348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87C5C-27B2-B7C0-DAC4-BB3FC3688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5BFF69-F775-4755-82D4-409B493F5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8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44F26C79-B089-9AFB-A44F-AFCC0261FE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10" t="9091" r="27471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64FE8-FB08-BEBE-BD30-FE6C21FE7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 rtl="0" fontAlgn="base">
              <a:spcBef>
                <a:spcPts val="1200"/>
              </a:spcBef>
            </a:pPr>
            <a:r>
              <a:rPr lang="en-US" sz="3000" b="1" i="0" u="none" strike="noStrike">
                <a:effectLst/>
                <a:latin typeface="Arial" panose="020B0604020202020204" pitchFamily="34" charset="0"/>
              </a:rPr>
              <a:t>Trips Dashboard – Data Analysis &amp; Technical Recommendations</a:t>
            </a:r>
            <a:br>
              <a:rPr lang="en-US" sz="3000" b="1" i="0" u="none" strike="noStrike">
                <a:effectLst/>
                <a:latin typeface="Arial" panose="020B0604020202020204" pitchFamily="34" charset="0"/>
              </a:rPr>
            </a:br>
            <a:br>
              <a:rPr lang="en-US" sz="3000" b="1" i="0" u="none" strike="noStrike">
                <a:effectLst/>
                <a:latin typeface="Arial" panose="020B0604020202020204" pitchFamily="34" charset="0"/>
              </a:rPr>
            </a:br>
            <a:br>
              <a:rPr lang="en-US" sz="3000" b="1" i="0" u="none" strike="noStrike">
                <a:effectLst/>
                <a:latin typeface="Arial" panose="020B0604020202020204" pitchFamily="34" charset="0"/>
              </a:rPr>
            </a:br>
            <a:endParaRPr lang="en-US" sz="30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976FE-E0F3-56EF-8C35-AE071F13B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913" y="5024176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Date: 06/04/2025</a:t>
            </a:r>
            <a:endParaRPr lang="en-US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61269CA-BD85-FD08-B9F3-97289D777176}"/>
              </a:ext>
            </a:extLst>
          </p:cNvPr>
          <p:cNvSpPr txBox="1">
            <a:spLocks/>
          </p:cNvSpPr>
          <p:nvPr/>
        </p:nvSpPr>
        <p:spPr>
          <a:xfrm>
            <a:off x="380913" y="4592520"/>
            <a:ext cx="3946779" cy="1038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</a:rPr>
              <a:t>Abdul Wasi Stanikzai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063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C66CC-C5C5-1EDC-B231-232D4F67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2800" b="1" i="0" u="none" strike="noStrike">
                <a:effectLst/>
                <a:latin typeface="Arial" panose="020B0604020202020204" pitchFamily="34" charset="0"/>
              </a:rPr>
              <a:t>Technical Recommendations</a:t>
            </a:r>
            <a:endParaRPr lang="en-US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1A47CF-BF21-324E-1354-414EC5D732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948702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4049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6B23D-053C-C6C7-43A7-DB6B9427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b="1" i="0" u="none" strike="noStrike">
                <a:effectLst/>
                <a:latin typeface="Arial" panose="020B0604020202020204" pitchFamily="34" charset="0"/>
              </a:rPr>
              <a:t>Operational Efficiency Outcomes</a:t>
            </a:r>
            <a:endParaRPr lang="en-US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EDAF1D-7CF4-5D7D-6C3D-B2FA5509E2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245816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592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3A7BD8-9080-EEA0-8FC4-990132A8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b="1" i="0" u="none" strike="noStrike">
                <a:effectLst/>
                <a:latin typeface="Arial" panose="020B0604020202020204" pitchFamily="34" charset="0"/>
              </a:rPr>
              <a:t>Conclusion &amp; Next Steps</a:t>
            </a:r>
            <a:endParaRPr lang="en-US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2B4A58-7986-2F4B-1CBC-C8A124AA6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1161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156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37693-8806-E3D5-787F-599391FB2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 b="1" i="0" u="none" strike="noStrike">
                <a:effectLst/>
                <a:latin typeface="Arial" panose="020B0604020202020204" pitchFamily="34" charset="0"/>
              </a:rPr>
              <a:t>Introduction</a:t>
            </a:r>
            <a:endParaRPr lang="en-US" sz="4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830B3B-4316-3EF2-7142-5CACA71D96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788" r="30530" b="2"/>
          <a:stretch>
            <a:fillRect/>
          </a:stretch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6DB5EC-688D-7CF2-C3D8-D5C5871712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893997"/>
              </p:ext>
            </p:extLst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1353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350C81-CA19-B535-C885-F2ECBC577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4800" b="1" i="0" u="none" strike="noStrike">
                <a:effectLst/>
                <a:latin typeface="Arial" panose="020B0604020202020204" pitchFamily="34" charset="0"/>
              </a:rPr>
              <a:t>Data Overview</a:t>
            </a:r>
            <a:endParaRPr lang="en-US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80FDC5-1AA0-2A46-1D80-271094092F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788728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899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30C2F-1F15-F667-1D91-C6D435413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 b="1" i="0" u="none" strike="noStrike">
                <a:effectLst/>
                <a:latin typeface="Arial" panose="020B0604020202020204" pitchFamily="34" charset="0"/>
              </a:rPr>
              <a:t>Methodology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2217C-AED0-D077-BB9F-B19A16294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  <a:latin typeface="Arial" panose="020B0604020202020204" pitchFamily="34" charset="0"/>
              </a:rPr>
              <a:t>Data cleaning: removed nulls, handled invalid fare/distance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  <a:latin typeface="Arial" panose="020B0604020202020204" pitchFamily="34" charset="0"/>
              </a:rPr>
              <a:t>Created calculated columns: trip status, duration bins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  <a:latin typeface="Arial" panose="020B0604020202020204" pitchFamily="34" charset="0"/>
              </a:rPr>
              <a:t>Developed DAX measures: Total Revenue, % Completed Trips, etc.</a:t>
            </a: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  <a:latin typeface="Arial" panose="020B0604020202020204" pitchFamily="34" charset="0"/>
              </a:rPr>
              <a:t>Tools used: Power BI, DAX, Power Query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76085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F69E6-1EDB-EECB-BBBF-5A3EC2F06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b="1" i="0" u="none" strike="noStrike">
                <a:effectLst/>
                <a:latin typeface="Arial" panose="020B0604020202020204" pitchFamily="34" charset="0"/>
              </a:rPr>
              <a:t>KPIs &amp; Key Metrics</a:t>
            </a:r>
            <a:endParaRPr lang="en-US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5C427B-C1AC-E81B-5238-4E8D18A8DD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7262854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2146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AB6FC-5013-5DEB-B98D-73366F0EA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b="1" i="0" u="none" strike="noStrike">
                <a:effectLst/>
                <a:latin typeface="Arial" panose="020B0604020202020204" pitchFamily="34" charset="0"/>
              </a:rPr>
              <a:t>Ride Demand Over Time</a:t>
            </a:r>
            <a:endParaRPr lang="en-US" sz="3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0FE4B-5490-7446-F239-634A8F05A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effectLst/>
                <a:latin typeface="Arial" panose="020B0604020202020204" pitchFamily="34" charset="0"/>
              </a:rPr>
              <a:t>Bar chart of trip counts by duration group</a:t>
            </a: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effectLst/>
                <a:latin typeface="Arial" panose="020B0604020202020204" pitchFamily="34" charset="0"/>
              </a:rPr>
              <a:t>Insight: 10–15 min trips are most common and efficient</a:t>
            </a:r>
          </a:p>
          <a:p>
            <a:endParaRPr lang="en-US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D4ACC-6947-AA15-9B9D-573B1CBE8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518635"/>
            <a:ext cx="5628018" cy="358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01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341EE-EEC9-1CEF-9CEA-1A4386BEC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b="1" i="0" u="none" strike="noStrike">
                <a:effectLst/>
                <a:latin typeface="Arial" panose="020B0604020202020204" pitchFamily="34" charset="0"/>
              </a:rPr>
              <a:t>Revenue by Time Duration</a:t>
            </a:r>
            <a:endParaRPr lang="en-US" sz="3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42825-7094-D489-8E09-A271D2632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effectLst/>
                <a:latin typeface="Arial" panose="020B0604020202020204" pitchFamily="34" charset="0"/>
              </a:rPr>
              <a:t>Donut chart of revenue share by trip duration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effectLst/>
                <a:latin typeface="Arial" panose="020B0604020202020204" pitchFamily="34" charset="0"/>
              </a:rPr>
              <a:t>10–15 min trips contribute ~23% of revenue</a:t>
            </a: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effectLst/>
                <a:latin typeface="Arial" panose="020B0604020202020204" pitchFamily="34" charset="0"/>
              </a:rPr>
              <a:t>Strategic focus on mid-duration trip offers</a:t>
            </a:r>
          </a:p>
          <a:p>
            <a:endParaRPr lang="en-US" sz="1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7DC5E0-DD97-8D2C-B05E-498893B23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596020"/>
            <a:ext cx="5628018" cy="343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89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A294E-B76E-CFCD-5A20-7F25D4F2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b="1" i="0" u="none" strike="noStrike">
                <a:effectLst/>
                <a:latin typeface="Arial" panose="020B0604020202020204" pitchFamily="34" charset="0"/>
              </a:rPr>
              <a:t>Payment Method Analysis</a:t>
            </a:r>
            <a:endParaRPr lang="en-US" sz="3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6243C-9C9C-23C6-971E-0D3B9D18F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effectLst/>
                <a:latin typeface="Arial" panose="020B0604020202020204" pitchFamily="34" charset="0"/>
              </a:rPr>
              <a:t>Visual: Bar chart by payment method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effectLst/>
                <a:latin typeface="Arial" panose="020B0604020202020204" pitchFamily="34" charset="0"/>
              </a:rPr>
              <a:t>Insight: Credit card most used, UPI growing</a:t>
            </a: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effectLst/>
                <a:latin typeface="Arial" panose="020B0604020202020204" pitchFamily="34" charset="0"/>
              </a:rPr>
              <a:t>Strategy: Incentivize digital payments</a:t>
            </a:r>
          </a:p>
          <a:p>
            <a:endParaRPr lang="en-US" sz="1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277C0-A2A4-2771-843B-935E328647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406" r="7104" b="-2"/>
          <a:stretch>
            <a:fillRect/>
          </a:stretch>
        </p:blipFill>
        <p:spPr>
          <a:xfrm>
            <a:off x="5987738" y="650494"/>
            <a:ext cx="5628018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17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0AA6C-3BE9-5850-4C55-B1CD61722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3000" b="1" i="0" u="none" strike="noStrike">
                <a:effectLst/>
                <a:latin typeface="Arial" panose="020B0604020202020204" pitchFamily="34" charset="0"/>
              </a:rPr>
              <a:t>High-Performing Zones</a:t>
            </a:r>
            <a:endParaRPr lang="en-US" sz="30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C68EB-EA8D-13AA-DA16-62297EF12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900" b="0" i="0" u="none" strike="noStrike">
                <a:effectLst/>
                <a:latin typeface="Arial" panose="020B0604020202020204" pitchFamily="34" charset="0"/>
              </a:rPr>
              <a:t>Visual: Bar chart of trip count by pickup zone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900" b="0" i="0" u="none" strike="noStrike">
                <a:effectLst/>
                <a:latin typeface="Arial" panose="020B0604020202020204" pitchFamily="34" charset="0"/>
              </a:rPr>
              <a:t>Zones: Ramamurthy Nagar, Bangalore South, BTM Layout</a:t>
            </a: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900" b="0" i="0" u="none" strike="noStrike">
                <a:effectLst/>
                <a:latin typeface="Arial" panose="020B0604020202020204" pitchFamily="34" charset="0"/>
              </a:rPr>
              <a:t>Action: Improve resource allocation in high-demand areas</a:t>
            </a:r>
          </a:p>
          <a:p>
            <a:endParaRPr lang="en-US" sz="19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A38928-537A-1DCF-192E-4E68A1F61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33" y="2290936"/>
            <a:ext cx="10847541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80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315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Office Theme</vt:lpstr>
      <vt:lpstr>Trips Dashboard – Data Analysis &amp; Technical Recommendations   </vt:lpstr>
      <vt:lpstr>Introduction</vt:lpstr>
      <vt:lpstr>Data Overview</vt:lpstr>
      <vt:lpstr>Methodology</vt:lpstr>
      <vt:lpstr>KPIs &amp; Key Metrics</vt:lpstr>
      <vt:lpstr>Ride Demand Over Time</vt:lpstr>
      <vt:lpstr>Revenue by Time Duration</vt:lpstr>
      <vt:lpstr>Payment Method Analysis</vt:lpstr>
      <vt:lpstr>High-Performing Zones</vt:lpstr>
      <vt:lpstr>Technical Recommendations</vt:lpstr>
      <vt:lpstr>Operational Efficiency Outcomes</vt:lpstr>
      <vt:lpstr>Conclusion &amp;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 Wasi Stanikzai</dc:creator>
  <cp:lastModifiedBy>Abdul Wasi Stanikzai</cp:lastModifiedBy>
  <cp:revision>2</cp:revision>
  <dcterms:created xsi:type="dcterms:W3CDTF">2025-06-04T07:17:46Z</dcterms:created>
  <dcterms:modified xsi:type="dcterms:W3CDTF">2025-06-05T05:44:51Z</dcterms:modified>
</cp:coreProperties>
</file>