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1127BE-36AA-41C7-B2D8-F00F1B30613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D479289-561D-42C6-BBA0-ACBE6157D88F}">
      <dgm:prSet/>
      <dgm:spPr/>
      <dgm:t>
        <a:bodyPr/>
        <a:lstStyle/>
        <a:p>
          <a:r>
            <a:rPr lang="en-US" b="0" i="0"/>
            <a:t>Purpose: Summarize key findings from trip data analysis</a:t>
          </a:r>
          <a:endParaRPr lang="en-US"/>
        </a:p>
      </dgm:t>
    </dgm:pt>
    <dgm:pt modelId="{8F245523-431F-4C0D-A8BB-37ED82CDD708}" type="parTrans" cxnId="{4ED8A004-97ED-4AED-86F3-E9B742CEF770}">
      <dgm:prSet/>
      <dgm:spPr/>
      <dgm:t>
        <a:bodyPr/>
        <a:lstStyle/>
        <a:p>
          <a:endParaRPr lang="en-US"/>
        </a:p>
      </dgm:t>
    </dgm:pt>
    <dgm:pt modelId="{A65DD358-1C84-499F-8D81-FB1DECAF465D}" type="sibTrans" cxnId="{4ED8A004-97ED-4AED-86F3-E9B742CEF770}">
      <dgm:prSet/>
      <dgm:spPr/>
      <dgm:t>
        <a:bodyPr/>
        <a:lstStyle/>
        <a:p>
          <a:endParaRPr lang="en-US"/>
        </a:p>
      </dgm:t>
    </dgm:pt>
    <dgm:pt modelId="{ACB25054-5DC6-4E2A-B99A-AF18AEE9A2AB}">
      <dgm:prSet/>
      <dgm:spPr/>
      <dgm:t>
        <a:bodyPr/>
        <a:lstStyle/>
        <a:p>
          <a:r>
            <a:rPr lang="en-US" b="0" i="0"/>
            <a:t>Focus: High-level insights to support business decision-making</a:t>
          </a:r>
          <a:endParaRPr lang="en-US"/>
        </a:p>
      </dgm:t>
    </dgm:pt>
    <dgm:pt modelId="{61E245C1-A35E-4BF6-990B-3EAD60EBEFD0}" type="parTrans" cxnId="{16D07EBD-E40D-4431-AA08-7D64562EED74}">
      <dgm:prSet/>
      <dgm:spPr/>
      <dgm:t>
        <a:bodyPr/>
        <a:lstStyle/>
        <a:p>
          <a:endParaRPr lang="en-US"/>
        </a:p>
      </dgm:t>
    </dgm:pt>
    <dgm:pt modelId="{418BA45C-3545-4811-8AC9-64658014D0E6}" type="sibTrans" cxnId="{16D07EBD-E40D-4431-AA08-7D64562EED74}">
      <dgm:prSet/>
      <dgm:spPr/>
      <dgm:t>
        <a:bodyPr/>
        <a:lstStyle/>
        <a:p>
          <a:endParaRPr lang="en-US"/>
        </a:p>
      </dgm:t>
    </dgm:pt>
    <dgm:pt modelId="{C6AE1D58-68AA-4164-8C03-F4B13B10F595}" type="pres">
      <dgm:prSet presAssocID="{B81127BE-36AA-41C7-B2D8-F00F1B30613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4E5CA27-47AB-4BBE-887C-BB0997292DBB}" type="pres">
      <dgm:prSet presAssocID="{CD479289-561D-42C6-BBA0-ACBE6157D88F}" presName="hierRoot1" presStyleCnt="0"/>
      <dgm:spPr/>
    </dgm:pt>
    <dgm:pt modelId="{3B9294EB-1FE0-4946-9719-EF95984C925C}" type="pres">
      <dgm:prSet presAssocID="{CD479289-561D-42C6-BBA0-ACBE6157D88F}" presName="composite" presStyleCnt="0"/>
      <dgm:spPr/>
    </dgm:pt>
    <dgm:pt modelId="{82CC7B7F-6841-426F-A28E-5F6517802800}" type="pres">
      <dgm:prSet presAssocID="{CD479289-561D-42C6-BBA0-ACBE6157D88F}" presName="background" presStyleLbl="node0" presStyleIdx="0" presStyleCnt="2"/>
      <dgm:spPr/>
    </dgm:pt>
    <dgm:pt modelId="{35F40E11-61C2-413E-AEB3-9C05F3169B0F}" type="pres">
      <dgm:prSet presAssocID="{CD479289-561D-42C6-BBA0-ACBE6157D88F}" presName="text" presStyleLbl="fgAcc0" presStyleIdx="0" presStyleCnt="2">
        <dgm:presLayoutVars>
          <dgm:chPref val="3"/>
        </dgm:presLayoutVars>
      </dgm:prSet>
      <dgm:spPr/>
    </dgm:pt>
    <dgm:pt modelId="{3F8AB34F-1748-479E-9EB0-05F64036D6E7}" type="pres">
      <dgm:prSet presAssocID="{CD479289-561D-42C6-BBA0-ACBE6157D88F}" presName="hierChild2" presStyleCnt="0"/>
      <dgm:spPr/>
    </dgm:pt>
    <dgm:pt modelId="{6E743F0D-896E-468B-BD0F-4A7FDF8497F6}" type="pres">
      <dgm:prSet presAssocID="{ACB25054-5DC6-4E2A-B99A-AF18AEE9A2AB}" presName="hierRoot1" presStyleCnt="0"/>
      <dgm:spPr/>
    </dgm:pt>
    <dgm:pt modelId="{C2DD464C-6A88-47B6-94FB-1A141085C3DF}" type="pres">
      <dgm:prSet presAssocID="{ACB25054-5DC6-4E2A-B99A-AF18AEE9A2AB}" presName="composite" presStyleCnt="0"/>
      <dgm:spPr/>
    </dgm:pt>
    <dgm:pt modelId="{B05794D8-CC6D-483F-A27A-C8CAEA4A5C49}" type="pres">
      <dgm:prSet presAssocID="{ACB25054-5DC6-4E2A-B99A-AF18AEE9A2AB}" presName="background" presStyleLbl="node0" presStyleIdx="1" presStyleCnt="2"/>
      <dgm:spPr/>
    </dgm:pt>
    <dgm:pt modelId="{DBDF9B54-2FD0-432D-81EC-59BA0F0FD911}" type="pres">
      <dgm:prSet presAssocID="{ACB25054-5DC6-4E2A-B99A-AF18AEE9A2AB}" presName="text" presStyleLbl="fgAcc0" presStyleIdx="1" presStyleCnt="2">
        <dgm:presLayoutVars>
          <dgm:chPref val="3"/>
        </dgm:presLayoutVars>
      </dgm:prSet>
      <dgm:spPr/>
    </dgm:pt>
    <dgm:pt modelId="{212541C0-EACD-44E8-875F-C66FBAC7BEA6}" type="pres">
      <dgm:prSet presAssocID="{ACB25054-5DC6-4E2A-B99A-AF18AEE9A2AB}" presName="hierChild2" presStyleCnt="0"/>
      <dgm:spPr/>
    </dgm:pt>
  </dgm:ptLst>
  <dgm:cxnLst>
    <dgm:cxn modelId="{4ED8A004-97ED-4AED-86F3-E9B742CEF770}" srcId="{B81127BE-36AA-41C7-B2D8-F00F1B306134}" destId="{CD479289-561D-42C6-BBA0-ACBE6157D88F}" srcOrd="0" destOrd="0" parTransId="{8F245523-431F-4C0D-A8BB-37ED82CDD708}" sibTransId="{A65DD358-1C84-499F-8D81-FB1DECAF465D}"/>
    <dgm:cxn modelId="{BD5D5211-07BC-468E-A1B6-EDE2099100B6}" type="presOf" srcId="{CD479289-561D-42C6-BBA0-ACBE6157D88F}" destId="{35F40E11-61C2-413E-AEB3-9C05F3169B0F}" srcOrd="0" destOrd="0" presId="urn:microsoft.com/office/officeart/2005/8/layout/hierarchy1"/>
    <dgm:cxn modelId="{F108994D-AE6E-4B74-90C1-8595B02466E0}" type="presOf" srcId="{ACB25054-5DC6-4E2A-B99A-AF18AEE9A2AB}" destId="{DBDF9B54-2FD0-432D-81EC-59BA0F0FD911}" srcOrd="0" destOrd="0" presId="urn:microsoft.com/office/officeart/2005/8/layout/hierarchy1"/>
    <dgm:cxn modelId="{16D07EBD-E40D-4431-AA08-7D64562EED74}" srcId="{B81127BE-36AA-41C7-B2D8-F00F1B306134}" destId="{ACB25054-5DC6-4E2A-B99A-AF18AEE9A2AB}" srcOrd="1" destOrd="0" parTransId="{61E245C1-A35E-4BF6-990B-3EAD60EBEFD0}" sibTransId="{418BA45C-3545-4811-8AC9-64658014D0E6}"/>
    <dgm:cxn modelId="{B20028D9-AD77-47A4-BB15-7F6437ECD180}" type="presOf" srcId="{B81127BE-36AA-41C7-B2D8-F00F1B306134}" destId="{C6AE1D58-68AA-4164-8C03-F4B13B10F595}" srcOrd="0" destOrd="0" presId="urn:microsoft.com/office/officeart/2005/8/layout/hierarchy1"/>
    <dgm:cxn modelId="{BD9AE38B-075B-4543-A04A-45D21FAA0A71}" type="presParOf" srcId="{C6AE1D58-68AA-4164-8C03-F4B13B10F595}" destId="{04E5CA27-47AB-4BBE-887C-BB0997292DBB}" srcOrd="0" destOrd="0" presId="urn:microsoft.com/office/officeart/2005/8/layout/hierarchy1"/>
    <dgm:cxn modelId="{455FD80E-A44F-4FA1-9C80-E029A4276B71}" type="presParOf" srcId="{04E5CA27-47AB-4BBE-887C-BB0997292DBB}" destId="{3B9294EB-1FE0-4946-9719-EF95984C925C}" srcOrd="0" destOrd="0" presId="urn:microsoft.com/office/officeart/2005/8/layout/hierarchy1"/>
    <dgm:cxn modelId="{C73A4DED-A1C9-499E-A573-D59CD138616C}" type="presParOf" srcId="{3B9294EB-1FE0-4946-9719-EF95984C925C}" destId="{82CC7B7F-6841-426F-A28E-5F6517802800}" srcOrd="0" destOrd="0" presId="urn:microsoft.com/office/officeart/2005/8/layout/hierarchy1"/>
    <dgm:cxn modelId="{D66985C7-E0B6-4B34-BAC0-3C92B63B1C8F}" type="presParOf" srcId="{3B9294EB-1FE0-4946-9719-EF95984C925C}" destId="{35F40E11-61C2-413E-AEB3-9C05F3169B0F}" srcOrd="1" destOrd="0" presId="urn:microsoft.com/office/officeart/2005/8/layout/hierarchy1"/>
    <dgm:cxn modelId="{72477EEA-760F-4A9D-956E-CCB86DCCFBE2}" type="presParOf" srcId="{04E5CA27-47AB-4BBE-887C-BB0997292DBB}" destId="{3F8AB34F-1748-479E-9EB0-05F64036D6E7}" srcOrd="1" destOrd="0" presId="urn:microsoft.com/office/officeart/2005/8/layout/hierarchy1"/>
    <dgm:cxn modelId="{D8B49452-6DBF-41ED-805A-AF801B4D07AC}" type="presParOf" srcId="{C6AE1D58-68AA-4164-8C03-F4B13B10F595}" destId="{6E743F0D-896E-468B-BD0F-4A7FDF8497F6}" srcOrd="1" destOrd="0" presId="urn:microsoft.com/office/officeart/2005/8/layout/hierarchy1"/>
    <dgm:cxn modelId="{120C9707-A77F-4ADC-88C5-64403D1E604C}" type="presParOf" srcId="{6E743F0D-896E-468B-BD0F-4A7FDF8497F6}" destId="{C2DD464C-6A88-47B6-94FB-1A141085C3DF}" srcOrd="0" destOrd="0" presId="urn:microsoft.com/office/officeart/2005/8/layout/hierarchy1"/>
    <dgm:cxn modelId="{E6E9D69A-C2A8-4D92-B7A2-7EE134099CE9}" type="presParOf" srcId="{C2DD464C-6A88-47B6-94FB-1A141085C3DF}" destId="{B05794D8-CC6D-483F-A27A-C8CAEA4A5C49}" srcOrd="0" destOrd="0" presId="urn:microsoft.com/office/officeart/2005/8/layout/hierarchy1"/>
    <dgm:cxn modelId="{00A231E7-DE4B-485C-9406-E3FB6AE15C32}" type="presParOf" srcId="{C2DD464C-6A88-47B6-94FB-1A141085C3DF}" destId="{DBDF9B54-2FD0-432D-81EC-59BA0F0FD911}" srcOrd="1" destOrd="0" presId="urn:microsoft.com/office/officeart/2005/8/layout/hierarchy1"/>
    <dgm:cxn modelId="{2431DA45-E85A-4417-9D1D-936ACEF36B7D}" type="presParOf" srcId="{6E743F0D-896E-468B-BD0F-4A7FDF8497F6}" destId="{212541C0-EACD-44E8-875F-C66FBAC7BEA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17056B-C5F7-4CF5-8E94-05F092E6AF5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810DC01-CBD3-43A7-BD7E-DF233F0AD222}">
      <dgm:prSet/>
      <dgm:spPr/>
      <dgm:t>
        <a:bodyPr/>
        <a:lstStyle/>
        <a:p>
          <a:pPr>
            <a:defRPr cap="all"/>
          </a:pPr>
          <a:r>
            <a:rPr lang="en-US" b="0" i="0"/>
            <a:t>Total Trips: 983</a:t>
          </a:r>
          <a:endParaRPr lang="en-US"/>
        </a:p>
      </dgm:t>
    </dgm:pt>
    <dgm:pt modelId="{D39E0201-58A3-400D-99BE-17FC2AEBC315}" type="parTrans" cxnId="{9E0F6570-6917-41E1-B4BA-845EAE04F34B}">
      <dgm:prSet/>
      <dgm:spPr/>
      <dgm:t>
        <a:bodyPr/>
        <a:lstStyle/>
        <a:p>
          <a:endParaRPr lang="en-US"/>
        </a:p>
      </dgm:t>
    </dgm:pt>
    <dgm:pt modelId="{FE65AEA4-C518-4829-98A5-62C75D7A61B4}" type="sibTrans" cxnId="{9E0F6570-6917-41E1-B4BA-845EAE04F34B}">
      <dgm:prSet/>
      <dgm:spPr/>
      <dgm:t>
        <a:bodyPr/>
        <a:lstStyle/>
        <a:p>
          <a:endParaRPr lang="en-US"/>
        </a:p>
      </dgm:t>
    </dgm:pt>
    <dgm:pt modelId="{19D878ED-72B0-4053-BE9D-D67A5A9E2D96}">
      <dgm:prSet/>
      <dgm:spPr/>
      <dgm:t>
        <a:bodyPr/>
        <a:lstStyle/>
        <a:p>
          <a:pPr>
            <a:defRPr cap="all"/>
          </a:pPr>
          <a:r>
            <a:rPr lang="en-US" b="0" i="0"/>
            <a:t>Total Revenue: 751K</a:t>
          </a:r>
          <a:endParaRPr lang="en-US"/>
        </a:p>
      </dgm:t>
    </dgm:pt>
    <dgm:pt modelId="{8D1394C0-C367-47FE-949C-517ED25DDA7D}" type="parTrans" cxnId="{2A1A226B-E3BD-43DD-81A3-8062C5A806EA}">
      <dgm:prSet/>
      <dgm:spPr/>
      <dgm:t>
        <a:bodyPr/>
        <a:lstStyle/>
        <a:p>
          <a:endParaRPr lang="en-US"/>
        </a:p>
      </dgm:t>
    </dgm:pt>
    <dgm:pt modelId="{AA685546-2516-4DD2-8CC3-6AD768F1388E}" type="sibTrans" cxnId="{2A1A226B-E3BD-43DD-81A3-8062C5A806EA}">
      <dgm:prSet/>
      <dgm:spPr/>
      <dgm:t>
        <a:bodyPr/>
        <a:lstStyle/>
        <a:p>
          <a:endParaRPr lang="en-US"/>
        </a:p>
      </dgm:t>
    </dgm:pt>
    <dgm:pt modelId="{15BBE33B-BBC1-4F12-999C-E7B6ABF9CDF6}">
      <dgm:prSet/>
      <dgm:spPr/>
      <dgm:t>
        <a:bodyPr/>
        <a:lstStyle/>
        <a:p>
          <a:pPr>
            <a:defRPr cap="all"/>
          </a:pPr>
          <a:r>
            <a:rPr lang="en-US" b="0" i="0"/>
            <a:t>Average Distance: 14.39 km</a:t>
          </a:r>
          <a:endParaRPr lang="en-US"/>
        </a:p>
      </dgm:t>
    </dgm:pt>
    <dgm:pt modelId="{AA53AB59-9C2D-4C42-B169-FAB72D148198}" type="parTrans" cxnId="{30EAA295-9ED2-416A-938F-7D29E969F5BA}">
      <dgm:prSet/>
      <dgm:spPr/>
      <dgm:t>
        <a:bodyPr/>
        <a:lstStyle/>
        <a:p>
          <a:endParaRPr lang="en-US"/>
        </a:p>
      </dgm:t>
    </dgm:pt>
    <dgm:pt modelId="{A5A7B797-55B4-4C46-B2B7-63EE17DE7558}" type="sibTrans" cxnId="{30EAA295-9ED2-416A-938F-7D29E969F5BA}">
      <dgm:prSet/>
      <dgm:spPr/>
      <dgm:t>
        <a:bodyPr/>
        <a:lstStyle/>
        <a:p>
          <a:endParaRPr lang="en-US"/>
        </a:p>
      </dgm:t>
    </dgm:pt>
    <dgm:pt modelId="{DA54469E-E725-431F-87B1-FF5D7EF77B39}">
      <dgm:prSet/>
      <dgm:spPr/>
      <dgm:t>
        <a:bodyPr/>
        <a:lstStyle/>
        <a:p>
          <a:pPr>
            <a:defRPr cap="all"/>
          </a:pPr>
          <a:r>
            <a:rPr lang="en-US" b="0" i="0"/>
            <a:t>Average Trip Duration: 12.34 mins</a:t>
          </a:r>
          <a:endParaRPr lang="en-US"/>
        </a:p>
      </dgm:t>
    </dgm:pt>
    <dgm:pt modelId="{1775EF00-F99F-4BC9-8509-2621E1542B4F}" type="parTrans" cxnId="{4CD1182F-3E81-4279-90E6-D807C5211DCA}">
      <dgm:prSet/>
      <dgm:spPr/>
      <dgm:t>
        <a:bodyPr/>
        <a:lstStyle/>
        <a:p>
          <a:endParaRPr lang="en-US"/>
        </a:p>
      </dgm:t>
    </dgm:pt>
    <dgm:pt modelId="{612FB23E-8010-40BA-8600-072A720A3DA3}" type="sibTrans" cxnId="{4CD1182F-3E81-4279-90E6-D807C5211DCA}">
      <dgm:prSet/>
      <dgm:spPr/>
      <dgm:t>
        <a:bodyPr/>
        <a:lstStyle/>
        <a:p>
          <a:endParaRPr lang="en-US"/>
        </a:p>
      </dgm:t>
    </dgm:pt>
    <dgm:pt modelId="{A7068605-9452-4259-B1AA-47F464E9A73F}">
      <dgm:prSet/>
      <dgm:spPr/>
      <dgm:t>
        <a:bodyPr/>
        <a:lstStyle/>
        <a:p>
          <a:pPr>
            <a:defRPr cap="all"/>
          </a:pPr>
          <a:r>
            <a:rPr lang="en-US" b="0" i="0"/>
            <a:t>Visual: KPI cards or summary table</a:t>
          </a:r>
          <a:endParaRPr lang="en-US"/>
        </a:p>
      </dgm:t>
    </dgm:pt>
    <dgm:pt modelId="{4E236F64-9501-4530-BBF6-161DE0D70491}" type="parTrans" cxnId="{2B02EBD5-A2FB-46A4-8ED7-F27D7C6AF4F8}">
      <dgm:prSet/>
      <dgm:spPr/>
      <dgm:t>
        <a:bodyPr/>
        <a:lstStyle/>
        <a:p>
          <a:endParaRPr lang="en-US"/>
        </a:p>
      </dgm:t>
    </dgm:pt>
    <dgm:pt modelId="{0C81DB49-EABA-428B-B44B-62A993313F94}" type="sibTrans" cxnId="{2B02EBD5-A2FB-46A4-8ED7-F27D7C6AF4F8}">
      <dgm:prSet/>
      <dgm:spPr/>
      <dgm:t>
        <a:bodyPr/>
        <a:lstStyle/>
        <a:p>
          <a:endParaRPr lang="en-US"/>
        </a:p>
      </dgm:t>
    </dgm:pt>
    <dgm:pt modelId="{63029094-3098-4198-95F1-674909E52B6B}" type="pres">
      <dgm:prSet presAssocID="{0B17056B-C5F7-4CF5-8E94-05F092E6AF54}" presName="root" presStyleCnt="0">
        <dgm:presLayoutVars>
          <dgm:dir/>
          <dgm:resizeHandles val="exact"/>
        </dgm:presLayoutVars>
      </dgm:prSet>
      <dgm:spPr/>
    </dgm:pt>
    <dgm:pt modelId="{CF16D9C6-3413-411E-9EF4-1155C4AA6046}" type="pres">
      <dgm:prSet presAssocID="{C810DC01-CBD3-43A7-BD7E-DF233F0AD222}" presName="compNode" presStyleCnt="0"/>
      <dgm:spPr/>
    </dgm:pt>
    <dgm:pt modelId="{8D9F3CA0-BAC0-4A00-974D-55A26D2C6A97}" type="pres">
      <dgm:prSet presAssocID="{C810DC01-CBD3-43A7-BD7E-DF233F0AD222}" presName="iconBgRect" presStyleLbl="bgShp" presStyleIdx="0" presStyleCnt="5"/>
      <dgm:spPr/>
    </dgm:pt>
    <dgm:pt modelId="{F3258672-7D79-46A0-B6BD-C992977156BD}" type="pres">
      <dgm:prSet presAssocID="{C810DC01-CBD3-43A7-BD7E-DF233F0AD22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B81684F8-BC5D-4172-8740-F14FD40D7C00}" type="pres">
      <dgm:prSet presAssocID="{C810DC01-CBD3-43A7-BD7E-DF233F0AD222}" presName="spaceRect" presStyleCnt="0"/>
      <dgm:spPr/>
    </dgm:pt>
    <dgm:pt modelId="{22101463-FFF5-4B73-995D-3192332C4312}" type="pres">
      <dgm:prSet presAssocID="{C810DC01-CBD3-43A7-BD7E-DF233F0AD222}" presName="textRect" presStyleLbl="revTx" presStyleIdx="0" presStyleCnt="5">
        <dgm:presLayoutVars>
          <dgm:chMax val="1"/>
          <dgm:chPref val="1"/>
        </dgm:presLayoutVars>
      </dgm:prSet>
      <dgm:spPr/>
    </dgm:pt>
    <dgm:pt modelId="{3FF16D0A-B254-493D-A779-5CB90E9DBA7E}" type="pres">
      <dgm:prSet presAssocID="{FE65AEA4-C518-4829-98A5-62C75D7A61B4}" presName="sibTrans" presStyleCnt="0"/>
      <dgm:spPr/>
    </dgm:pt>
    <dgm:pt modelId="{EE7024E6-7161-47BD-9011-44CCD07ACA16}" type="pres">
      <dgm:prSet presAssocID="{19D878ED-72B0-4053-BE9D-D67A5A9E2D96}" presName="compNode" presStyleCnt="0"/>
      <dgm:spPr/>
    </dgm:pt>
    <dgm:pt modelId="{D8E88F3D-8A34-4199-91A4-0CE1512A33DE}" type="pres">
      <dgm:prSet presAssocID="{19D878ED-72B0-4053-BE9D-D67A5A9E2D96}" presName="iconBgRect" presStyleLbl="bgShp" presStyleIdx="1" presStyleCnt="5"/>
      <dgm:spPr/>
    </dgm:pt>
    <dgm:pt modelId="{5C736513-BD54-47B8-95D1-09A07CA49B27}" type="pres">
      <dgm:prSet presAssocID="{19D878ED-72B0-4053-BE9D-D67A5A9E2D9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4D5C98F4-1C58-42F6-A1AF-938070970864}" type="pres">
      <dgm:prSet presAssocID="{19D878ED-72B0-4053-BE9D-D67A5A9E2D96}" presName="spaceRect" presStyleCnt="0"/>
      <dgm:spPr/>
    </dgm:pt>
    <dgm:pt modelId="{948543D8-B52D-47A3-B097-FE73F1C5B35C}" type="pres">
      <dgm:prSet presAssocID="{19D878ED-72B0-4053-BE9D-D67A5A9E2D96}" presName="textRect" presStyleLbl="revTx" presStyleIdx="1" presStyleCnt="5">
        <dgm:presLayoutVars>
          <dgm:chMax val="1"/>
          <dgm:chPref val="1"/>
        </dgm:presLayoutVars>
      </dgm:prSet>
      <dgm:spPr/>
    </dgm:pt>
    <dgm:pt modelId="{8D56F4D9-2340-43CC-A341-586BFD4E73BC}" type="pres">
      <dgm:prSet presAssocID="{AA685546-2516-4DD2-8CC3-6AD768F1388E}" presName="sibTrans" presStyleCnt="0"/>
      <dgm:spPr/>
    </dgm:pt>
    <dgm:pt modelId="{DE817861-E991-4CFA-B63B-F7D9F79BBE57}" type="pres">
      <dgm:prSet presAssocID="{15BBE33B-BBC1-4F12-999C-E7B6ABF9CDF6}" presName="compNode" presStyleCnt="0"/>
      <dgm:spPr/>
    </dgm:pt>
    <dgm:pt modelId="{3A1472BC-864B-4C72-BC5B-A98B60BB7C7D}" type="pres">
      <dgm:prSet presAssocID="{15BBE33B-BBC1-4F12-999C-E7B6ABF9CDF6}" presName="iconBgRect" presStyleLbl="bgShp" presStyleIdx="2" presStyleCnt="5"/>
      <dgm:spPr/>
    </dgm:pt>
    <dgm:pt modelId="{440E5CA7-FE1F-41BD-9FCC-0CFBCAE48347}" type="pres">
      <dgm:prSet presAssocID="{15BBE33B-BBC1-4F12-999C-E7B6ABF9CDF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DC81897-6BA2-4289-B7D6-86CFFEEED4A8}" type="pres">
      <dgm:prSet presAssocID="{15BBE33B-BBC1-4F12-999C-E7B6ABF9CDF6}" presName="spaceRect" presStyleCnt="0"/>
      <dgm:spPr/>
    </dgm:pt>
    <dgm:pt modelId="{92AB3699-1610-4CCD-866F-3E37F1794F5C}" type="pres">
      <dgm:prSet presAssocID="{15BBE33B-BBC1-4F12-999C-E7B6ABF9CDF6}" presName="textRect" presStyleLbl="revTx" presStyleIdx="2" presStyleCnt="5">
        <dgm:presLayoutVars>
          <dgm:chMax val="1"/>
          <dgm:chPref val="1"/>
        </dgm:presLayoutVars>
      </dgm:prSet>
      <dgm:spPr/>
    </dgm:pt>
    <dgm:pt modelId="{5A0744F8-FC13-4B5D-AE43-18D063621207}" type="pres">
      <dgm:prSet presAssocID="{A5A7B797-55B4-4C46-B2B7-63EE17DE7558}" presName="sibTrans" presStyleCnt="0"/>
      <dgm:spPr/>
    </dgm:pt>
    <dgm:pt modelId="{5A2F9B38-D9D1-4596-8ACE-5A00F9BCD4EE}" type="pres">
      <dgm:prSet presAssocID="{DA54469E-E725-431F-87B1-FF5D7EF77B39}" presName="compNode" presStyleCnt="0"/>
      <dgm:spPr/>
    </dgm:pt>
    <dgm:pt modelId="{9E0FC3A9-BB21-47CD-8753-85AA6522F357}" type="pres">
      <dgm:prSet presAssocID="{DA54469E-E725-431F-87B1-FF5D7EF77B39}" presName="iconBgRect" presStyleLbl="bgShp" presStyleIdx="3" presStyleCnt="5"/>
      <dgm:spPr/>
    </dgm:pt>
    <dgm:pt modelId="{CE0828BD-64A9-47E2-B950-8F9685308FFE}" type="pres">
      <dgm:prSet presAssocID="{DA54469E-E725-431F-87B1-FF5D7EF77B3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F5C1176-7D13-4B88-8B7C-1D92400F6490}" type="pres">
      <dgm:prSet presAssocID="{DA54469E-E725-431F-87B1-FF5D7EF77B39}" presName="spaceRect" presStyleCnt="0"/>
      <dgm:spPr/>
    </dgm:pt>
    <dgm:pt modelId="{084B22D5-69B4-4C87-BEC0-0010A51DC292}" type="pres">
      <dgm:prSet presAssocID="{DA54469E-E725-431F-87B1-FF5D7EF77B39}" presName="textRect" presStyleLbl="revTx" presStyleIdx="3" presStyleCnt="5">
        <dgm:presLayoutVars>
          <dgm:chMax val="1"/>
          <dgm:chPref val="1"/>
        </dgm:presLayoutVars>
      </dgm:prSet>
      <dgm:spPr/>
    </dgm:pt>
    <dgm:pt modelId="{CEC9731D-E838-4199-87FC-669F3AAD6E26}" type="pres">
      <dgm:prSet presAssocID="{612FB23E-8010-40BA-8600-072A720A3DA3}" presName="sibTrans" presStyleCnt="0"/>
      <dgm:spPr/>
    </dgm:pt>
    <dgm:pt modelId="{EF7EF659-300D-44FB-A4A6-7D051460B7DF}" type="pres">
      <dgm:prSet presAssocID="{A7068605-9452-4259-B1AA-47F464E9A73F}" presName="compNode" presStyleCnt="0"/>
      <dgm:spPr/>
    </dgm:pt>
    <dgm:pt modelId="{51E039DA-9238-4FAF-81A0-A70E563C01EA}" type="pres">
      <dgm:prSet presAssocID="{A7068605-9452-4259-B1AA-47F464E9A73F}" presName="iconBgRect" presStyleLbl="bgShp" presStyleIdx="4" presStyleCnt="5"/>
      <dgm:spPr/>
    </dgm:pt>
    <dgm:pt modelId="{19AD7284-127E-4347-AC04-FE7072B9ACDB}" type="pres">
      <dgm:prSet presAssocID="{A7068605-9452-4259-B1AA-47F464E9A73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97A605E-CE73-44DF-A8C6-A4EF173A97D0}" type="pres">
      <dgm:prSet presAssocID="{A7068605-9452-4259-B1AA-47F464E9A73F}" presName="spaceRect" presStyleCnt="0"/>
      <dgm:spPr/>
    </dgm:pt>
    <dgm:pt modelId="{3BE77B58-17DA-419A-A312-3070600FBF2E}" type="pres">
      <dgm:prSet presAssocID="{A7068605-9452-4259-B1AA-47F464E9A73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EAF5C03-04CE-4654-975C-7F7FA5233438}" type="presOf" srcId="{C810DC01-CBD3-43A7-BD7E-DF233F0AD222}" destId="{22101463-FFF5-4B73-995D-3192332C4312}" srcOrd="0" destOrd="0" presId="urn:microsoft.com/office/officeart/2018/5/layout/IconCircleLabelList"/>
    <dgm:cxn modelId="{4CD1182F-3E81-4279-90E6-D807C5211DCA}" srcId="{0B17056B-C5F7-4CF5-8E94-05F092E6AF54}" destId="{DA54469E-E725-431F-87B1-FF5D7EF77B39}" srcOrd="3" destOrd="0" parTransId="{1775EF00-F99F-4BC9-8509-2621E1542B4F}" sibTransId="{612FB23E-8010-40BA-8600-072A720A3DA3}"/>
    <dgm:cxn modelId="{2A1A226B-E3BD-43DD-81A3-8062C5A806EA}" srcId="{0B17056B-C5F7-4CF5-8E94-05F092E6AF54}" destId="{19D878ED-72B0-4053-BE9D-D67A5A9E2D96}" srcOrd="1" destOrd="0" parTransId="{8D1394C0-C367-47FE-949C-517ED25DDA7D}" sibTransId="{AA685546-2516-4DD2-8CC3-6AD768F1388E}"/>
    <dgm:cxn modelId="{A1815C4D-2C21-4DB1-9944-F06BF199CA87}" type="presOf" srcId="{A7068605-9452-4259-B1AA-47F464E9A73F}" destId="{3BE77B58-17DA-419A-A312-3070600FBF2E}" srcOrd="0" destOrd="0" presId="urn:microsoft.com/office/officeart/2018/5/layout/IconCircleLabelList"/>
    <dgm:cxn modelId="{9E0F6570-6917-41E1-B4BA-845EAE04F34B}" srcId="{0B17056B-C5F7-4CF5-8E94-05F092E6AF54}" destId="{C810DC01-CBD3-43A7-BD7E-DF233F0AD222}" srcOrd="0" destOrd="0" parTransId="{D39E0201-58A3-400D-99BE-17FC2AEBC315}" sibTransId="{FE65AEA4-C518-4829-98A5-62C75D7A61B4}"/>
    <dgm:cxn modelId="{30EAA295-9ED2-416A-938F-7D29E969F5BA}" srcId="{0B17056B-C5F7-4CF5-8E94-05F092E6AF54}" destId="{15BBE33B-BBC1-4F12-999C-E7B6ABF9CDF6}" srcOrd="2" destOrd="0" parTransId="{AA53AB59-9C2D-4C42-B169-FAB72D148198}" sibTransId="{A5A7B797-55B4-4C46-B2B7-63EE17DE7558}"/>
    <dgm:cxn modelId="{E906409E-F953-4478-8ED2-4F5DD9BFAC2C}" type="presOf" srcId="{0B17056B-C5F7-4CF5-8E94-05F092E6AF54}" destId="{63029094-3098-4198-95F1-674909E52B6B}" srcOrd="0" destOrd="0" presId="urn:microsoft.com/office/officeart/2018/5/layout/IconCircleLabelList"/>
    <dgm:cxn modelId="{B3A49BD0-4CE5-4D46-BBC5-214DFE791A5E}" type="presOf" srcId="{DA54469E-E725-431F-87B1-FF5D7EF77B39}" destId="{084B22D5-69B4-4C87-BEC0-0010A51DC292}" srcOrd="0" destOrd="0" presId="urn:microsoft.com/office/officeart/2018/5/layout/IconCircleLabelList"/>
    <dgm:cxn modelId="{2B02EBD5-A2FB-46A4-8ED7-F27D7C6AF4F8}" srcId="{0B17056B-C5F7-4CF5-8E94-05F092E6AF54}" destId="{A7068605-9452-4259-B1AA-47F464E9A73F}" srcOrd="4" destOrd="0" parTransId="{4E236F64-9501-4530-BBF6-161DE0D70491}" sibTransId="{0C81DB49-EABA-428B-B44B-62A993313F94}"/>
    <dgm:cxn modelId="{F6F050DB-2DDE-4F00-8AF6-C6C15E9064B8}" type="presOf" srcId="{15BBE33B-BBC1-4F12-999C-E7B6ABF9CDF6}" destId="{92AB3699-1610-4CCD-866F-3E37F1794F5C}" srcOrd="0" destOrd="0" presId="urn:microsoft.com/office/officeart/2018/5/layout/IconCircleLabelList"/>
    <dgm:cxn modelId="{36EABDEB-B00B-4AFD-B1C3-16F589D800E8}" type="presOf" srcId="{19D878ED-72B0-4053-BE9D-D67A5A9E2D96}" destId="{948543D8-B52D-47A3-B097-FE73F1C5B35C}" srcOrd="0" destOrd="0" presId="urn:microsoft.com/office/officeart/2018/5/layout/IconCircleLabelList"/>
    <dgm:cxn modelId="{BD121049-0C69-413B-954C-FB7F596CA214}" type="presParOf" srcId="{63029094-3098-4198-95F1-674909E52B6B}" destId="{CF16D9C6-3413-411E-9EF4-1155C4AA6046}" srcOrd="0" destOrd="0" presId="urn:microsoft.com/office/officeart/2018/5/layout/IconCircleLabelList"/>
    <dgm:cxn modelId="{1EED91CF-2849-4A22-B1CA-8BA2DABB524B}" type="presParOf" srcId="{CF16D9C6-3413-411E-9EF4-1155C4AA6046}" destId="{8D9F3CA0-BAC0-4A00-974D-55A26D2C6A97}" srcOrd="0" destOrd="0" presId="urn:microsoft.com/office/officeart/2018/5/layout/IconCircleLabelList"/>
    <dgm:cxn modelId="{4A6E882A-BEF4-460A-82C7-168B69DE516F}" type="presParOf" srcId="{CF16D9C6-3413-411E-9EF4-1155C4AA6046}" destId="{F3258672-7D79-46A0-B6BD-C992977156BD}" srcOrd="1" destOrd="0" presId="urn:microsoft.com/office/officeart/2018/5/layout/IconCircleLabelList"/>
    <dgm:cxn modelId="{186E9ADA-98A4-4DC7-BDB9-335AC0046264}" type="presParOf" srcId="{CF16D9C6-3413-411E-9EF4-1155C4AA6046}" destId="{B81684F8-BC5D-4172-8740-F14FD40D7C00}" srcOrd="2" destOrd="0" presId="urn:microsoft.com/office/officeart/2018/5/layout/IconCircleLabelList"/>
    <dgm:cxn modelId="{B88AD451-E680-4777-A61D-C01ABF7E9E8F}" type="presParOf" srcId="{CF16D9C6-3413-411E-9EF4-1155C4AA6046}" destId="{22101463-FFF5-4B73-995D-3192332C4312}" srcOrd="3" destOrd="0" presId="urn:microsoft.com/office/officeart/2018/5/layout/IconCircleLabelList"/>
    <dgm:cxn modelId="{0B945EDB-6C83-442D-BC9A-8A523C266DF8}" type="presParOf" srcId="{63029094-3098-4198-95F1-674909E52B6B}" destId="{3FF16D0A-B254-493D-A779-5CB90E9DBA7E}" srcOrd="1" destOrd="0" presId="urn:microsoft.com/office/officeart/2018/5/layout/IconCircleLabelList"/>
    <dgm:cxn modelId="{0FC787C9-3CEE-44E6-87A1-B871C7C9C494}" type="presParOf" srcId="{63029094-3098-4198-95F1-674909E52B6B}" destId="{EE7024E6-7161-47BD-9011-44CCD07ACA16}" srcOrd="2" destOrd="0" presId="urn:microsoft.com/office/officeart/2018/5/layout/IconCircleLabelList"/>
    <dgm:cxn modelId="{C9C69732-AFD8-46EB-944A-F59382E49321}" type="presParOf" srcId="{EE7024E6-7161-47BD-9011-44CCD07ACA16}" destId="{D8E88F3D-8A34-4199-91A4-0CE1512A33DE}" srcOrd="0" destOrd="0" presId="urn:microsoft.com/office/officeart/2018/5/layout/IconCircleLabelList"/>
    <dgm:cxn modelId="{4BE30F53-FA57-4D73-8C07-4450D81142F8}" type="presParOf" srcId="{EE7024E6-7161-47BD-9011-44CCD07ACA16}" destId="{5C736513-BD54-47B8-95D1-09A07CA49B27}" srcOrd="1" destOrd="0" presId="urn:microsoft.com/office/officeart/2018/5/layout/IconCircleLabelList"/>
    <dgm:cxn modelId="{C28CC5C2-7B39-4AD2-9D96-319512C28150}" type="presParOf" srcId="{EE7024E6-7161-47BD-9011-44CCD07ACA16}" destId="{4D5C98F4-1C58-42F6-A1AF-938070970864}" srcOrd="2" destOrd="0" presId="urn:microsoft.com/office/officeart/2018/5/layout/IconCircleLabelList"/>
    <dgm:cxn modelId="{B54DB942-EA5A-4F9C-99D4-0B5B2004BB36}" type="presParOf" srcId="{EE7024E6-7161-47BD-9011-44CCD07ACA16}" destId="{948543D8-B52D-47A3-B097-FE73F1C5B35C}" srcOrd="3" destOrd="0" presId="urn:microsoft.com/office/officeart/2018/5/layout/IconCircleLabelList"/>
    <dgm:cxn modelId="{D280AE3D-F514-446D-9AB7-9CD32B649DDC}" type="presParOf" srcId="{63029094-3098-4198-95F1-674909E52B6B}" destId="{8D56F4D9-2340-43CC-A341-586BFD4E73BC}" srcOrd="3" destOrd="0" presId="urn:microsoft.com/office/officeart/2018/5/layout/IconCircleLabelList"/>
    <dgm:cxn modelId="{9C3040C3-4E74-477B-9EB2-955EE06648DF}" type="presParOf" srcId="{63029094-3098-4198-95F1-674909E52B6B}" destId="{DE817861-E991-4CFA-B63B-F7D9F79BBE57}" srcOrd="4" destOrd="0" presId="urn:microsoft.com/office/officeart/2018/5/layout/IconCircleLabelList"/>
    <dgm:cxn modelId="{FC1FD35E-BCFB-47E1-819C-80B3DFDD8722}" type="presParOf" srcId="{DE817861-E991-4CFA-B63B-F7D9F79BBE57}" destId="{3A1472BC-864B-4C72-BC5B-A98B60BB7C7D}" srcOrd="0" destOrd="0" presId="urn:microsoft.com/office/officeart/2018/5/layout/IconCircleLabelList"/>
    <dgm:cxn modelId="{CBE507A4-D770-45BF-ADA5-899B63363C93}" type="presParOf" srcId="{DE817861-E991-4CFA-B63B-F7D9F79BBE57}" destId="{440E5CA7-FE1F-41BD-9FCC-0CFBCAE48347}" srcOrd="1" destOrd="0" presId="urn:microsoft.com/office/officeart/2018/5/layout/IconCircleLabelList"/>
    <dgm:cxn modelId="{98019F1C-CCFD-409C-9CE6-DD8A4C480475}" type="presParOf" srcId="{DE817861-E991-4CFA-B63B-F7D9F79BBE57}" destId="{FDC81897-6BA2-4289-B7D6-86CFFEEED4A8}" srcOrd="2" destOrd="0" presId="urn:microsoft.com/office/officeart/2018/5/layout/IconCircleLabelList"/>
    <dgm:cxn modelId="{545C2136-5157-46A4-B6C5-2A37C5583896}" type="presParOf" srcId="{DE817861-E991-4CFA-B63B-F7D9F79BBE57}" destId="{92AB3699-1610-4CCD-866F-3E37F1794F5C}" srcOrd="3" destOrd="0" presId="urn:microsoft.com/office/officeart/2018/5/layout/IconCircleLabelList"/>
    <dgm:cxn modelId="{5729360A-F101-429E-A68A-4596C5CFECDA}" type="presParOf" srcId="{63029094-3098-4198-95F1-674909E52B6B}" destId="{5A0744F8-FC13-4B5D-AE43-18D063621207}" srcOrd="5" destOrd="0" presId="urn:microsoft.com/office/officeart/2018/5/layout/IconCircleLabelList"/>
    <dgm:cxn modelId="{2022CF21-F516-4C6B-B650-F52D52C43487}" type="presParOf" srcId="{63029094-3098-4198-95F1-674909E52B6B}" destId="{5A2F9B38-D9D1-4596-8ACE-5A00F9BCD4EE}" srcOrd="6" destOrd="0" presId="urn:microsoft.com/office/officeart/2018/5/layout/IconCircleLabelList"/>
    <dgm:cxn modelId="{E65194C8-8900-48FE-A4CD-B65F74DFEFD3}" type="presParOf" srcId="{5A2F9B38-D9D1-4596-8ACE-5A00F9BCD4EE}" destId="{9E0FC3A9-BB21-47CD-8753-85AA6522F357}" srcOrd="0" destOrd="0" presId="urn:microsoft.com/office/officeart/2018/5/layout/IconCircleLabelList"/>
    <dgm:cxn modelId="{120C9860-E98E-4EEF-BA92-B104071F317A}" type="presParOf" srcId="{5A2F9B38-D9D1-4596-8ACE-5A00F9BCD4EE}" destId="{CE0828BD-64A9-47E2-B950-8F9685308FFE}" srcOrd="1" destOrd="0" presId="urn:microsoft.com/office/officeart/2018/5/layout/IconCircleLabelList"/>
    <dgm:cxn modelId="{9B387191-557A-4BD2-8E51-F9EFBE4890CF}" type="presParOf" srcId="{5A2F9B38-D9D1-4596-8ACE-5A00F9BCD4EE}" destId="{2F5C1176-7D13-4B88-8B7C-1D92400F6490}" srcOrd="2" destOrd="0" presId="urn:microsoft.com/office/officeart/2018/5/layout/IconCircleLabelList"/>
    <dgm:cxn modelId="{78218CB1-0B19-4A7A-93BD-EC6C11F55EC5}" type="presParOf" srcId="{5A2F9B38-D9D1-4596-8ACE-5A00F9BCD4EE}" destId="{084B22D5-69B4-4C87-BEC0-0010A51DC292}" srcOrd="3" destOrd="0" presId="urn:microsoft.com/office/officeart/2018/5/layout/IconCircleLabelList"/>
    <dgm:cxn modelId="{DBB3BBE4-79E4-4112-B052-A1F68223CC02}" type="presParOf" srcId="{63029094-3098-4198-95F1-674909E52B6B}" destId="{CEC9731D-E838-4199-87FC-669F3AAD6E26}" srcOrd="7" destOrd="0" presId="urn:microsoft.com/office/officeart/2018/5/layout/IconCircleLabelList"/>
    <dgm:cxn modelId="{C9898CF5-5AA1-4688-AE35-ABD60E4A565B}" type="presParOf" srcId="{63029094-3098-4198-95F1-674909E52B6B}" destId="{EF7EF659-300D-44FB-A4A6-7D051460B7DF}" srcOrd="8" destOrd="0" presId="urn:microsoft.com/office/officeart/2018/5/layout/IconCircleLabelList"/>
    <dgm:cxn modelId="{D7527B0C-3EF4-4934-9DCF-D45CDF741060}" type="presParOf" srcId="{EF7EF659-300D-44FB-A4A6-7D051460B7DF}" destId="{51E039DA-9238-4FAF-81A0-A70E563C01EA}" srcOrd="0" destOrd="0" presId="urn:microsoft.com/office/officeart/2018/5/layout/IconCircleLabelList"/>
    <dgm:cxn modelId="{37464C62-F01C-4AC6-9B42-19AFA8771431}" type="presParOf" srcId="{EF7EF659-300D-44FB-A4A6-7D051460B7DF}" destId="{19AD7284-127E-4347-AC04-FE7072B9ACDB}" srcOrd="1" destOrd="0" presId="urn:microsoft.com/office/officeart/2018/5/layout/IconCircleLabelList"/>
    <dgm:cxn modelId="{DF8C513B-DB38-40D7-A736-4A983F3F7F66}" type="presParOf" srcId="{EF7EF659-300D-44FB-A4A6-7D051460B7DF}" destId="{097A605E-CE73-44DF-A8C6-A4EF173A97D0}" srcOrd="2" destOrd="0" presId="urn:microsoft.com/office/officeart/2018/5/layout/IconCircleLabelList"/>
    <dgm:cxn modelId="{66B698AE-356D-409B-BA47-4AA930D62F2A}" type="presParOf" srcId="{EF7EF659-300D-44FB-A4A6-7D051460B7DF}" destId="{3BE77B58-17DA-419A-A312-3070600FBF2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49CE0B-3C60-42F7-B91D-7AA4D3D3FC0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3C713DCE-BF63-4566-AD1B-05E0526DF07F}">
      <dgm:prSet/>
      <dgm:spPr/>
      <dgm:t>
        <a:bodyPr/>
        <a:lstStyle/>
        <a:p>
          <a:r>
            <a:rPr lang="en-US" b="0" i="0"/>
            <a:t>Focus resources in high-performing zones</a:t>
          </a:r>
          <a:endParaRPr lang="en-US"/>
        </a:p>
      </dgm:t>
    </dgm:pt>
    <dgm:pt modelId="{6DC981ED-70EC-4DCE-A984-7EA76784EB69}" type="parTrans" cxnId="{4135B693-E862-40ED-9D99-D9431DB30F17}">
      <dgm:prSet/>
      <dgm:spPr/>
      <dgm:t>
        <a:bodyPr/>
        <a:lstStyle/>
        <a:p>
          <a:endParaRPr lang="en-US"/>
        </a:p>
      </dgm:t>
    </dgm:pt>
    <dgm:pt modelId="{61FC94A6-7472-4638-8692-667A58604E33}" type="sibTrans" cxnId="{4135B693-E862-40ED-9D99-D9431DB30F17}">
      <dgm:prSet/>
      <dgm:spPr/>
      <dgm:t>
        <a:bodyPr/>
        <a:lstStyle/>
        <a:p>
          <a:endParaRPr lang="en-US"/>
        </a:p>
      </dgm:t>
    </dgm:pt>
    <dgm:pt modelId="{19DAE73B-B88E-45F6-84F0-2D459FFA9E4B}">
      <dgm:prSet/>
      <dgm:spPr/>
      <dgm:t>
        <a:bodyPr/>
        <a:lstStyle/>
        <a:p>
          <a:r>
            <a:rPr lang="en-US" b="0" i="0"/>
            <a:t>Align driver availability with demand patterns</a:t>
          </a:r>
          <a:endParaRPr lang="en-US"/>
        </a:p>
      </dgm:t>
    </dgm:pt>
    <dgm:pt modelId="{FA63C426-7FF1-474A-AB62-0B656DECD5B5}" type="parTrans" cxnId="{23871C2B-19B1-49B4-8B4A-EF75E2C8CF66}">
      <dgm:prSet/>
      <dgm:spPr/>
      <dgm:t>
        <a:bodyPr/>
        <a:lstStyle/>
        <a:p>
          <a:endParaRPr lang="en-US"/>
        </a:p>
      </dgm:t>
    </dgm:pt>
    <dgm:pt modelId="{E10000AF-EA01-4D05-BC2B-3F73197BA344}" type="sibTrans" cxnId="{23871C2B-19B1-49B4-8B4A-EF75E2C8CF66}">
      <dgm:prSet/>
      <dgm:spPr/>
      <dgm:t>
        <a:bodyPr/>
        <a:lstStyle/>
        <a:p>
          <a:endParaRPr lang="en-US"/>
        </a:p>
      </dgm:t>
    </dgm:pt>
    <dgm:pt modelId="{C46865AA-329A-4318-859C-45225035A490}">
      <dgm:prSet/>
      <dgm:spPr/>
      <dgm:t>
        <a:bodyPr/>
        <a:lstStyle/>
        <a:p>
          <a:r>
            <a:rPr lang="en-US" b="0" i="0"/>
            <a:t>Encourage mid-duration rides and digital payments</a:t>
          </a:r>
          <a:endParaRPr lang="en-US"/>
        </a:p>
      </dgm:t>
    </dgm:pt>
    <dgm:pt modelId="{BF991337-4F88-43F2-A3CB-02F965F3B8E9}" type="parTrans" cxnId="{5D412238-61F8-4E7B-9F66-837205850056}">
      <dgm:prSet/>
      <dgm:spPr/>
      <dgm:t>
        <a:bodyPr/>
        <a:lstStyle/>
        <a:p>
          <a:endParaRPr lang="en-US"/>
        </a:p>
      </dgm:t>
    </dgm:pt>
    <dgm:pt modelId="{FAE658A8-B618-48DB-8565-F5663666BD66}" type="sibTrans" cxnId="{5D412238-61F8-4E7B-9F66-837205850056}">
      <dgm:prSet/>
      <dgm:spPr/>
      <dgm:t>
        <a:bodyPr/>
        <a:lstStyle/>
        <a:p>
          <a:endParaRPr lang="en-US"/>
        </a:p>
      </dgm:t>
    </dgm:pt>
    <dgm:pt modelId="{F217C2DB-693C-454C-AC3E-1F5BBC1F03DA}" type="pres">
      <dgm:prSet presAssocID="{7D49CE0B-3C60-42F7-B91D-7AA4D3D3FC0D}" presName="root" presStyleCnt="0">
        <dgm:presLayoutVars>
          <dgm:dir/>
          <dgm:resizeHandles val="exact"/>
        </dgm:presLayoutVars>
      </dgm:prSet>
      <dgm:spPr/>
    </dgm:pt>
    <dgm:pt modelId="{F0C4ED7F-A748-4D27-8F60-9AB6FD3E40E7}" type="pres">
      <dgm:prSet presAssocID="{3C713DCE-BF63-4566-AD1B-05E0526DF07F}" presName="compNode" presStyleCnt="0"/>
      <dgm:spPr/>
    </dgm:pt>
    <dgm:pt modelId="{D2066598-E862-4073-8719-9B336265D73D}" type="pres">
      <dgm:prSet presAssocID="{3C713DCE-BF63-4566-AD1B-05E0526DF0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0879E67-399B-48B4-BDCB-AE4596DE37C0}" type="pres">
      <dgm:prSet presAssocID="{3C713DCE-BF63-4566-AD1B-05E0526DF07F}" presName="spaceRect" presStyleCnt="0"/>
      <dgm:spPr/>
    </dgm:pt>
    <dgm:pt modelId="{B2011F19-979F-4D47-9099-348BA45E712F}" type="pres">
      <dgm:prSet presAssocID="{3C713DCE-BF63-4566-AD1B-05E0526DF07F}" presName="textRect" presStyleLbl="revTx" presStyleIdx="0" presStyleCnt="3">
        <dgm:presLayoutVars>
          <dgm:chMax val="1"/>
          <dgm:chPref val="1"/>
        </dgm:presLayoutVars>
      </dgm:prSet>
      <dgm:spPr/>
    </dgm:pt>
    <dgm:pt modelId="{018FFE5B-C7CF-4552-BA6C-1E954A2E730C}" type="pres">
      <dgm:prSet presAssocID="{61FC94A6-7472-4638-8692-667A58604E33}" presName="sibTrans" presStyleCnt="0"/>
      <dgm:spPr/>
    </dgm:pt>
    <dgm:pt modelId="{89A5A562-20EA-45F4-9218-906E117DF4A5}" type="pres">
      <dgm:prSet presAssocID="{19DAE73B-B88E-45F6-84F0-2D459FFA9E4B}" presName="compNode" presStyleCnt="0"/>
      <dgm:spPr/>
    </dgm:pt>
    <dgm:pt modelId="{88352BC2-F285-4B0C-8431-568B166A9BFB}" type="pres">
      <dgm:prSet presAssocID="{19DAE73B-B88E-45F6-84F0-2D459FFA9E4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A0A47B9-A040-4F74-994F-206463D066E7}" type="pres">
      <dgm:prSet presAssocID="{19DAE73B-B88E-45F6-84F0-2D459FFA9E4B}" presName="spaceRect" presStyleCnt="0"/>
      <dgm:spPr/>
    </dgm:pt>
    <dgm:pt modelId="{35D9AA07-6A8B-4684-8960-77D73ECF1CBE}" type="pres">
      <dgm:prSet presAssocID="{19DAE73B-B88E-45F6-84F0-2D459FFA9E4B}" presName="textRect" presStyleLbl="revTx" presStyleIdx="1" presStyleCnt="3">
        <dgm:presLayoutVars>
          <dgm:chMax val="1"/>
          <dgm:chPref val="1"/>
        </dgm:presLayoutVars>
      </dgm:prSet>
      <dgm:spPr/>
    </dgm:pt>
    <dgm:pt modelId="{F2C860E0-F247-46BD-BC2A-81669681AEF3}" type="pres">
      <dgm:prSet presAssocID="{E10000AF-EA01-4D05-BC2B-3F73197BA344}" presName="sibTrans" presStyleCnt="0"/>
      <dgm:spPr/>
    </dgm:pt>
    <dgm:pt modelId="{61EDE2D5-44EC-4565-9B43-CA1085251C44}" type="pres">
      <dgm:prSet presAssocID="{C46865AA-329A-4318-859C-45225035A490}" presName="compNode" presStyleCnt="0"/>
      <dgm:spPr/>
    </dgm:pt>
    <dgm:pt modelId="{B6A50F19-EA5E-4A60-BFF6-7D9C06D679CA}" type="pres">
      <dgm:prSet presAssocID="{C46865AA-329A-4318-859C-45225035A49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A162A86-4DA3-47AD-91E7-FE04D82BBE81}" type="pres">
      <dgm:prSet presAssocID="{C46865AA-329A-4318-859C-45225035A490}" presName="spaceRect" presStyleCnt="0"/>
      <dgm:spPr/>
    </dgm:pt>
    <dgm:pt modelId="{68FE158B-E8F5-48E5-806A-3FE44F90004B}" type="pres">
      <dgm:prSet presAssocID="{C46865AA-329A-4318-859C-45225035A49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871C2B-19B1-49B4-8B4A-EF75E2C8CF66}" srcId="{7D49CE0B-3C60-42F7-B91D-7AA4D3D3FC0D}" destId="{19DAE73B-B88E-45F6-84F0-2D459FFA9E4B}" srcOrd="1" destOrd="0" parTransId="{FA63C426-7FF1-474A-AB62-0B656DECD5B5}" sibTransId="{E10000AF-EA01-4D05-BC2B-3F73197BA344}"/>
    <dgm:cxn modelId="{5D412238-61F8-4E7B-9F66-837205850056}" srcId="{7D49CE0B-3C60-42F7-B91D-7AA4D3D3FC0D}" destId="{C46865AA-329A-4318-859C-45225035A490}" srcOrd="2" destOrd="0" parTransId="{BF991337-4F88-43F2-A3CB-02F965F3B8E9}" sibTransId="{FAE658A8-B618-48DB-8565-F5663666BD66}"/>
    <dgm:cxn modelId="{24B4BE66-E7E5-4635-8349-7842CD15059A}" type="presOf" srcId="{7D49CE0B-3C60-42F7-B91D-7AA4D3D3FC0D}" destId="{F217C2DB-693C-454C-AC3E-1F5BBC1F03DA}" srcOrd="0" destOrd="0" presId="urn:microsoft.com/office/officeart/2018/2/layout/IconLabelList"/>
    <dgm:cxn modelId="{8AC0D483-1FED-47BE-98C4-6F184B8337A5}" type="presOf" srcId="{C46865AA-329A-4318-859C-45225035A490}" destId="{68FE158B-E8F5-48E5-806A-3FE44F90004B}" srcOrd="0" destOrd="0" presId="urn:microsoft.com/office/officeart/2018/2/layout/IconLabelList"/>
    <dgm:cxn modelId="{4135B693-E862-40ED-9D99-D9431DB30F17}" srcId="{7D49CE0B-3C60-42F7-B91D-7AA4D3D3FC0D}" destId="{3C713DCE-BF63-4566-AD1B-05E0526DF07F}" srcOrd="0" destOrd="0" parTransId="{6DC981ED-70EC-4DCE-A984-7EA76784EB69}" sibTransId="{61FC94A6-7472-4638-8692-667A58604E33}"/>
    <dgm:cxn modelId="{908337B4-3CB4-4C29-B08A-4239A3260100}" type="presOf" srcId="{3C713DCE-BF63-4566-AD1B-05E0526DF07F}" destId="{B2011F19-979F-4D47-9099-348BA45E712F}" srcOrd="0" destOrd="0" presId="urn:microsoft.com/office/officeart/2018/2/layout/IconLabelList"/>
    <dgm:cxn modelId="{874F84C6-F668-40DA-A176-0B4B48F55B09}" type="presOf" srcId="{19DAE73B-B88E-45F6-84F0-2D459FFA9E4B}" destId="{35D9AA07-6A8B-4684-8960-77D73ECF1CBE}" srcOrd="0" destOrd="0" presId="urn:microsoft.com/office/officeart/2018/2/layout/IconLabelList"/>
    <dgm:cxn modelId="{53107340-FA13-4FF6-B275-41FD095357C0}" type="presParOf" srcId="{F217C2DB-693C-454C-AC3E-1F5BBC1F03DA}" destId="{F0C4ED7F-A748-4D27-8F60-9AB6FD3E40E7}" srcOrd="0" destOrd="0" presId="urn:microsoft.com/office/officeart/2018/2/layout/IconLabelList"/>
    <dgm:cxn modelId="{0F069224-87A4-498E-BD6A-8B507D6FEC00}" type="presParOf" srcId="{F0C4ED7F-A748-4D27-8F60-9AB6FD3E40E7}" destId="{D2066598-E862-4073-8719-9B336265D73D}" srcOrd="0" destOrd="0" presId="urn:microsoft.com/office/officeart/2018/2/layout/IconLabelList"/>
    <dgm:cxn modelId="{0D6116C7-E7B1-47F7-AC44-3D2AF5D3EAE3}" type="presParOf" srcId="{F0C4ED7F-A748-4D27-8F60-9AB6FD3E40E7}" destId="{50879E67-399B-48B4-BDCB-AE4596DE37C0}" srcOrd="1" destOrd="0" presId="urn:microsoft.com/office/officeart/2018/2/layout/IconLabelList"/>
    <dgm:cxn modelId="{9C076D20-61B6-4F8B-B9C2-81177949B82C}" type="presParOf" srcId="{F0C4ED7F-A748-4D27-8F60-9AB6FD3E40E7}" destId="{B2011F19-979F-4D47-9099-348BA45E712F}" srcOrd="2" destOrd="0" presId="urn:microsoft.com/office/officeart/2018/2/layout/IconLabelList"/>
    <dgm:cxn modelId="{25F00B97-4C03-47AF-8613-134A8063DA77}" type="presParOf" srcId="{F217C2DB-693C-454C-AC3E-1F5BBC1F03DA}" destId="{018FFE5B-C7CF-4552-BA6C-1E954A2E730C}" srcOrd="1" destOrd="0" presId="urn:microsoft.com/office/officeart/2018/2/layout/IconLabelList"/>
    <dgm:cxn modelId="{558A4D75-218A-4988-98AC-A1DCF81FB554}" type="presParOf" srcId="{F217C2DB-693C-454C-AC3E-1F5BBC1F03DA}" destId="{89A5A562-20EA-45F4-9218-906E117DF4A5}" srcOrd="2" destOrd="0" presId="urn:microsoft.com/office/officeart/2018/2/layout/IconLabelList"/>
    <dgm:cxn modelId="{75EE8637-3B44-48A8-ABF1-56221EB93C03}" type="presParOf" srcId="{89A5A562-20EA-45F4-9218-906E117DF4A5}" destId="{88352BC2-F285-4B0C-8431-568B166A9BFB}" srcOrd="0" destOrd="0" presId="urn:microsoft.com/office/officeart/2018/2/layout/IconLabelList"/>
    <dgm:cxn modelId="{F0DD8304-C1FE-42C5-BEE1-DA330CA8A2A8}" type="presParOf" srcId="{89A5A562-20EA-45F4-9218-906E117DF4A5}" destId="{6A0A47B9-A040-4F74-994F-206463D066E7}" srcOrd="1" destOrd="0" presId="urn:microsoft.com/office/officeart/2018/2/layout/IconLabelList"/>
    <dgm:cxn modelId="{633115EF-711E-42AC-BF65-8C360D3FE255}" type="presParOf" srcId="{89A5A562-20EA-45F4-9218-906E117DF4A5}" destId="{35D9AA07-6A8B-4684-8960-77D73ECF1CBE}" srcOrd="2" destOrd="0" presId="urn:microsoft.com/office/officeart/2018/2/layout/IconLabelList"/>
    <dgm:cxn modelId="{004B787E-ABE3-4E0C-A4CF-997595CB3636}" type="presParOf" srcId="{F217C2DB-693C-454C-AC3E-1F5BBC1F03DA}" destId="{F2C860E0-F247-46BD-BC2A-81669681AEF3}" srcOrd="3" destOrd="0" presId="urn:microsoft.com/office/officeart/2018/2/layout/IconLabelList"/>
    <dgm:cxn modelId="{E1FE844F-BC60-4C78-9059-63F5217CEA8B}" type="presParOf" srcId="{F217C2DB-693C-454C-AC3E-1F5BBC1F03DA}" destId="{61EDE2D5-44EC-4565-9B43-CA1085251C44}" srcOrd="4" destOrd="0" presId="urn:microsoft.com/office/officeart/2018/2/layout/IconLabelList"/>
    <dgm:cxn modelId="{6EDDD0FE-3A4A-4123-A7E9-81B5D65370B9}" type="presParOf" srcId="{61EDE2D5-44EC-4565-9B43-CA1085251C44}" destId="{B6A50F19-EA5E-4A60-BFF6-7D9C06D679CA}" srcOrd="0" destOrd="0" presId="urn:microsoft.com/office/officeart/2018/2/layout/IconLabelList"/>
    <dgm:cxn modelId="{FFF1BB30-8EA7-4369-8B4A-30EE41C800BA}" type="presParOf" srcId="{61EDE2D5-44EC-4565-9B43-CA1085251C44}" destId="{8A162A86-4DA3-47AD-91E7-FE04D82BBE81}" srcOrd="1" destOrd="0" presId="urn:microsoft.com/office/officeart/2018/2/layout/IconLabelList"/>
    <dgm:cxn modelId="{929F400A-DCA6-4B9C-8EDF-E495BCA9EBD0}" type="presParOf" srcId="{61EDE2D5-44EC-4565-9B43-CA1085251C44}" destId="{68FE158B-E8F5-48E5-806A-3FE44F90004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4CAFC2-86A1-4167-9E99-BFD91E3DBD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1F47C1-67A9-4F3D-AAF8-A89BDE2C9417}">
      <dgm:prSet/>
      <dgm:spPr/>
      <dgm:t>
        <a:bodyPr/>
        <a:lstStyle/>
        <a:p>
          <a:r>
            <a:rPr lang="en-US" b="0" i="0"/>
            <a:t>Higher ride completion rates</a:t>
          </a:r>
          <a:endParaRPr lang="en-US"/>
        </a:p>
      </dgm:t>
    </dgm:pt>
    <dgm:pt modelId="{55FD5495-C431-4E8C-A062-250FA40C941F}" type="parTrans" cxnId="{8BBDF938-A5D5-4D0C-831F-1E7A8DEA0B3B}">
      <dgm:prSet/>
      <dgm:spPr/>
      <dgm:t>
        <a:bodyPr/>
        <a:lstStyle/>
        <a:p>
          <a:endParaRPr lang="en-US"/>
        </a:p>
      </dgm:t>
    </dgm:pt>
    <dgm:pt modelId="{91856210-A36A-4465-B41F-D15989018100}" type="sibTrans" cxnId="{8BBDF938-A5D5-4D0C-831F-1E7A8DEA0B3B}">
      <dgm:prSet/>
      <dgm:spPr/>
      <dgm:t>
        <a:bodyPr/>
        <a:lstStyle/>
        <a:p>
          <a:endParaRPr lang="en-US"/>
        </a:p>
      </dgm:t>
    </dgm:pt>
    <dgm:pt modelId="{C38F265C-E766-4715-9796-B592211F857A}">
      <dgm:prSet/>
      <dgm:spPr/>
      <dgm:t>
        <a:bodyPr/>
        <a:lstStyle/>
        <a:p>
          <a:r>
            <a:rPr lang="en-US" b="0" i="0"/>
            <a:t>Revenue growth from targeted zones and promotions</a:t>
          </a:r>
          <a:endParaRPr lang="en-US"/>
        </a:p>
      </dgm:t>
    </dgm:pt>
    <dgm:pt modelId="{2CEBCAD5-AE02-4078-8743-D945DD63A21E}" type="parTrans" cxnId="{291309D0-EC7E-43D3-9EEC-79DCF0FEEAB8}">
      <dgm:prSet/>
      <dgm:spPr/>
      <dgm:t>
        <a:bodyPr/>
        <a:lstStyle/>
        <a:p>
          <a:endParaRPr lang="en-US"/>
        </a:p>
      </dgm:t>
    </dgm:pt>
    <dgm:pt modelId="{FA42119B-4306-4ACE-A9F8-28F006B4F569}" type="sibTrans" cxnId="{291309D0-EC7E-43D3-9EEC-79DCF0FEEAB8}">
      <dgm:prSet/>
      <dgm:spPr/>
      <dgm:t>
        <a:bodyPr/>
        <a:lstStyle/>
        <a:p>
          <a:endParaRPr lang="en-US"/>
        </a:p>
      </dgm:t>
    </dgm:pt>
    <dgm:pt modelId="{8956A49D-E04F-4DD6-9BC3-8A2536BE29F7}">
      <dgm:prSet/>
      <dgm:spPr/>
      <dgm:t>
        <a:bodyPr/>
        <a:lstStyle/>
        <a:p>
          <a:r>
            <a:rPr lang="en-US" b="0" i="0"/>
            <a:t>Improved customer satisfaction and retention</a:t>
          </a:r>
          <a:endParaRPr lang="en-US"/>
        </a:p>
      </dgm:t>
    </dgm:pt>
    <dgm:pt modelId="{47718FA4-9C50-41A7-8942-8C2D2A5A56A9}" type="parTrans" cxnId="{27C06336-C254-47A1-B6B4-6F3612000992}">
      <dgm:prSet/>
      <dgm:spPr/>
      <dgm:t>
        <a:bodyPr/>
        <a:lstStyle/>
        <a:p>
          <a:endParaRPr lang="en-US"/>
        </a:p>
      </dgm:t>
    </dgm:pt>
    <dgm:pt modelId="{D14FA14F-3512-4184-847C-46909D78EBE3}" type="sibTrans" cxnId="{27C06336-C254-47A1-B6B4-6F3612000992}">
      <dgm:prSet/>
      <dgm:spPr/>
      <dgm:t>
        <a:bodyPr/>
        <a:lstStyle/>
        <a:p>
          <a:endParaRPr lang="en-US"/>
        </a:p>
      </dgm:t>
    </dgm:pt>
    <dgm:pt modelId="{86FB514E-7212-4DD2-BB36-C9A7160BCDC0}" type="pres">
      <dgm:prSet presAssocID="{4F4CAFC2-86A1-4167-9E99-BFD91E3DBD5E}" presName="root" presStyleCnt="0">
        <dgm:presLayoutVars>
          <dgm:dir/>
          <dgm:resizeHandles val="exact"/>
        </dgm:presLayoutVars>
      </dgm:prSet>
      <dgm:spPr/>
    </dgm:pt>
    <dgm:pt modelId="{B1EDE723-AE3D-475E-8A61-5ABF24A3B3C0}" type="pres">
      <dgm:prSet presAssocID="{B61F47C1-67A9-4F3D-AAF8-A89BDE2C9417}" presName="compNode" presStyleCnt="0"/>
      <dgm:spPr/>
    </dgm:pt>
    <dgm:pt modelId="{A12D5574-50FF-4F92-B247-1F3A63CAE34B}" type="pres">
      <dgm:prSet presAssocID="{B61F47C1-67A9-4F3D-AAF8-A89BDE2C9417}" presName="bgRect" presStyleLbl="bgShp" presStyleIdx="0" presStyleCnt="3"/>
      <dgm:spPr/>
    </dgm:pt>
    <dgm:pt modelId="{7B7CF4C6-1521-4FEB-A478-EE83C1E996D2}" type="pres">
      <dgm:prSet presAssocID="{B61F47C1-67A9-4F3D-AAF8-A89BDE2C941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FB430714-6EE3-4EB3-9C91-A2E9D6FF5DDA}" type="pres">
      <dgm:prSet presAssocID="{B61F47C1-67A9-4F3D-AAF8-A89BDE2C9417}" presName="spaceRect" presStyleCnt="0"/>
      <dgm:spPr/>
    </dgm:pt>
    <dgm:pt modelId="{2318F5B2-D5D1-4041-B8F3-4BB832E33BE7}" type="pres">
      <dgm:prSet presAssocID="{B61F47C1-67A9-4F3D-AAF8-A89BDE2C9417}" presName="parTx" presStyleLbl="revTx" presStyleIdx="0" presStyleCnt="3">
        <dgm:presLayoutVars>
          <dgm:chMax val="0"/>
          <dgm:chPref val="0"/>
        </dgm:presLayoutVars>
      </dgm:prSet>
      <dgm:spPr/>
    </dgm:pt>
    <dgm:pt modelId="{522660E9-95E3-4501-AD0F-6C9BE324662E}" type="pres">
      <dgm:prSet presAssocID="{91856210-A36A-4465-B41F-D15989018100}" presName="sibTrans" presStyleCnt="0"/>
      <dgm:spPr/>
    </dgm:pt>
    <dgm:pt modelId="{8B62AAA1-7F27-4E71-BD96-987C54E14A60}" type="pres">
      <dgm:prSet presAssocID="{C38F265C-E766-4715-9796-B592211F857A}" presName="compNode" presStyleCnt="0"/>
      <dgm:spPr/>
    </dgm:pt>
    <dgm:pt modelId="{5858FE72-16E7-4F02-ACDE-50AA2FCBAE5D}" type="pres">
      <dgm:prSet presAssocID="{C38F265C-E766-4715-9796-B592211F857A}" presName="bgRect" presStyleLbl="bgShp" presStyleIdx="1" presStyleCnt="3"/>
      <dgm:spPr/>
    </dgm:pt>
    <dgm:pt modelId="{C968C5B9-2BD1-49BD-A20A-5BFC6B9BF714}" type="pres">
      <dgm:prSet presAssocID="{C38F265C-E766-4715-9796-B592211F857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9D4B4EA-32F8-4D1A-BB1E-87F1A7D766E0}" type="pres">
      <dgm:prSet presAssocID="{C38F265C-E766-4715-9796-B592211F857A}" presName="spaceRect" presStyleCnt="0"/>
      <dgm:spPr/>
    </dgm:pt>
    <dgm:pt modelId="{900A8B82-6128-47BE-AB88-92906B02E5AF}" type="pres">
      <dgm:prSet presAssocID="{C38F265C-E766-4715-9796-B592211F857A}" presName="parTx" presStyleLbl="revTx" presStyleIdx="1" presStyleCnt="3">
        <dgm:presLayoutVars>
          <dgm:chMax val="0"/>
          <dgm:chPref val="0"/>
        </dgm:presLayoutVars>
      </dgm:prSet>
      <dgm:spPr/>
    </dgm:pt>
    <dgm:pt modelId="{49496A0D-E1E7-4797-97EC-7D1ED9ABE498}" type="pres">
      <dgm:prSet presAssocID="{FA42119B-4306-4ACE-A9F8-28F006B4F569}" presName="sibTrans" presStyleCnt="0"/>
      <dgm:spPr/>
    </dgm:pt>
    <dgm:pt modelId="{9A29B84B-06F2-40BA-B55F-A79B016F571D}" type="pres">
      <dgm:prSet presAssocID="{8956A49D-E04F-4DD6-9BC3-8A2536BE29F7}" presName="compNode" presStyleCnt="0"/>
      <dgm:spPr/>
    </dgm:pt>
    <dgm:pt modelId="{1FC59C36-0DBD-4F1F-BE49-3F31151685AC}" type="pres">
      <dgm:prSet presAssocID="{8956A49D-E04F-4DD6-9BC3-8A2536BE29F7}" presName="bgRect" presStyleLbl="bgShp" presStyleIdx="2" presStyleCnt="3"/>
      <dgm:spPr/>
    </dgm:pt>
    <dgm:pt modelId="{09FA1B0A-BF14-4567-AD65-D3BC6F324EAE}" type="pres">
      <dgm:prSet presAssocID="{8956A49D-E04F-4DD6-9BC3-8A2536BE29F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C3EAB2F2-076E-4B13-AEE4-7F68727FE044}" type="pres">
      <dgm:prSet presAssocID="{8956A49D-E04F-4DD6-9BC3-8A2536BE29F7}" presName="spaceRect" presStyleCnt="0"/>
      <dgm:spPr/>
    </dgm:pt>
    <dgm:pt modelId="{FE5CBD83-1950-4F24-8028-36852F48EC62}" type="pres">
      <dgm:prSet presAssocID="{8956A49D-E04F-4DD6-9BC3-8A2536BE29F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7B37C07-7A48-44E5-ACE8-14329BDB0534}" type="presOf" srcId="{B61F47C1-67A9-4F3D-AAF8-A89BDE2C9417}" destId="{2318F5B2-D5D1-4041-B8F3-4BB832E33BE7}" srcOrd="0" destOrd="0" presId="urn:microsoft.com/office/officeart/2018/2/layout/IconVerticalSolidList"/>
    <dgm:cxn modelId="{BDB86110-2B15-4EDA-87E0-D10CBC0890B1}" type="presOf" srcId="{C38F265C-E766-4715-9796-B592211F857A}" destId="{900A8B82-6128-47BE-AB88-92906B02E5AF}" srcOrd="0" destOrd="0" presId="urn:microsoft.com/office/officeart/2018/2/layout/IconVerticalSolidList"/>
    <dgm:cxn modelId="{27C06336-C254-47A1-B6B4-6F3612000992}" srcId="{4F4CAFC2-86A1-4167-9E99-BFD91E3DBD5E}" destId="{8956A49D-E04F-4DD6-9BC3-8A2536BE29F7}" srcOrd="2" destOrd="0" parTransId="{47718FA4-9C50-41A7-8942-8C2D2A5A56A9}" sibTransId="{D14FA14F-3512-4184-847C-46909D78EBE3}"/>
    <dgm:cxn modelId="{8BBDF938-A5D5-4D0C-831F-1E7A8DEA0B3B}" srcId="{4F4CAFC2-86A1-4167-9E99-BFD91E3DBD5E}" destId="{B61F47C1-67A9-4F3D-AAF8-A89BDE2C9417}" srcOrd="0" destOrd="0" parTransId="{55FD5495-C431-4E8C-A062-250FA40C941F}" sibTransId="{91856210-A36A-4465-B41F-D15989018100}"/>
    <dgm:cxn modelId="{2711C148-3AD0-4FDA-908F-F975C59EB1A5}" type="presOf" srcId="{4F4CAFC2-86A1-4167-9E99-BFD91E3DBD5E}" destId="{86FB514E-7212-4DD2-BB36-C9A7160BCDC0}" srcOrd="0" destOrd="0" presId="urn:microsoft.com/office/officeart/2018/2/layout/IconVerticalSolidList"/>
    <dgm:cxn modelId="{43CBEBA1-FF0C-4459-8284-6C8995D51F3E}" type="presOf" srcId="{8956A49D-E04F-4DD6-9BC3-8A2536BE29F7}" destId="{FE5CBD83-1950-4F24-8028-36852F48EC62}" srcOrd="0" destOrd="0" presId="urn:microsoft.com/office/officeart/2018/2/layout/IconVerticalSolidList"/>
    <dgm:cxn modelId="{291309D0-EC7E-43D3-9EEC-79DCF0FEEAB8}" srcId="{4F4CAFC2-86A1-4167-9E99-BFD91E3DBD5E}" destId="{C38F265C-E766-4715-9796-B592211F857A}" srcOrd="1" destOrd="0" parTransId="{2CEBCAD5-AE02-4078-8743-D945DD63A21E}" sibTransId="{FA42119B-4306-4ACE-A9F8-28F006B4F569}"/>
    <dgm:cxn modelId="{63DED2EE-B92E-40B5-99AD-10BEB331BEDA}" type="presParOf" srcId="{86FB514E-7212-4DD2-BB36-C9A7160BCDC0}" destId="{B1EDE723-AE3D-475E-8A61-5ABF24A3B3C0}" srcOrd="0" destOrd="0" presId="urn:microsoft.com/office/officeart/2018/2/layout/IconVerticalSolidList"/>
    <dgm:cxn modelId="{6DC59932-AF7E-4C7B-86E7-C3D380067C51}" type="presParOf" srcId="{B1EDE723-AE3D-475E-8A61-5ABF24A3B3C0}" destId="{A12D5574-50FF-4F92-B247-1F3A63CAE34B}" srcOrd="0" destOrd="0" presId="urn:microsoft.com/office/officeart/2018/2/layout/IconVerticalSolidList"/>
    <dgm:cxn modelId="{8FFF44D2-AE3D-49AF-B434-E7B42C8AA987}" type="presParOf" srcId="{B1EDE723-AE3D-475E-8A61-5ABF24A3B3C0}" destId="{7B7CF4C6-1521-4FEB-A478-EE83C1E996D2}" srcOrd="1" destOrd="0" presId="urn:microsoft.com/office/officeart/2018/2/layout/IconVerticalSolidList"/>
    <dgm:cxn modelId="{DE5837B4-737B-4AE3-8EFE-603EEE861227}" type="presParOf" srcId="{B1EDE723-AE3D-475E-8A61-5ABF24A3B3C0}" destId="{FB430714-6EE3-4EB3-9C91-A2E9D6FF5DDA}" srcOrd="2" destOrd="0" presId="urn:microsoft.com/office/officeart/2018/2/layout/IconVerticalSolidList"/>
    <dgm:cxn modelId="{45A52A1A-FE19-47B8-ABC8-5F41334BBFC5}" type="presParOf" srcId="{B1EDE723-AE3D-475E-8A61-5ABF24A3B3C0}" destId="{2318F5B2-D5D1-4041-B8F3-4BB832E33BE7}" srcOrd="3" destOrd="0" presId="urn:microsoft.com/office/officeart/2018/2/layout/IconVerticalSolidList"/>
    <dgm:cxn modelId="{26DB8793-B167-47BA-B5C2-029EF6A7D642}" type="presParOf" srcId="{86FB514E-7212-4DD2-BB36-C9A7160BCDC0}" destId="{522660E9-95E3-4501-AD0F-6C9BE324662E}" srcOrd="1" destOrd="0" presId="urn:microsoft.com/office/officeart/2018/2/layout/IconVerticalSolidList"/>
    <dgm:cxn modelId="{09C081B2-57D3-4191-8713-5058DD3BE21E}" type="presParOf" srcId="{86FB514E-7212-4DD2-BB36-C9A7160BCDC0}" destId="{8B62AAA1-7F27-4E71-BD96-987C54E14A60}" srcOrd="2" destOrd="0" presId="urn:microsoft.com/office/officeart/2018/2/layout/IconVerticalSolidList"/>
    <dgm:cxn modelId="{41402504-3FFA-4682-8537-5FE64193DEAE}" type="presParOf" srcId="{8B62AAA1-7F27-4E71-BD96-987C54E14A60}" destId="{5858FE72-16E7-4F02-ACDE-50AA2FCBAE5D}" srcOrd="0" destOrd="0" presId="urn:microsoft.com/office/officeart/2018/2/layout/IconVerticalSolidList"/>
    <dgm:cxn modelId="{180BF2D3-D178-4FC7-9420-2CFCEC73B8F2}" type="presParOf" srcId="{8B62AAA1-7F27-4E71-BD96-987C54E14A60}" destId="{C968C5B9-2BD1-49BD-A20A-5BFC6B9BF714}" srcOrd="1" destOrd="0" presId="urn:microsoft.com/office/officeart/2018/2/layout/IconVerticalSolidList"/>
    <dgm:cxn modelId="{50C7050A-FF01-4BF1-9FC2-E903796A8223}" type="presParOf" srcId="{8B62AAA1-7F27-4E71-BD96-987C54E14A60}" destId="{C9D4B4EA-32F8-4D1A-BB1E-87F1A7D766E0}" srcOrd="2" destOrd="0" presId="urn:microsoft.com/office/officeart/2018/2/layout/IconVerticalSolidList"/>
    <dgm:cxn modelId="{727B3F22-0983-4B34-AAF0-6293F924F7C3}" type="presParOf" srcId="{8B62AAA1-7F27-4E71-BD96-987C54E14A60}" destId="{900A8B82-6128-47BE-AB88-92906B02E5AF}" srcOrd="3" destOrd="0" presId="urn:microsoft.com/office/officeart/2018/2/layout/IconVerticalSolidList"/>
    <dgm:cxn modelId="{7E7205FA-25EA-4CA2-9240-1DB80CA69793}" type="presParOf" srcId="{86FB514E-7212-4DD2-BB36-C9A7160BCDC0}" destId="{49496A0D-E1E7-4797-97EC-7D1ED9ABE498}" srcOrd="3" destOrd="0" presId="urn:microsoft.com/office/officeart/2018/2/layout/IconVerticalSolidList"/>
    <dgm:cxn modelId="{CC1E7E23-9EF9-4857-933B-B71572E515DB}" type="presParOf" srcId="{86FB514E-7212-4DD2-BB36-C9A7160BCDC0}" destId="{9A29B84B-06F2-40BA-B55F-A79B016F571D}" srcOrd="4" destOrd="0" presId="urn:microsoft.com/office/officeart/2018/2/layout/IconVerticalSolidList"/>
    <dgm:cxn modelId="{3F847B2E-2C01-4BF5-A47D-9CBA479B5077}" type="presParOf" srcId="{9A29B84B-06F2-40BA-B55F-A79B016F571D}" destId="{1FC59C36-0DBD-4F1F-BE49-3F31151685AC}" srcOrd="0" destOrd="0" presId="urn:microsoft.com/office/officeart/2018/2/layout/IconVerticalSolidList"/>
    <dgm:cxn modelId="{0668C9FA-E621-4966-881B-2953D3129FBE}" type="presParOf" srcId="{9A29B84B-06F2-40BA-B55F-A79B016F571D}" destId="{09FA1B0A-BF14-4567-AD65-D3BC6F324EAE}" srcOrd="1" destOrd="0" presId="urn:microsoft.com/office/officeart/2018/2/layout/IconVerticalSolidList"/>
    <dgm:cxn modelId="{B6E87E45-BB24-4207-86B0-A39D1166DD63}" type="presParOf" srcId="{9A29B84B-06F2-40BA-B55F-A79B016F571D}" destId="{C3EAB2F2-076E-4B13-AEE4-7F68727FE044}" srcOrd="2" destOrd="0" presId="urn:microsoft.com/office/officeart/2018/2/layout/IconVerticalSolidList"/>
    <dgm:cxn modelId="{09B893DE-7D83-407C-A5FC-37015B3C315E}" type="presParOf" srcId="{9A29B84B-06F2-40BA-B55F-A79B016F571D}" destId="{FE5CBD83-1950-4F24-8028-36852F48EC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1B71B6-6E41-4077-BADC-749BA97D6927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004888E-C2AD-41CE-B566-3402894E0073}">
      <dgm:prSet/>
      <dgm:spPr/>
      <dgm:t>
        <a:bodyPr/>
        <a:lstStyle/>
        <a:p>
          <a:r>
            <a:rPr lang="en-US" b="0" i="0"/>
            <a:t>Leverage Power BI dashboard for continuous monitoring</a:t>
          </a:r>
          <a:endParaRPr lang="en-US"/>
        </a:p>
      </dgm:t>
    </dgm:pt>
    <dgm:pt modelId="{43FC5427-6C6B-40E1-84E0-1E6697383BD8}" type="parTrans" cxnId="{84564220-B44E-42FE-9E34-6AAAB661C0C6}">
      <dgm:prSet/>
      <dgm:spPr/>
      <dgm:t>
        <a:bodyPr/>
        <a:lstStyle/>
        <a:p>
          <a:endParaRPr lang="en-US"/>
        </a:p>
      </dgm:t>
    </dgm:pt>
    <dgm:pt modelId="{10CC0CEC-7FE8-47C2-AB98-EA17DEF02F58}" type="sibTrans" cxnId="{84564220-B44E-42FE-9E34-6AAAB661C0C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F1EDDF9-A97A-4847-9CCA-E0C3F4093BF4}">
      <dgm:prSet/>
      <dgm:spPr/>
      <dgm:t>
        <a:bodyPr/>
        <a:lstStyle/>
        <a:p>
          <a:r>
            <a:rPr lang="en-US" b="0" i="0"/>
            <a:t>Implement data-driven strategies for growth</a:t>
          </a:r>
          <a:endParaRPr lang="en-US"/>
        </a:p>
      </dgm:t>
    </dgm:pt>
    <dgm:pt modelId="{5D50EC9D-A3C1-48A3-A97D-35FA104663B3}" type="parTrans" cxnId="{8F1F92F3-DB59-498C-821E-751F2FFC28CD}">
      <dgm:prSet/>
      <dgm:spPr/>
      <dgm:t>
        <a:bodyPr/>
        <a:lstStyle/>
        <a:p>
          <a:endParaRPr lang="en-US"/>
        </a:p>
      </dgm:t>
    </dgm:pt>
    <dgm:pt modelId="{203135D5-B7F5-4233-9BC6-1D1EA694B2B5}" type="sibTrans" cxnId="{8F1F92F3-DB59-498C-821E-751F2FFC28C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CBC274E-31FB-40FF-9609-7DF4FE20E09D}">
      <dgm:prSet/>
      <dgm:spPr/>
      <dgm:t>
        <a:bodyPr/>
        <a:lstStyle/>
        <a:p>
          <a:r>
            <a:rPr lang="en-US" b="0" i="0"/>
            <a:t>Invite management feedback and discussion</a:t>
          </a:r>
          <a:endParaRPr lang="en-US"/>
        </a:p>
      </dgm:t>
    </dgm:pt>
    <dgm:pt modelId="{3E70CE95-9B4A-451E-AF5B-1769F790F755}" type="parTrans" cxnId="{40E47525-CCCC-492B-8C08-D60F4D06ED91}">
      <dgm:prSet/>
      <dgm:spPr/>
      <dgm:t>
        <a:bodyPr/>
        <a:lstStyle/>
        <a:p>
          <a:endParaRPr lang="en-US"/>
        </a:p>
      </dgm:t>
    </dgm:pt>
    <dgm:pt modelId="{AD8B5931-384F-4A5F-B692-D9D4E64DC597}" type="sibTrans" cxnId="{40E47525-CCCC-492B-8C08-D60F4D06ED9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AC1E8D8-98DF-427D-B215-EAE999B55089}" type="pres">
      <dgm:prSet presAssocID="{BA1B71B6-6E41-4077-BADC-749BA97D6927}" presName="linearFlow" presStyleCnt="0">
        <dgm:presLayoutVars>
          <dgm:dir/>
          <dgm:animLvl val="lvl"/>
          <dgm:resizeHandles val="exact"/>
        </dgm:presLayoutVars>
      </dgm:prSet>
      <dgm:spPr/>
    </dgm:pt>
    <dgm:pt modelId="{14D1CCE7-5238-49F0-A3C4-AD7CDBD97AFD}" type="pres">
      <dgm:prSet presAssocID="{4004888E-C2AD-41CE-B566-3402894E0073}" presName="compositeNode" presStyleCnt="0"/>
      <dgm:spPr/>
    </dgm:pt>
    <dgm:pt modelId="{0AF91E54-945E-4AD6-B87F-6489D7046167}" type="pres">
      <dgm:prSet presAssocID="{4004888E-C2AD-41CE-B566-3402894E007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A628982-E0EE-480C-B948-BEB7B983DB22}" type="pres">
      <dgm:prSet presAssocID="{4004888E-C2AD-41CE-B566-3402894E0073}" presName="parSh" presStyleCnt="0"/>
      <dgm:spPr/>
    </dgm:pt>
    <dgm:pt modelId="{1626B157-4AA1-4E6B-A197-6CB198D33C81}" type="pres">
      <dgm:prSet presAssocID="{4004888E-C2AD-41CE-B566-3402894E0073}" presName="lineNode" presStyleLbl="alignAccFollowNode1" presStyleIdx="0" presStyleCnt="9"/>
      <dgm:spPr/>
    </dgm:pt>
    <dgm:pt modelId="{CF1DBD11-3EE8-46C3-BEC3-C8D25EF1F584}" type="pres">
      <dgm:prSet presAssocID="{4004888E-C2AD-41CE-B566-3402894E0073}" presName="lineArrowNode" presStyleLbl="alignAccFollowNode1" presStyleIdx="1" presStyleCnt="9"/>
      <dgm:spPr/>
    </dgm:pt>
    <dgm:pt modelId="{34A0B262-624A-4571-A0F5-3E053107BFD0}" type="pres">
      <dgm:prSet presAssocID="{10CC0CEC-7FE8-47C2-AB98-EA17DEF02F58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825F02DD-6793-4DC9-B08A-664A1FA76563}" type="pres">
      <dgm:prSet presAssocID="{10CC0CEC-7FE8-47C2-AB98-EA17DEF02F58}" presName="spacerBetweenCircleAndCallout" presStyleCnt="0">
        <dgm:presLayoutVars/>
      </dgm:prSet>
      <dgm:spPr/>
    </dgm:pt>
    <dgm:pt modelId="{766B7920-73CD-4648-B216-18CB4809D0A8}" type="pres">
      <dgm:prSet presAssocID="{4004888E-C2AD-41CE-B566-3402894E0073}" presName="nodeText" presStyleLbl="alignAccFollowNode1" presStyleIdx="2" presStyleCnt="9">
        <dgm:presLayoutVars>
          <dgm:bulletEnabled val="1"/>
        </dgm:presLayoutVars>
      </dgm:prSet>
      <dgm:spPr/>
    </dgm:pt>
    <dgm:pt modelId="{F7CB7F1A-54FB-4D7F-9E3E-67AFCF403EFE}" type="pres">
      <dgm:prSet presAssocID="{10CC0CEC-7FE8-47C2-AB98-EA17DEF02F58}" presName="sibTransComposite" presStyleCnt="0"/>
      <dgm:spPr/>
    </dgm:pt>
    <dgm:pt modelId="{0A244E33-5E04-4775-9203-DC6ECF18F650}" type="pres">
      <dgm:prSet presAssocID="{BF1EDDF9-A97A-4847-9CCA-E0C3F4093BF4}" presName="compositeNode" presStyleCnt="0"/>
      <dgm:spPr/>
    </dgm:pt>
    <dgm:pt modelId="{E8A4DCAF-4D3B-4AE3-A118-FCE0D540E1D5}" type="pres">
      <dgm:prSet presAssocID="{BF1EDDF9-A97A-4847-9CCA-E0C3F4093BF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3C2C4C3-3FD8-4E22-B89D-49BA7515CC8B}" type="pres">
      <dgm:prSet presAssocID="{BF1EDDF9-A97A-4847-9CCA-E0C3F4093BF4}" presName="parSh" presStyleCnt="0"/>
      <dgm:spPr/>
    </dgm:pt>
    <dgm:pt modelId="{E9C22424-E344-4066-A2E8-82BACA3BAAA4}" type="pres">
      <dgm:prSet presAssocID="{BF1EDDF9-A97A-4847-9CCA-E0C3F4093BF4}" presName="lineNode" presStyleLbl="alignAccFollowNode1" presStyleIdx="3" presStyleCnt="9"/>
      <dgm:spPr/>
    </dgm:pt>
    <dgm:pt modelId="{D04314DF-0026-49F0-9ACE-8B699555FB0F}" type="pres">
      <dgm:prSet presAssocID="{BF1EDDF9-A97A-4847-9CCA-E0C3F4093BF4}" presName="lineArrowNode" presStyleLbl="alignAccFollowNode1" presStyleIdx="4" presStyleCnt="9"/>
      <dgm:spPr/>
    </dgm:pt>
    <dgm:pt modelId="{AE6F8CD7-68A8-41D8-8569-D19B618B5BC7}" type="pres">
      <dgm:prSet presAssocID="{203135D5-B7F5-4233-9BC6-1D1EA694B2B5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D286D3C8-3802-4DE9-961E-74050E20C942}" type="pres">
      <dgm:prSet presAssocID="{203135D5-B7F5-4233-9BC6-1D1EA694B2B5}" presName="spacerBetweenCircleAndCallout" presStyleCnt="0">
        <dgm:presLayoutVars/>
      </dgm:prSet>
      <dgm:spPr/>
    </dgm:pt>
    <dgm:pt modelId="{E87D0A1E-E1D4-4198-BEE8-012245882441}" type="pres">
      <dgm:prSet presAssocID="{BF1EDDF9-A97A-4847-9CCA-E0C3F4093BF4}" presName="nodeText" presStyleLbl="alignAccFollowNode1" presStyleIdx="5" presStyleCnt="9">
        <dgm:presLayoutVars>
          <dgm:bulletEnabled val="1"/>
        </dgm:presLayoutVars>
      </dgm:prSet>
      <dgm:spPr/>
    </dgm:pt>
    <dgm:pt modelId="{120FB4C8-DAA7-432D-BDB4-796B6B09C5D6}" type="pres">
      <dgm:prSet presAssocID="{203135D5-B7F5-4233-9BC6-1D1EA694B2B5}" presName="sibTransComposite" presStyleCnt="0"/>
      <dgm:spPr/>
    </dgm:pt>
    <dgm:pt modelId="{EE5D7E92-A916-42F6-81D5-44AD2203DD2D}" type="pres">
      <dgm:prSet presAssocID="{3CBC274E-31FB-40FF-9609-7DF4FE20E09D}" presName="compositeNode" presStyleCnt="0"/>
      <dgm:spPr/>
    </dgm:pt>
    <dgm:pt modelId="{8981B6A8-160E-41B1-A694-87BF68CE65EB}" type="pres">
      <dgm:prSet presAssocID="{3CBC274E-31FB-40FF-9609-7DF4FE20E09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93BB651-376D-41F2-870F-B55528A6BF8F}" type="pres">
      <dgm:prSet presAssocID="{3CBC274E-31FB-40FF-9609-7DF4FE20E09D}" presName="parSh" presStyleCnt="0"/>
      <dgm:spPr/>
    </dgm:pt>
    <dgm:pt modelId="{146E080D-950F-469A-8E16-357DCC14460B}" type="pres">
      <dgm:prSet presAssocID="{3CBC274E-31FB-40FF-9609-7DF4FE20E09D}" presName="lineNode" presStyleLbl="alignAccFollowNode1" presStyleIdx="6" presStyleCnt="9"/>
      <dgm:spPr/>
    </dgm:pt>
    <dgm:pt modelId="{DA5993E3-A459-452D-B9E8-D374E50B2DC2}" type="pres">
      <dgm:prSet presAssocID="{3CBC274E-31FB-40FF-9609-7DF4FE20E09D}" presName="lineArrowNode" presStyleLbl="alignAccFollowNode1" presStyleIdx="7" presStyleCnt="9"/>
      <dgm:spPr/>
    </dgm:pt>
    <dgm:pt modelId="{176C14CE-9684-4B2C-BFB0-D944BA420262}" type="pres">
      <dgm:prSet presAssocID="{AD8B5931-384F-4A5F-B692-D9D4E64DC597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9EE0DCD7-F8CA-43BD-AA50-CCAA5DD054CA}" type="pres">
      <dgm:prSet presAssocID="{AD8B5931-384F-4A5F-B692-D9D4E64DC597}" presName="spacerBetweenCircleAndCallout" presStyleCnt="0">
        <dgm:presLayoutVars/>
      </dgm:prSet>
      <dgm:spPr/>
    </dgm:pt>
    <dgm:pt modelId="{E49FA121-4474-405E-8019-6BA6A26736F9}" type="pres">
      <dgm:prSet presAssocID="{3CBC274E-31FB-40FF-9609-7DF4FE20E09D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7284A40A-DE48-40BD-9AA9-4FEB1A791AB9}" type="presOf" srcId="{BA1B71B6-6E41-4077-BADC-749BA97D6927}" destId="{4AC1E8D8-98DF-427D-B215-EAE999B55089}" srcOrd="0" destOrd="0" presId="urn:microsoft.com/office/officeart/2016/7/layout/LinearArrowProcessNumbered"/>
    <dgm:cxn modelId="{84564220-B44E-42FE-9E34-6AAAB661C0C6}" srcId="{BA1B71B6-6E41-4077-BADC-749BA97D6927}" destId="{4004888E-C2AD-41CE-B566-3402894E0073}" srcOrd="0" destOrd="0" parTransId="{43FC5427-6C6B-40E1-84E0-1E6697383BD8}" sibTransId="{10CC0CEC-7FE8-47C2-AB98-EA17DEF02F58}"/>
    <dgm:cxn modelId="{40E47525-CCCC-492B-8C08-D60F4D06ED91}" srcId="{BA1B71B6-6E41-4077-BADC-749BA97D6927}" destId="{3CBC274E-31FB-40FF-9609-7DF4FE20E09D}" srcOrd="2" destOrd="0" parTransId="{3E70CE95-9B4A-451E-AF5B-1769F790F755}" sibTransId="{AD8B5931-384F-4A5F-B692-D9D4E64DC597}"/>
    <dgm:cxn modelId="{2CAECD32-4F5D-498C-8C3A-48F9407DD220}" type="presOf" srcId="{3CBC274E-31FB-40FF-9609-7DF4FE20E09D}" destId="{E49FA121-4474-405E-8019-6BA6A26736F9}" srcOrd="0" destOrd="0" presId="urn:microsoft.com/office/officeart/2016/7/layout/LinearArrowProcessNumbered"/>
    <dgm:cxn modelId="{DE609C39-1DF1-483B-8B7A-99C26529E198}" type="presOf" srcId="{203135D5-B7F5-4233-9BC6-1D1EA694B2B5}" destId="{AE6F8CD7-68A8-41D8-8569-D19B618B5BC7}" srcOrd="0" destOrd="0" presId="urn:microsoft.com/office/officeart/2016/7/layout/LinearArrowProcessNumbered"/>
    <dgm:cxn modelId="{3A3B574C-157A-4A40-9373-BCCEEB6A76CD}" type="presOf" srcId="{BF1EDDF9-A97A-4847-9CCA-E0C3F4093BF4}" destId="{E87D0A1E-E1D4-4198-BEE8-012245882441}" srcOrd="0" destOrd="0" presId="urn:microsoft.com/office/officeart/2016/7/layout/LinearArrowProcessNumbered"/>
    <dgm:cxn modelId="{E659BE75-AAB5-4FBF-BDDD-B5F6CEE891DA}" type="presOf" srcId="{4004888E-C2AD-41CE-B566-3402894E0073}" destId="{766B7920-73CD-4648-B216-18CB4809D0A8}" srcOrd="0" destOrd="0" presId="urn:microsoft.com/office/officeart/2016/7/layout/LinearArrowProcessNumbered"/>
    <dgm:cxn modelId="{12D96658-60D5-438A-99BA-9D4305616846}" type="presOf" srcId="{AD8B5931-384F-4A5F-B692-D9D4E64DC597}" destId="{176C14CE-9684-4B2C-BFB0-D944BA420262}" srcOrd="0" destOrd="0" presId="urn:microsoft.com/office/officeart/2016/7/layout/LinearArrowProcessNumbered"/>
    <dgm:cxn modelId="{FAFFC6D8-019C-4F01-A2D7-BF33E6B306A1}" type="presOf" srcId="{10CC0CEC-7FE8-47C2-AB98-EA17DEF02F58}" destId="{34A0B262-624A-4571-A0F5-3E053107BFD0}" srcOrd="0" destOrd="0" presId="urn:microsoft.com/office/officeart/2016/7/layout/LinearArrowProcessNumbered"/>
    <dgm:cxn modelId="{8F1F92F3-DB59-498C-821E-751F2FFC28CD}" srcId="{BA1B71B6-6E41-4077-BADC-749BA97D6927}" destId="{BF1EDDF9-A97A-4847-9CCA-E0C3F4093BF4}" srcOrd="1" destOrd="0" parTransId="{5D50EC9D-A3C1-48A3-A97D-35FA104663B3}" sibTransId="{203135D5-B7F5-4233-9BC6-1D1EA694B2B5}"/>
    <dgm:cxn modelId="{6F0E133A-BDF6-49F9-ABD1-98DE8222983B}" type="presParOf" srcId="{4AC1E8D8-98DF-427D-B215-EAE999B55089}" destId="{14D1CCE7-5238-49F0-A3C4-AD7CDBD97AFD}" srcOrd="0" destOrd="0" presId="urn:microsoft.com/office/officeart/2016/7/layout/LinearArrowProcessNumbered"/>
    <dgm:cxn modelId="{63823BE1-F42C-43B6-8A5F-6D478379B231}" type="presParOf" srcId="{14D1CCE7-5238-49F0-A3C4-AD7CDBD97AFD}" destId="{0AF91E54-945E-4AD6-B87F-6489D7046167}" srcOrd="0" destOrd="0" presId="urn:microsoft.com/office/officeart/2016/7/layout/LinearArrowProcessNumbered"/>
    <dgm:cxn modelId="{90D3864B-0440-4467-B89F-25ACF20B56E7}" type="presParOf" srcId="{14D1CCE7-5238-49F0-A3C4-AD7CDBD97AFD}" destId="{9A628982-E0EE-480C-B948-BEB7B983DB22}" srcOrd="1" destOrd="0" presId="urn:microsoft.com/office/officeart/2016/7/layout/LinearArrowProcessNumbered"/>
    <dgm:cxn modelId="{9D4C3AB7-45FB-47DF-8DA1-385DEA19D01C}" type="presParOf" srcId="{9A628982-E0EE-480C-B948-BEB7B983DB22}" destId="{1626B157-4AA1-4E6B-A197-6CB198D33C81}" srcOrd="0" destOrd="0" presId="urn:microsoft.com/office/officeart/2016/7/layout/LinearArrowProcessNumbered"/>
    <dgm:cxn modelId="{F9416403-D919-49BA-97E1-926C72CA764C}" type="presParOf" srcId="{9A628982-E0EE-480C-B948-BEB7B983DB22}" destId="{CF1DBD11-3EE8-46C3-BEC3-C8D25EF1F584}" srcOrd="1" destOrd="0" presId="urn:microsoft.com/office/officeart/2016/7/layout/LinearArrowProcessNumbered"/>
    <dgm:cxn modelId="{836384BD-40CB-4ABA-8049-FCBFA9405A0B}" type="presParOf" srcId="{9A628982-E0EE-480C-B948-BEB7B983DB22}" destId="{34A0B262-624A-4571-A0F5-3E053107BFD0}" srcOrd="2" destOrd="0" presId="urn:microsoft.com/office/officeart/2016/7/layout/LinearArrowProcessNumbered"/>
    <dgm:cxn modelId="{EC48FF0C-59EA-44DD-AEB0-A8EF11593A58}" type="presParOf" srcId="{9A628982-E0EE-480C-B948-BEB7B983DB22}" destId="{825F02DD-6793-4DC9-B08A-664A1FA76563}" srcOrd="3" destOrd="0" presId="urn:microsoft.com/office/officeart/2016/7/layout/LinearArrowProcessNumbered"/>
    <dgm:cxn modelId="{05F8B872-3BF3-4DA1-BA6B-27EE0B6EBF86}" type="presParOf" srcId="{14D1CCE7-5238-49F0-A3C4-AD7CDBD97AFD}" destId="{766B7920-73CD-4648-B216-18CB4809D0A8}" srcOrd="2" destOrd="0" presId="urn:microsoft.com/office/officeart/2016/7/layout/LinearArrowProcessNumbered"/>
    <dgm:cxn modelId="{71FBEDC9-BC1A-4162-9E3B-70C9F650B931}" type="presParOf" srcId="{4AC1E8D8-98DF-427D-B215-EAE999B55089}" destId="{F7CB7F1A-54FB-4D7F-9E3E-67AFCF403EFE}" srcOrd="1" destOrd="0" presId="urn:microsoft.com/office/officeart/2016/7/layout/LinearArrowProcessNumbered"/>
    <dgm:cxn modelId="{78821FBE-7F60-4128-B9A1-2F5A89C30C74}" type="presParOf" srcId="{4AC1E8D8-98DF-427D-B215-EAE999B55089}" destId="{0A244E33-5E04-4775-9203-DC6ECF18F650}" srcOrd="2" destOrd="0" presId="urn:microsoft.com/office/officeart/2016/7/layout/LinearArrowProcessNumbered"/>
    <dgm:cxn modelId="{14C91BF6-2B2F-4F7F-9F6D-0F817835D439}" type="presParOf" srcId="{0A244E33-5E04-4775-9203-DC6ECF18F650}" destId="{E8A4DCAF-4D3B-4AE3-A118-FCE0D540E1D5}" srcOrd="0" destOrd="0" presId="urn:microsoft.com/office/officeart/2016/7/layout/LinearArrowProcessNumbered"/>
    <dgm:cxn modelId="{E97F8413-D64F-44BA-9BF9-B505FB10A0B6}" type="presParOf" srcId="{0A244E33-5E04-4775-9203-DC6ECF18F650}" destId="{E3C2C4C3-3FD8-4E22-B89D-49BA7515CC8B}" srcOrd="1" destOrd="0" presId="urn:microsoft.com/office/officeart/2016/7/layout/LinearArrowProcessNumbered"/>
    <dgm:cxn modelId="{CFAA369B-3D75-4583-80E3-3177E5DB9D66}" type="presParOf" srcId="{E3C2C4C3-3FD8-4E22-B89D-49BA7515CC8B}" destId="{E9C22424-E344-4066-A2E8-82BACA3BAAA4}" srcOrd="0" destOrd="0" presId="urn:microsoft.com/office/officeart/2016/7/layout/LinearArrowProcessNumbered"/>
    <dgm:cxn modelId="{F39EFAB6-333A-47FA-9AB1-8FD6D604358E}" type="presParOf" srcId="{E3C2C4C3-3FD8-4E22-B89D-49BA7515CC8B}" destId="{D04314DF-0026-49F0-9ACE-8B699555FB0F}" srcOrd="1" destOrd="0" presId="urn:microsoft.com/office/officeart/2016/7/layout/LinearArrowProcessNumbered"/>
    <dgm:cxn modelId="{7E72C243-D009-4607-B673-25F098AE0690}" type="presParOf" srcId="{E3C2C4C3-3FD8-4E22-B89D-49BA7515CC8B}" destId="{AE6F8CD7-68A8-41D8-8569-D19B618B5BC7}" srcOrd="2" destOrd="0" presId="urn:microsoft.com/office/officeart/2016/7/layout/LinearArrowProcessNumbered"/>
    <dgm:cxn modelId="{8D4DD443-BA8C-4893-BA39-10BF42C9D6E1}" type="presParOf" srcId="{E3C2C4C3-3FD8-4E22-B89D-49BA7515CC8B}" destId="{D286D3C8-3802-4DE9-961E-74050E20C942}" srcOrd="3" destOrd="0" presId="urn:microsoft.com/office/officeart/2016/7/layout/LinearArrowProcessNumbered"/>
    <dgm:cxn modelId="{1171320E-0217-4ED5-AAC1-059AA95AB27E}" type="presParOf" srcId="{0A244E33-5E04-4775-9203-DC6ECF18F650}" destId="{E87D0A1E-E1D4-4198-BEE8-012245882441}" srcOrd="2" destOrd="0" presId="urn:microsoft.com/office/officeart/2016/7/layout/LinearArrowProcessNumbered"/>
    <dgm:cxn modelId="{9CDF5C3D-4CBA-4709-BB06-FA9A1D4092ED}" type="presParOf" srcId="{4AC1E8D8-98DF-427D-B215-EAE999B55089}" destId="{120FB4C8-DAA7-432D-BDB4-796B6B09C5D6}" srcOrd="3" destOrd="0" presId="urn:microsoft.com/office/officeart/2016/7/layout/LinearArrowProcessNumbered"/>
    <dgm:cxn modelId="{48BE79C6-2C3A-47B2-A57C-0F9608E35C63}" type="presParOf" srcId="{4AC1E8D8-98DF-427D-B215-EAE999B55089}" destId="{EE5D7E92-A916-42F6-81D5-44AD2203DD2D}" srcOrd="4" destOrd="0" presId="urn:microsoft.com/office/officeart/2016/7/layout/LinearArrowProcessNumbered"/>
    <dgm:cxn modelId="{C1F36E2C-345E-4650-B76B-F24B50E1FDB6}" type="presParOf" srcId="{EE5D7E92-A916-42F6-81D5-44AD2203DD2D}" destId="{8981B6A8-160E-41B1-A694-87BF68CE65EB}" srcOrd="0" destOrd="0" presId="urn:microsoft.com/office/officeart/2016/7/layout/LinearArrowProcessNumbered"/>
    <dgm:cxn modelId="{8EE67BDB-5793-4F01-90F2-7EFFB518F840}" type="presParOf" srcId="{EE5D7E92-A916-42F6-81D5-44AD2203DD2D}" destId="{393BB651-376D-41F2-870F-B55528A6BF8F}" srcOrd="1" destOrd="0" presId="urn:microsoft.com/office/officeart/2016/7/layout/LinearArrowProcessNumbered"/>
    <dgm:cxn modelId="{635CAE02-1BBE-4201-9729-DE4F7791D183}" type="presParOf" srcId="{393BB651-376D-41F2-870F-B55528A6BF8F}" destId="{146E080D-950F-469A-8E16-357DCC14460B}" srcOrd="0" destOrd="0" presId="urn:microsoft.com/office/officeart/2016/7/layout/LinearArrowProcessNumbered"/>
    <dgm:cxn modelId="{560925F7-FFCF-4106-B8EB-72319438677B}" type="presParOf" srcId="{393BB651-376D-41F2-870F-B55528A6BF8F}" destId="{DA5993E3-A459-452D-B9E8-D374E50B2DC2}" srcOrd="1" destOrd="0" presId="urn:microsoft.com/office/officeart/2016/7/layout/LinearArrowProcessNumbered"/>
    <dgm:cxn modelId="{55E7B99C-8F95-4B40-93C6-329F6C368C21}" type="presParOf" srcId="{393BB651-376D-41F2-870F-B55528A6BF8F}" destId="{176C14CE-9684-4B2C-BFB0-D944BA420262}" srcOrd="2" destOrd="0" presId="urn:microsoft.com/office/officeart/2016/7/layout/LinearArrowProcessNumbered"/>
    <dgm:cxn modelId="{663E5E34-CC1B-4714-AA49-97E794D9BD0A}" type="presParOf" srcId="{393BB651-376D-41F2-870F-B55528A6BF8F}" destId="{9EE0DCD7-F8CA-43BD-AA50-CCAA5DD054CA}" srcOrd="3" destOrd="0" presId="urn:microsoft.com/office/officeart/2016/7/layout/LinearArrowProcessNumbered"/>
    <dgm:cxn modelId="{AC2A148F-169F-40BE-B2C4-1A9674CB1100}" type="presParOf" srcId="{EE5D7E92-A916-42F6-81D5-44AD2203DD2D}" destId="{E49FA121-4474-405E-8019-6BA6A26736F9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C7B7F-6841-426F-A28E-5F6517802800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40E11-61C2-413E-AEB3-9C05F3169B0F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i="0" kern="1200"/>
            <a:t>Purpose: Summarize key findings from trip data analysis</a:t>
          </a:r>
          <a:endParaRPr lang="en-US" sz="4000" kern="1200"/>
        </a:p>
      </dsp:txBody>
      <dsp:txXfrm>
        <a:off x="696297" y="538547"/>
        <a:ext cx="4171627" cy="2590157"/>
      </dsp:txXfrm>
    </dsp:sp>
    <dsp:sp modelId="{B05794D8-CC6D-483F-A27A-C8CAEA4A5C49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F9B54-2FD0-432D-81EC-59BA0F0FD911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i="0" kern="1200"/>
            <a:t>Focus: High-level insights to support business decision-making</a:t>
          </a:r>
          <a:endParaRPr lang="en-US" sz="4000" kern="1200"/>
        </a:p>
      </dsp:txBody>
      <dsp:txXfrm>
        <a:off x="5991936" y="538547"/>
        <a:ext cx="4171627" cy="2590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F3CA0-BAC0-4A00-974D-55A26D2C6A97}">
      <dsp:nvSpPr>
        <dsp:cNvPr id="0" name=""/>
        <dsp:cNvSpPr/>
      </dsp:nvSpPr>
      <dsp:spPr>
        <a:xfrm>
          <a:off x="410220" y="524950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58672-7D79-46A0-B6BD-C992977156BD}">
      <dsp:nvSpPr>
        <dsp:cNvPr id="0" name=""/>
        <dsp:cNvSpPr/>
      </dsp:nvSpPr>
      <dsp:spPr>
        <a:xfrm>
          <a:off x="644220" y="75895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01463-FFF5-4B73-995D-3192332C4312}">
      <dsp:nvSpPr>
        <dsp:cNvPr id="0" name=""/>
        <dsp:cNvSpPr/>
      </dsp:nvSpPr>
      <dsp:spPr>
        <a:xfrm>
          <a:off x="59220" y="196495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Total Trips: 983</a:t>
          </a:r>
          <a:endParaRPr lang="en-US" sz="1700" kern="1200"/>
        </a:p>
      </dsp:txBody>
      <dsp:txXfrm>
        <a:off x="59220" y="1964951"/>
        <a:ext cx="1800000" cy="720000"/>
      </dsp:txXfrm>
    </dsp:sp>
    <dsp:sp modelId="{D8E88F3D-8A34-4199-91A4-0CE1512A33DE}">
      <dsp:nvSpPr>
        <dsp:cNvPr id="0" name=""/>
        <dsp:cNvSpPr/>
      </dsp:nvSpPr>
      <dsp:spPr>
        <a:xfrm>
          <a:off x="2525220" y="524950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36513-BD54-47B8-95D1-09A07CA49B27}">
      <dsp:nvSpPr>
        <dsp:cNvPr id="0" name=""/>
        <dsp:cNvSpPr/>
      </dsp:nvSpPr>
      <dsp:spPr>
        <a:xfrm>
          <a:off x="2759220" y="758950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543D8-B52D-47A3-B097-FE73F1C5B35C}">
      <dsp:nvSpPr>
        <dsp:cNvPr id="0" name=""/>
        <dsp:cNvSpPr/>
      </dsp:nvSpPr>
      <dsp:spPr>
        <a:xfrm>
          <a:off x="2174220" y="196495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Total Revenue: 751K</a:t>
          </a:r>
          <a:endParaRPr lang="en-US" sz="1700" kern="1200"/>
        </a:p>
      </dsp:txBody>
      <dsp:txXfrm>
        <a:off x="2174220" y="1964951"/>
        <a:ext cx="1800000" cy="720000"/>
      </dsp:txXfrm>
    </dsp:sp>
    <dsp:sp modelId="{3A1472BC-864B-4C72-BC5B-A98B60BB7C7D}">
      <dsp:nvSpPr>
        <dsp:cNvPr id="0" name=""/>
        <dsp:cNvSpPr/>
      </dsp:nvSpPr>
      <dsp:spPr>
        <a:xfrm>
          <a:off x="4640220" y="524950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E5CA7-FE1F-41BD-9FCC-0CFBCAE48347}">
      <dsp:nvSpPr>
        <dsp:cNvPr id="0" name=""/>
        <dsp:cNvSpPr/>
      </dsp:nvSpPr>
      <dsp:spPr>
        <a:xfrm>
          <a:off x="4874220" y="75895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B3699-1610-4CCD-866F-3E37F1794F5C}">
      <dsp:nvSpPr>
        <dsp:cNvPr id="0" name=""/>
        <dsp:cNvSpPr/>
      </dsp:nvSpPr>
      <dsp:spPr>
        <a:xfrm>
          <a:off x="4289220" y="196495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Average Distance: 14.39 km</a:t>
          </a:r>
          <a:endParaRPr lang="en-US" sz="1700" kern="1200"/>
        </a:p>
      </dsp:txBody>
      <dsp:txXfrm>
        <a:off x="4289220" y="1964951"/>
        <a:ext cx="1800000" cy="720000"/>
      </dsp:txXfrm>
    </dsp:sp>
    <dsp:sp modelId="{9E0FC3A9-BB21-47CD-8753-85AA6522F357}">
      <dsp:nvSpPr>
        <dsp:cNvPr id="0" name=""/>
        <dsp:cNvSpPr/>
      </dsp:nvSpPr>
      <dsp:spPr>
        <a:xfrm>
          <a:off x="6755220" y="524950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0828BD-64A9-47E2-B950-8F9685308FFE}">
      <dsp:nvSpPr>
        <dsp:cNvPr id="0" name=""/>
        <dsp:cNvSpPr/>
      </dsp:nvSpPr>
      <dsp:spPr>
        <a:xfrm>
          <a:off x="6989220" y="75895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B22D5-69B4-4C87-BEC0-0010A51DC292}">
      <dsp:nvSpPr>
        <dsp:cNvPr id="0" name=""/>
        <dsp:cNvSpPr/>
      </dsp:nvSpPr>
      <dsp:spPr>
        <a:xfrm>
          <a:off x="6404220" y="196495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Average Trip Duration: 12.34 mins</a:t>
          </a:r>
          <a:endParaRPr lang="en-US" sz="1700" kern="1200"/>
        </a:p>
      </dsp:txBody>
      <dsp:txXfrm>
        <a:off x="6404220" y="1964951"/>
        <a:ext cx="1800000" cy="720000"/>
      </dsp:txXfrm>
    </dsp:sp>
    <dsp:sp modelId="{51E039DA-9238-4FAF-81A0-A70E563C01EA}">
      <dsp:nvSpPr>
        <dsp:cNvPr id="0" name=""/>
        <dsp:cNvSpPr/>
      </dsp:nvSpPr>
      <dsp:spPr>
        <a:xfrm>
          <a:off x="8870220" y="524950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D7284-127E-4347-AC04-FE7072B9ACDB}">
      <dsp:nvSpPr>
        <dsp:cNvPr id="0" name=""/>
        <dsp:cNvSpPr/>
      </dsp:nvSpPr>
      <dsp:spPr>
        <a:xfrm>
          <a:off x="9104220" y="758950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77B58-17DA-419A-A312-3070600FBF2E}">
      <dsp:nvSpPr>
        <dsp:cNvPr id="0" name=""/>
        <dsp:cNvSpPr/>
      </dsp:nvSpPr>
      <dsp:spPr>
        <a:xfrm>
          <a:off x="8519220" y="196495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Visual: KPI cards or summary table</a:t>
          </a:r>
          <a:endParaRPr lang="en-US" sz="1700" kern="1200"/>
        </a:p>
      </dsp:txBody>
      <dsp:txXfrm>
        <a:off x="8519220" y="1964951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66598-E862-4073-8719-9B336265D73D}">
      <dsp:nvSpPr>
        <dsp:cNvPr id="0" name=""/>
        <dsp:cNvSpPr/>
      </dsp:nvSpPr>
      <dsp:spPr>
        <a:xfrm>
          <a:off x="1212569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11F19-979F-4D47-9099-348BA45E712F}">
      <dsp:nvSpPr>
        <dsp:cNvPr id="0" name=""/>
        <dsp:cNvSpPr/>
      </dsp:nvSpPr>
      <dsp:spPr>
        <a:xfrm>
          <a:off x="417971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Focus resources in high-performing zones</a:t>
          </a:r>
          <a:endParaRPr lang="en-US" sz="2000" kern="1200"/>
        </a:p>
      </dsp:txBody>
      <dsp:txXfrm>
        <a:off x="417971" y="2442842"/>
        <a:ext cx="2889450" cy="720000"/>
      </dsp:txXfrm>
    </dsp:sp>
    <dsp:sp modelId="{88352BC2-F285-4B0C-8431-568B166A9BFB}">
      <dsp:nvSpPr>
        <dsp:cNvPr id="0" name=""/>
        <dsp:cNvSpPr/>
      </dsp:nvSpPr>
      <dsp:spPr>
        <a:xfrm>
          <a:off x="4607673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9AA07-6A8B-4684-8960-77D73ECF1CBE}">
      <dsp:nvSpPr>
        <dsp:cNvPr id="0" name=""/>
        <dsp:cNvSpPr/>
      </dsp:nvSpPr>
      <dsp:spPr>
        <a:xfrm>
          <a:off x="3813075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Align driver availability with demand patterns</a:t>
          </a:r>
          <a:endParaRPr lang="en-US" sz="2000" kern="1200"/>
        </a:p>
      </dsp:txBody>
      <dsp:txXfrm>
        <a:off x="3813075" y="2442842"/>
        <a:ext cx="2889450" cy="720000"/>
      </dsp:txXfrm>
    </dsp:sp>
    <dsp:sp modelId="{B6A50F19-EA5E-4A60-BFF6-7D9C06D679CA}">
      <dsp:nvSpPr>
        <dsp:cNvPr id="0" name=""/>
        <dsp:cNvSpPr/>
      </dsp:nvSpPr>
      <dsp:spPr>
        <a:xfrm>
          <a:off x="8002777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E158B-E8F5-48E5-806A-3FE44F90004B}">
      <dsp:nvSpPr>
        <dsp:cNvPr id="0" name=""/>
        <dsp:cNvSpPr/>
      </dsp:nvSpPr>
      <dsp:spPr>
        <a:xfrm>
          <a:off x="7208178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Encourage mid-duration rides and digital payments</a:t>
          </a:r>
          <a:endParaRPr lang="en-US" sz="2000" kern="1200"/>
        </a:p>
      </dsp:txBody>
      <dsp:txXfrm>
        <a:off x="7208178" y="2442842"/>
        <a:ext cx="28894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D5574-50FF-4F92-B247-1F3A63CAE34B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CF4C6-1521-4FEB-A478-EE83C1E996D2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8F5B2-D5D1-4041-B8F3-4BB832E33BE7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Higher ride completion rates</a:t>
          </a:r>
          <a:endParaRPr lang="en-US" sz="2500" kern="1200"/>
        </a:p>
      </dsp:txBody>
      <dsp:txXfrm>
        <a:off x="1844034" y="682"/>
        <a:ext cx="4401230" cy="1596566"/>
      </dsp:txXfrm>
    </dsp:sp>
    <dsp:sp modelId="{5858FE72-16E7-4F02-ACDE-50AA2FCBAE5D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8C5B9-2BD1-49BD-A20A-5BFC6B9BF714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A8B82-6128-47BE-AB88-92906B02E5AF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Revenue growth from targeted zones and promotions</a:t>
          </a:r>
          <a:endParaRPr lang="en-US" sz="2500" kern="1200"/>
        </a:p>
      </dsp:txBody>
      <dsp:txXfrm>
        <a:off x="1844034" y="1996390"/>
        <a:ext cx="4401230" cy="1596566"/>
      </dsp:txXfrm>
    </dsp:sp>
    <dsp:sp modelId="{1FC59C36-0DBD-4F1F-BE49-3F31151685AC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A1B0A-BF14-4567-AD65-D3BC6F324EAE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CBD83-1950-4F24-8028-36852F48EC62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Improved customer satisfaction and retention</a:t>
          </a:r>
          <a:endParaRPr lang="en-US" sz="2500" kern="1200"/>
        </a:p>
      </dsp:txBody>
      <dsp:txXfrm>
        <a:off x="1844034" y="3992098"/>
        <a:ext cx="4401230" cy="15965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6B157-4AA1-4E6B-A197-6CB198D33C81}">
      <dsp:nvSpPr>
        <dsp:cNvPr id="0" name=""/>
        <dsp:cNvSpPr/>
      </dsp:nvSpPr>
      <dsp:spPr>
        <a:xfrm>
          <a:off x="1806922" y="800733"/>
          <a:ext cx="1441311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DBD11-3EE8-46C3-BEC3-C8D25EF1F584}">
      <dsp:nvSpPr>
        <dsp:cNvPr id="0" name=""/>
        <dsp:cNvSpPr/>
      </dsp:nvSpPr>
      <dsp:spPr>
        <a:xfrm>
          <a:off x="3334712" y="679699"/>
          <a:ext cx="165750" cy="311112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841840"/>
            <a:satOff val="-7779"/>
            <a:lumOff val="-8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841840"/>
              <a:satOff val="-7779"/>
              <a:lumOff val="-8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0B262-624A-4571-A0F5-3E053107BFD0}">
      <dsp:nvSpPr>
        <dsp:cNvPr id="0" name=""/>
        <dsp:cNvSpPr/>
      </dsp:nvSpPr>
      <dsp:spPr>
        <a:xfrm>
          <a:off x="848450" y="22461"/>
          <a:ext cx="1556615" cy="15566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405" tIns="60405" rIns="60405" bIns="60405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1</a:t>
          </a:r>
        </a:p>
      </dsp:txBody>
      <dsp:txXfrm>
        <a:off x="1076411" y="250422"/>
        <a:ext cx="1100693" cy="1100693"/>
      </dsp:txXfrm>
    </dsp:sp>
    <dsp:sp modelId="{766B7920-73CD-4648-B216-18CB4809D0A8}">
      <dsp:nvSpPr>
        <dsp:cNvPr id="0" name=""/>
        <dsp:cNvSpPr/>
      </dsp:nvSpPr>
      <dsp:spPr>
        <a:xfrm>
          <a:off x="5283" y="1748300"/>
          <a:ext cx="32429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1683680"/>
            <a:satOff val="-15558"/>
            <a:lumOff val="-1754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1683680"/>
              <a:satOff val="-15558"/>
              <a:lumOff val="-17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807" tIns="165100" rIns="255807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Leverage Power BI dashboard for continuous monitoring</a:t>
          </a:r>
          <a:endParaRPr lang="en-US" sz="1400" kern="1200"/>
        </a:p>
      </dsp:txBody>
      <dsp:txXfrm>
        <a:off x="5283" y="2141420"/>
        <a:ext cx="3242949" cy="1572480"/>
      </dsp:txXfrm>
    </dsp:sp>
    <dsp:sp modelId="{E9C22424-E344-4066-A2E8-82BACA3BAAA4}">
      <dsp:nvSpPr>
        <dsp:cNvPr id="0" name=""/>
        <dsp:cNvSpPr/>
      </dsp:nvSpPr>
      <dsp:spPr>
        <a:xfrm>
          <a:off x="3608561" y="801263"/>
          <a:ext cx="3242949" cy="72"/>
        </a:xfrm>
        <a:prstGeom prst="rect">
          <a:avLst/>
        </a:prstGeom>
        <a:solidFill>
          <a:schemeClr val="accent2">
            <a:tint val="40000"/>
            <a:alpha val="90000"/>
            <a:hueOff val="2525519"/>
            <a:satOff val="-23337"/>
            <a:lumOff val="-2631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525519"/>
              <a:satOff val="-23337"/>
              <a:lumOff val="-26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314DF-0026-49F0-9ACE-8B699555FB0F}">
      <dsp:nvSpPr>
        <dsp:cNvPr id="0" name=""/>
        <dsp:cNvSpPr/>
      </dsp:nvSpPr>
      <dsp:spPr>
        <a:xfrm>
          <a:off x="6937989" y="680147"/>
          <a:ext cx="165750" cy="311534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6F8CD7-68A8-41D8-8569-D19B618B5BC7}">
      <dsp:nvSpPr>
        <dsp:cNvPr id="0" name=""/>
        <dsp:cNvSpPr/>
      </dsp:nvSpPr>
      <dsp:spPr>
        <a:xfrm>
          <a:off x="4451200" y="22464"/>
          <a:ext cx="1557670" cy="1557670"/>
        </a:xfrm>
        <a:prstGeom prst="ellips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446" tIns="60446" rIns="60446" bIns="60446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2</a:t>
          </a:r>
        </a:p>
      </dsp:txBody>
      <dsp:txXfrm>
        <a:off x="4679315" y="250579"/>
        <a:ext cx="1101440" cy="1101440"/>
      </dsp:txXfrm>
    </dsp:sp>
    <dsp:sp modelId="{E87D0A1E-E1D4-4198-BEE8-012245882441}">
      <dsp:nvSpPr>
        <dsp:cNvPr id="0" name=""/>
        <dsp:cNvSpPr/>
      </dsp:nvSpPr>
      <dsp:spPr>
        <a:xfrm>
          <a:off x="3608561" y="1749472"/>
          <a:ext cx="32429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4209199"/>
            <a:satOff val="-38895"/>
            <a:lumOff val="-4384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209199"/>
              <a:satOff val="-38895"/>
              <a:lumOff val="-43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807" tIns="165100" rIns="255807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Implement data-driven strategies for growth</a:t>
          </a:r>
          <a:endParaRPr lang="en-US" sz="1400" kern="1200"/>
        </a:p>
      </dsp:txBody>
      <dsp:txXfrm>
        <a:off x="3608561" y="2142592"/>
        <a:ext cx="3242949" cy="1572480"/>
      </dsp:txXfrm>
    </dsp:sp>
    <dsp:sp modelId="{146E080D-950F-469A-8E16-357DCC14460B}">
      <dsp:nvSpPr>
        <dsp:cNvPr id="0" name=""/>
        <dsp:cNvSpPr/>
      </dsp:nvSpPr>
      <dsp:spPr>
        <a:xfrm>
          <a:off x="7211838" y="801263"/>
          <a:ext cx="1621474" cy="72"/>
        </a:xfrm>
        <a:prstGeom prst="rect">
          <a:avLst/>
        </a:prstGeom>
        <a:solidFill>
          <a:schemeClr val="accent2">
            <a:tint val="40000"/>
            <a:alpha val="90000"/>
            <a:hueOff val="5051039"/>
            <a:satOff val="-46674"/>
            <a:lumOff val="-5261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5051039"/>
              <a:satOff val="-46674"/>
              <a:lumOff val="-52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6C14CE-9684-4B2C-BFB0-D944BA420262}">
      <dsp:nvSpPr>
        <dsp:cNvPr id="0" name=""/>
        <dsp:cNvSpPr/>
      </dsp:nvSpPr>
      <dsp:spPr>
        <a:xfrm>
          <a:off x="8051271" y="19256"/>
          <a:ext cx="1564085" cy="1564085"/>
        </a:xfrm>
        <a:prstGeom prst="ellips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695" tIns="60695" rIns="60695" bIns="60695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3</a:t>
          </a:r>
        </a:p>
      </dsp:txBody>
      <dsp:txXfrm>
        <a:off x="8280326" y="248311"/>
        <a:ext cx="1105975" cy="1105975"/>
      </dsp:txXfrm>
    </dsp:sp>
    <dsp:sp modelId="{E49FA121-4474-405E-8019-6BA6A26736F9}">
      <dsp:nvSpPr>
        <dsp:cNvPr id="0" name=""/>
        <dsp:cNvSpPr/>
      </dsp:nvSpPr>
      <dsp:spPr>
        <a:xfrm>
          <a:off x="7211838" y="1749472"/>
          <a:ext cx="32429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807" tIns="165100" rIns="255807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Invite management feedback and discussion</a:t>
          </a:r>
          <a:endParaRPr lang="en-US" sz="1400" kern="1200"/>
        </a:p>
      </dsp:txBody>
      <dsp:txXfrm>
        <a:off x="7211838" y="2142592"/>
        <a:ext cx="3242949" cy="1572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AEF0A-C940-3A10-D3BF-CB869E31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1BAA0-373A-25CB-7FF0-25E00208D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327A0-7FF1-42DD-08AA-68F358FB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D24E-5B2A-4763-9FE2-C37A0DEDBA86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FC17F-7DE4-98ED-235F-28B46EFB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C16DA-5047-6398-A8C4-748DDB27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A375-4EF4-4FF1-BBA2-3FC418EE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5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FB0E-29CE-3CCF-FECF-51E7942C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5625C-CA39-2356-4821-7C447C01C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F5671-8BFD-8887-FC7F-C8673AA2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D24E-5B2A-4763-9FE2-C37A0DEDBA86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C7EBF-721E-B486-AAD4-E9EF074D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FA351-2B27-FCD8-3D2A-2ED841FC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A375-4EF4-4FF1-BBA2-3FC418EE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8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1FD5A4-0CFF-CB61-9287-92AE2C6C8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CFCFC-6DC4-8139-86C5-E1A45FFFB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449E2-B6F0-B78C-4D42-A7A16EBB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D24E-5B2A-4763-9FE2-C37A0DEDBA86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43280-80CC-9A07-DCB2-79FC59E0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B11A5-EED1-5EFA-3F9D-6F53EF70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A375-4EF4-4FF1-BBA2-3FC418EE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1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1524-679F-C2D2-7B40-57ADD829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A5C5-5640-A703-CB84-F763DC00F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6114D-D79A-F7F7-7621-3232D238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D24E-5B2A-4763-9FE2-C37A0DEDBA86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6C5A0-53C0-40D8-2455-F9BB29867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2224F-ABA9-2D3F-A52A-D0EC4186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A375-4EF4-4FF1-BBA2-3FC418EE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7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22CE-F65C-F4B9-D72A-C62B57C40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418DB-EC84-68B5-E1CE-EFBEC4993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BE57-B0FC-DCC7-BEB2-CABD0223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D24E-5B2A-4763-9FE2-C37A0DEDBA86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54BA5-17AE-8647-FE9E-05B3EA46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458B0-21D4-E5BF-90BD-E54D97A2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A375-4EF4-4FF1-BBA2-3FC418EE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6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A52EE-A496-E630-F662-A33281F6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910D5-77B6-8875-CDF2-08B846DC7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3ACC4-408E-71BC-4AC3-6F0EFB833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2A5A3-11C2-11F1-9682-B3AD1496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D24E-5B2A-4763-9FE2-C37A0DEDBA86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75BF0-0EC6-F3B9-B9DD-99A284B1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BC633-A629-7483-011A-1E32FD10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A375-4EF4-4FF1-BBA2-3FC418EE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9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814A-58F4-A12A-C4C7-74C97BA12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BC6CB-562E-3E3F-BFBE-41233D66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1F11F-9EE9-5F6F-7F73-7267DCC81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222BF-48C1-0E83-D322-F787FF37E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10C069-54B0-8EFE-32FC-10967C9A2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591D65-6CEB-6A4E-A13C-1A400829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D24E-5B2A-4763-9FE2-C37A0DEDBA86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D7F68-62DE-2619-67EF-079F206A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EB3DBC-ACB1-0C7C-056E-0F3B8A7C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A375-4EF4-4FF1-BBA2-3FC418EE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F8A22-8EA5-F289-3341-08CFD7FA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60F45D-ACA8-4868-3AC3-39A28BCC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D24E-5B2A-4763-9FE2-C37A0DEDBA86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EA96B-BCFC-6D4F-72C1-29AC6F840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70730-EE65-52D8-CC62-BB7273DF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A375-4EF4-4FF1-BBA2-3FC418EE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2C0AF-D46F-4FA0-0C4D-C9C31FF6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D24E-5B2A-4763-9FE2-C37A0DEDBA86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A5FC4-14FD-AE3A-BB11-AFA89F725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F8E55-4FF9-8808-A243-17C71E05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A375-4EF4-4FF1-BBA2-3FC418EE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10AE-B8DA-CCD0-CDAF-B101B4D65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D1959-F982-833B-3EE7-8FC6B8C39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1C53D-E4D6-F613-DD39-5FA205082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1A38E-A1A4-767B-0A6B-856E2A81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D24E-5B2A-4763-9FE2-C37A0DEDBA86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F8E31-7282-EA34-6092-A659F1BE9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0A9A9-1B6E-10A9-5AA9-E9EBB2C5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A375-4EF4-4FF1-BBA2-3FC418EE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13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CE132-5D92-6E44-6B83-AC638D7D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FF988-90CA-1DA0-867B-4174BA653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C019E-66AD-500B-E423-0134EEA8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B52E0-E15E-5E46-000B-1C0CA685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D24E-5B2A-4763-9FE2-C37A0DEDBA86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417ED-FC39-B21A-621F-E7FB08A6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4FBFA-73BA-F99B-46EA-0A032F79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A375-4EF4-4FF1-BBA2-3FC418EE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1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15DC4D-DB14-8426-C5E2-B02038F8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15D70-7E75-1FA3-ECF0-E0A5BA9B8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509BB-33E4-CD69-8F4A-7B4034333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19D24E-5B2A-4763-9FE2-C37A0DEDBA86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3282D-49D7-E2F2-BA72-A5F95232D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52C42-0453-B21A-D89B-52CFF7873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F7A375-4EF4-4FF1-BBA2-3FC418EE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8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22E2B-219E-F17D-52F8-652978B30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6800" b="0" i="0" u="none" strike="noStrike">
                <a:effectLst/>
                <a:latin typeface="Arial" panose="020B0604020202020204" pitchFamily="34" charset="0"/>
              </a:rPr>
              <a:t> Trips Dashboard – Strategic Insights &amp; Recommendations</a:t>
            </a:r>
            <a:endParaRPr lang="en-US" sz="6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EA4E0-3FD2-110E-B394-A8E2B05DA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Date:06/04/2025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AF709F9-B7E2-2168-9834-808A871A5A32}"/>
              </a:ext>
            </a:extLst>
          </p:cNvPr>
          <p:cNvSpPr txBox="1">
            <a:spLocks/>
          </p:cNvSpPr>
          <p:nvPr/>
        </p:nvSpPr>
        <p:spPr>
          <a:xfrm>
            <a:off x="704468" y="4635671"/>
            <a:ext cx="3946779" cy="1038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</a:rPr>
              <a:t>Abdul Wasi Stanikzai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82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51B8A-E024-F283-3B61-8F56DC3F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 b="1" i="0" u="none" strike="noStrike">
                <a:effectLst/>
                <a:latin typeface="Arial" panose="020B0604020202020204" pitchFamily="34" charset="0"/>
              </a:rPr>
              <a:t>Conclusion &amp; Next Steps</a:t>
            </a:r>
            <a:endParaRPr lang="en-US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97B340-A025-7FF2-E9E9-F2EAB0DAFD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868869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173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310BB-E4AD-0CE5-3052-FF752B784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b="1" i="0" u="none" strike="noStrike">
                <a:effectLst/>
                <a:latin typeface="Arial" panose="020B0604020202020204" pitchFamily="34" charset="0"/>
              </a:rPr>
              <a:t>Introduction</a:t>
            </a:r>
            <a:endParaRPr lang="en-US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93074C-21D1-444C-2C32-CF1D20DB28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337516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850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B4837-274F-43E8-06B2-61A0118C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b="1" i="0" u="none" strike="noStrike">
                <a:effectLst/>
                <a:latin typeface="Arial" panose="020B0604020202020204" pitchFamily="34" charset="0"/>
              </a:rPr>
              <a:t>Key Metrics Overview</a:t>
            </a:r>
            <a:endParaRPr lang="en-US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233C4A-E447-1ACD-7467-42117C516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051513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383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8FD7B-7A2C-CE6F-AB81-EA616365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b="1" i="0" u="none" strike="noStrike">
                <a:effectLst/>
                <a:latin typeface="Arial" panose="020B0604020202020204" pitchFamily="34" charset="0"/>
              </a:rPr>
              <a:t>Top Performing Zones</a:t>
            </a:r>
            <a:endParaRPr lang="en-US" sz="3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019CA-3E1D-C370-FA54-D065B598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Arial" panose="020B0604020202020204" pitchFamily="34" charset="0"/>
              </a:rPr>
              <a:t>High trip volumes: Ramamurthy Nagar, Bangalore South, BTM Layout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Arial" panose="020B0604020202020204" pitchFamily="34" charset="0"/>
              </a:rPr>
              <a:t>High revenue zones: Yeshwanthpur, Hebbal</a:t>
            </a: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Arial" panose="020B0604020202020204" pitchFamily="34" charset="0"/>
              </a:rPr>
              <a:t>Recommendation: Allocate more drivers and targeted promotions in these areas</a:t>
            </a:r>
          </a:p>
          <a:p>
            <a:endParaRPr lang="en-US" sz="1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581B8-3313-19BC-21EC-3D4E3CD79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2285452"/>
            <a:ext cx="5628018" cy="205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6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05696-8868-450A-ABF4-AC3C723A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2800" b="1" i="0" u="none" strike="noStrike">
                <a:effectLst/>
                <a:latin typeface="Arial" panose="020B0604020202020204" pitchFamily="34" charset="0"/>
              </a:rPr>
              <a:t>Ride Duration &amp; Revenue Contribution</a:t>
            </a:r>
            <a:endParaRPr lang="en-US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8A2C7-1302-2830-9EED-FF002EA05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Arial" panose="020B0604020202020204" pitchFamily="34" charset="0"/>
              </a:rPr>
              <a:t>Mid-duration trips (10–15 mins) are most frequent and profitable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Arial" panose="020B0604020202020204" pitchFamily="34" charset="0"/>
              </a:rPr>
              <a:t>Donut chart of revenue by duration group</a:t>
            </a: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Arial" panose="020B0604020202020204" pitchFamily="34" charset="0"/>
              </a:rPr>
              <a:t>Action: Loyalty programs or bundled offers for 10–20 min trips</a:t>
            </a:r>
          </a:p>
          <a:p>
            <a:endParaRPr lang="en-US" sz="1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D5090-EE28-9DC9-137F-376F22A00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2447257"/>
            <a:ext cx="5628018" cy="173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6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F71F8-EDFD-485A-F3F2-3411103C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b="1" i="0" u="none" strike="noStrike">
                <a:effectLst/>
                <a:latin typeface="Arial" panose="020B0604020202020204" pitchFamily="34" charset="0"/>
              </a:rPr>
              <a:t>Payment Trends</a:t>
            </a:r>
            <a:endParaRPr lang="en-US" sz="3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F11F7-A8CF-D296-4E93-81754B7AE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Arial" panose="020B0604020202020204" pitchFamily="34" charset="0"/>
              </a:rPr>
              <a:t>Most used: Credit card and UPI</a:t>
            </a: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Arial" panose="020B0604020202020204" pitchFamily="34" charset="0"/>
              </a:rPr>
              <a:t>Recommendation: Promote digital payments with incentives</a:t>
            </a:r>
          </a:p>
          <a:p>
            <a:endParaRPr lang="en-US" sz="1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D2C17-D4D0-0621-3498-F96FD27ED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195023"/>
            <a:ext cx="5628018" cy="42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0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EBE9D9-7F7F-A36A-DCE9-51E661EAF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b="1" i="0" u="none" strike="noStrike">
                <a:effectLst/>
                <a:latin typeface="Arial" panose="020B0604020202020204" pitchFamily="34" charset="0"/>
              </a:rPr>
              <a:t>Ride Completion &amp; Cancellations</a:t>
            </a:r>
            <a:endParaRPr lang="en-US" sz="3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289EA-DB58-0BFE-B05E-9F42B8B63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Arial" panose="020B0604020202020204" pitchFamily="34" charset="0"/>
              </a:rPr>
              <a:t>Completed rides: ~85%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Arial" panose="020B0604020202020204" pitchFamily="34" charset="0"/>
              </a:rPr>
              <a:t>Cancellations mainly by customers</a:t>
            </a: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Arial" panose="020B0604020202020204" pitchFamily="34" charset="0"/>
              </a:rPr>
              <a:t>Action: Improve ETA visibility, app experience, and customer support</a:t>
            </a:r>
          </a:p>
          <a:p>
            <a:endParaRPr lang="en-US" sz="1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B7837-2319-DC41-8D7E-603D7940B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2341732"/>
            <a:ext cx="5628018" cy="194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79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1335B-B87B-AD99-3670-3A2FF708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i="0" u="none" strike="noStrike">
                <a:effectLst/>
                <a:latin typeface="Arial" panose="020B0604020202020204" pitchFamily="34" charset="0"/>
              </a:rPr>
              <a:t>Strategic Recommendations</a:t>
            </a:r>
            <a:endParaRPr 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407263-8496-FF58-4226-E1749C275B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549931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541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88E0E-3CBC-3B18-96EC-FD9551E1E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200" b="1" i="0" u="none" strike="noStrike">
                <a:effectLst/>
                <a:latin typeface="Arial" panose="020B0604020202020204" pitchFamily="34" charset="0"/>
              </a:rPr>
              <a:t>Business Impact &amp; Value</a:t>
            </a:r>
            <a:endParaRPr lang="en-US" sz="62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2687A6-E2B3-4092-4CC8-11CF08AA0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289918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2285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233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 Trips Dashboard – Strategic Insights &amp; Recommendations</vt:lpstr>
      <vt:lpstr>Introduction</vt:lpstr>
      <vt:lpstr>Key Metrics Overview</vt:lpstr>
      <vt:lpstr>Top Performing Zones</vt:lpstr>
      <vt:lpstr>Ride Duration &amp; Revenue Contribution</vt:lpstr>
      <vt:lpstr>Payment Trends</vt:lpstr>
      <vt:lpstr>Ride Completion &amp; Cancellations</vt:lpstr>
      <vt:lpstr>Strategic Recommendations</vt:lpstr>
      <vt:lpstr>Business Impact &amp; Value</vt:lpstr>
      <vt:lpstr>Conclusion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Wasi Stanikzai</dc:creator>
  <cp:lastModifiedBy>Abdul Wasi Stanikzai</cp:lastModifiedBy>
  <cp:revision>2</cp:revision>
  <dcterms:created xsi:type="dcterms:W3CDTF">2025-06-04T07:22:54Z</dcterms:created>
  <dcterms:modified xsi:type="dcterms:W3CDTF">2025-06-05T05:44:30Z</dcterms:modified>
</cp:coreProperties>
</file>