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5" r:id="rId5"/>
    <p:sldId id="261" r:id="rId6"/>
    <p:sldId id="264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EE332-62D1-4E86-9FCB-9CDC0C5527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C39E9C-FA43-47CD-8D87-C3272BF06B85}">
      <dgm:prSet/>
      <dgm:spPr/>
      <dgm:t>
        <a:bodyPr/>
        <a:lstStyle/>
        <a:p>
          <a:r>
            <a:rPr lang="en-US" b="1"/>
            <a:t>High Lead Score → Higher Probability of Conversion.</a:t>
          </a:r>
          <a:endParaRPr lang="en-US"/>
        </a:p>
      </dgm:t>
    </dgm:pt>
    <dgm:pt modelId="{425995C0-1A3E-4601-B9D3-FA7CA06CEBD6}" type="parTrans" cxnId="{59A7BF70-9A7F-47C8-A17F-A5558A978583}">
      <dgm:prSet/>
      <dgm:spPr/>
      <dgm:t>
        <a:bodyPr/>
        <a:lstStyle/>
        <a:p>
          <a:endParaRPr lang="en-US"/>
        </a:p>
      </dgm:t>
    </dgm:pt>
    <dgm:pt modelId="{59BE8F9E-8BAF-461A-BCAA-872B737D93C1}" type="sibTrans" cxnId="{59A7BF70-9A7F-47C8-A17F-A5558A978583}">
      <dgm:prSet/>
      <dgm:spPr/>
      <dgm:t>
        <a:bodyPr/>
        <a:lstStyle/>
        <a:p>
          <a:endParaRPr lang="en-US"/>
        </a:p>
      </dgm:t>
    </dgm:pt>
    <dgm:pt modelId="{6C5AF369-9AD2-47A0-9E61-99A296A22C7A}">
      <dgm:prSet/>
      <dgm:spPr/>
      <dgm:t>
        <a:bodyPr/>
        <a:lstStyle/>
        <a:p>
          <a:r>
            <a:rPr lang="en-US" b="1"/>
            <a:t>Low Lead Score → Less Likely to Convert.</a:t>
          </a:r>
          <a:endParaRPr lang="en-US"/>
        </a:p>
      </dgm:t>
    </dgm:pt>
    <dgm:pt modelId="{8A9C1EA9-23E6-4485-ADE7-420372165594}" type="parTrans" cxnId="{780AEC96-59BC-4E68-8035-2FB81126AA05}">
      <dgm:prSet/>
      <dgm:spPr/>
      <dgm:t>
        <a:bodyPr/>
        <a:lstStyle/>
        <a:p>
          <a:endParaRPr lang="en-US"/>
        </a:p>
      </dgm:t>
    </dgm:pt>
    <dgm:pt modelId="{C21AAE9F-6E72-4816-8231-490760073105}" type="sibTrans" cxnId="{780AEC96-59BC-4E68-8035-2FB81126AA05}">
      <dgm:prSet/>
      <dgm:spPr/>
      <dgm:t>
        <a:bodyPr/>
        <a:lstStyle/>
        <a:p>
          <a:endParaRPr lang="en-US"/>
        </a:p>
      </dgm:t>
    </dgm:pt>
    <dgm:pt modelId="{DC678C69-8C01-441B-A943-1743E97EEE55}">
      <dgm:prSet/>
      <dgm:spPr/>
      <dgm:t>
        <a:bodyPr/>
        <a:lstStyle/>
        <a:p>
          <a:r>
            <a:rPr lang="en-US"/>
            <a:t>Model provides a ranking system for prioritizing leads.</a:t>
          </a:r>
        </a:p>
      </dgm:t>
    </dgm:pt>
    <dgm:pt modelId="{4C0A0AC7-C4E4-4E5E-AA1F-514E223CF5E3}" type="parTrans" cxnId="{663A1BC5-3142-475A-896F-8B6A20738F79}">
      <dgm:prSet/>
      <dgm:spPr/>
      <dgm:t>
        <a:bodyPr/>
        <a:lstStyle/>
        <a:p>
          <a:endParaRPr lang="en-US"/>
        </a:p>
      </dgm:t>
    </dgm:pt>
    <dgm:pt modelId="{FD0D7B5C-74A5-4085-B272-F4690D3156AF}" type="sibTrans" cxnId="{663A1BC5-3142-475A-896F-8B6A20738F79}">
      <dgm:prSet/>
      <dgm:spPr/>
      <dgm:t>
        <a:bodyPr/>
        <a:lstStyle/>
        <a:p>
          <a:endParaRPr lang="en-US"/>
        </a:p>
      </dgm:t>
    </dgm:pt>
    <dgm:pt modelId="{644F27D0-7AF7-4B97-A5C3-4D0B368732F4}">
      <dgm:prSet/>
      <dgm:spPr/>
      <dgm:t>
        <a:bodyPr/>
        <a:lstStyle/>
        <a:p>
          <a:r>
            <a:rPr lang="en-US"/>
            <a:t>Can be used to allocate sales resources efficiently.</a:t>
          </a:r>
        </a:p>
      </dgm:t>
    </dgm:pt>
    <dgm:pt modelId="{63D65468-F05D-4E37-B438-1C61212CEB4E}" type="parTrans" cxnId="{959A79F6-7575-429B-8D1C-F7165A1BD018}">
      <dgm:prSet/>
      <dgm:spPr/>
      <dgm:t>
        <a:bodyPr/>
        <a:lstStyle/>
        <a:p>
          <a:endParaRPr lang="en-US"/>
        </a:p>
      </dgm:t>
    </dgm:pt>
    <dgm:pt modelId="{C5F45D64-92A7-4AB4-9CA0-0FCFF5FD488A}" type="sibTrans" cxnId="{959A79F6-7575-429B-8D1C-F7165A1BD018}">
      <dgm:prSet/>
      <dgm:spPr/>
      <dgm:t>
        <a:bodyPr/>
        <a:lstStyle/>
        <a:p>
          <a:endParaRPr lang="en-US"/>
        </a:p>
      </dgm:t>
    </dgm:pt>
    <dgm:pt modelId="{4F95B62E-C7E4-4B2D-ABF7-C6E0FD8C75D2}" type="pres">
      <dgm:prSet presAssocID="{341EE332-62D1-4E86-9FCB-9CDC0C552787}" presName="linear" presStyleCnt="0">
        <dgm:presLayoutVars>
          <dgm:animLvl val="lvl"/>
          <dgm:resizeHandles val="exact"/>
        </dgm:presLayoutVars>
      </dgm:prSet>
      <dgm:spPr/>
    </dgm:pt>
    <dgm:pt modelId="{3AB4EBEE-B087-464E-91C4-94D547D358AC}" type="pres">
      <dgm:prSet presAssocID="{BBC39E9C-FA43-47CD-8D87-C3272BF06B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47B75E-C061-482A-840E-0CBF65A65956}" type="pres">
      <dgm:prSet presAssocID="{59BE8F9E-8BAF-461A-BCAA-872B737D93C1}" presName="spacer" presStyleCnt="0"/>
      <dgm:spPr/>
    </dgm:pt>
    <dgm:pt modelId="{75EF183F-275C-421E-8942-41D5FEDA77B3}" type="pres">
      <dgm:prSet presAssocID="{6C5AF369-9AD2-47A0-9E61-99A296A22C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77EF06-2A17-49E4-9D46-8285864EF1ED}" type="pres">
      <dgm:prSet presAssocID="{C21AAE9F-6E72-4816-8231-490760073105}" presName="spacer" presStyleCnt="0"/>
      <dgm:spPr/>
    </dgm:pt>
    <dgm:pt modelId="{7C6F10FB-337A-46CF-AFFF-9356C0F3972E}" type="pres">
      <dgm:prSet presAssocID="{DC678C69-8C01-441B-A943-1743E97EEE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F52B22-6397-42CE-BFED-5B66E717CE6E}" type="pres">
      <dgm:prSet presAssocID="{FD0D7B5C-74A5-4085-B272-F4690D3156AF}" presName="spacer" presStyleCnt="0"/>
      <dgm:spPr/>
    </dgm:pt>
    <dgm:pt modelId="{A90A76B4-B9C1-48AF-AB30-61C403858725}" type="pres">
      <dgm:prSet presAssocID="{644F27D0-7AF7-4B97-A5C3-4D0B368732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4A6226-02BC-4517-B004-C98A235C3D37}" type="presOf" srcId="{644F27D0-7AF7-4B97-A5C3-4D0B368732F4}" destId="{A90A76B4-B9C1-48AF-AB30-61C403858725}" srcOrd="0" destOrd="0" presId="urn:microsoft.com/office/officeart/2005/8/layout/vList2"/>
    <dgm:cxn modelId="{73AB9943-D7EF-45FC-8797-68CDA3DBD0EC}" type="presOf" srcId="{6C5AF369-9AD2-47A0-9E61-99A296A22C7A}" destId="{75EF183F-275C-421E-8942-41D5FEDA77B3}" srcOrd="0" destOrd="0" presId="urn:microsoft.com/office/officeart/2005/8/layout/vList2"/>
    <dgm:cxn modelId="{0EF8864C-B8B8-4E81-AF26-92C14CF2758D}" type="presOf" srcId="{DC678C69-8C01-441B-A943-1743E97EEE55}" destId="{7C6F10FB-337A-46CF-AFFF-9356C0F3972E}" srcOrd="0" destOrd="0" presId="urn:microsoft.com/office/officeart/2005/8/layout/vList2"/>
    <dgm:cxn modelId="{59A7BF70-9A7F-47C8-A17F-A5558A978583}" srcId="{341EE332-62D1-4E86-9FCB-9CDC0C552787}" destId="{BBC39E9C-FA43-47CD-8D87-C3272BF06B85}" srcOrd="0" destOrd="0" parTransId="{425995C0-1A3E-4601-B9D3-FA7CA06CEBD6}" sibTransId="{59BE8F9E-8BAF-461A-BCAA-872B737D93C1}"/>
    <dgm:cxn modelId="{75A3C279-594E-46FA-BB76-2E7CE6F39AA1}" type="presOf" srcId="{BBC39E9C-FA43-47CD-8D87-C3272BF06B85}" destId="{3AB4EBEE-B087-464E-91C4-94D547D358AC}" srcOrd="0" destOrd="0" presId="urn:microsoft.com/office/officeart/2005/8/layout/vList2"/>
    <dgm:cxn modelId="{780AEC96-59BC-4E68-8035-2FB81126AA05}" srcId="{341EE332-62D1-4E86-9FCB-9CDC0C552787}" destId="{6C5AF369-9AD2-47A0-9E61-99A296A22C7A}" srcOrd="1" destOrd="0" parTransId="{8A9C1EA9-23E6-4485-ADE7-420372165594}" sibTransId="{C21AAE9F-6E72-4816-8231-490760073105}"/>
    <dgm:cxn modelId="{663A1BC5-3142-475A-896F-8B6A20738F79}" srcId="{341EE332-62D1-4E86-9FCB-9CDC0C552787}" destId="{DC678C69-8C01-441B-A943-1743E97EEE55}" srcOrd="2" destOrd="0" parTransId="{4C0A0AC7-C4E4-4E5E-AA1F-514E223CF5E3}" sibTransId="{FD0D7B5C-74A5-4085-B272-F4690D3156AF}"/>
    <dgm:cxn modelId="{9D5177DA-E330-4323-BA82-1CE9547B1B1F}" type="presOf" srcId="{341EE332-62D1-4E86-9FCB-9CDC0C552787}" destId="{4F95B62E-C7E4-4B2D-ABF7-C6E0FD8C75D2}" srcOrd="0" destOrd="0" presId="urn:microsoft.com/office/officeart/2005/8/layout/vList2"/>
    <dgm:cxn modelId="{959A79F6-7575-429B-8D1C-F7165A1BD018}" srcId="{341EE332-62D1-4E86-9FCB-9CDC0C552787}" destId="{644F27D0-7AF7-4B97-A5C3-4D0B368732F4}" srcOrd="3" destOrd="0" parTransId="{63D65468-F05D-4E37-B438-1C61212CEB4E}" sibTransId="{C5F45D64-92A7-4AB4-9CA0-0FCFF5FD488A}"/>
    <dgm:cxn modelId="{0E938484-E299-4CFA-9033-7EE150F2D39A}" type="presParOf" srcId="{4F95B62E-C7E4-4B2D-ABF7-C6E0FD8C75D2}" destId="{3AB4EBEE-B087-464E-91C4-94D547D358AC}" srcOrd="0" destOrd="0" presId="urn:microsoft.com/office/officeart/2005/8/layout/vList2"/>
    <dgm:cxn modelId="{E38F02F5-E3E7-4A87-A01F-F061F1F257BB}" type="presParOf" srcId="{4F95B62E-C7E4-4B2D-ABF7-C6E0FD8C75D2}" destId="{F047B75E-C061-482A-840E-0CBF65A65956}" srcOrd="1" destOrd="0" presId="urn:microsoft.com/office/officeart/2005/8/layout/vList2"/>
    <dgm:cxn modelId="{B2408E0C-18DD-4EB3-BA46-70B1AB3F13DF}" type="presParOf" srcId="{4F95B62E-C7E4-4B2D-ABF7-C6E0FD8C75D2}" destId="{75EF183F-275C-421E-8942-41D5FEDA77B3}" srcOrd="2" destOrd="0" presId="urn:microsoft.com/office/officeart/2005/8/layout/vList2"/>
    <dgm:cxn modelId="{CBF1D59A-3B72-43A1-A24A-BEDB7CB31A36}" type="presParOf" srcId="{4F95B62E-C7E4-4B2D-ABF7-C6E0FD8C75D2}" destId="{D477EF06-2A17-49E4-9D46-8285864EF1ED}" srcOrd="3" destOrd="0" presId="urn:microsoft.com/office/officeart/2005/8/layout/vList2"/>
    <dgm:cxn modelId="{9249CCEF-B583-42BB-A7FF-6C3FC52DE0C8}" type="presParOf" srcId="{4F95B62E-C7E4-4B2D-ABF7-C6E0FD8C75D2}" destId="{7C6F10FB-337A-46CF-AFFF-9356C0F3972E}" srcOrd="4" destOrd="0" presId="urn:microsoft.com/office/officeart/2005/8/layout/vList2"/>
    <dgm:cxn modelId="{490545C7-BBED-4B67-94B7-BA6261D5EFDA}" type="presParOf" srcId="{4F95B62E-C7E4-4B2D-ABF7-C6E0FD8C75D2}" destId="{2CF52B22-6397-42CE-BFED-5B66E717CE6E}" srcOrd="5" destOrd="0" presId="urn:microsoft.com/office/officeart/2005/8/layout/vList2"/>
    <dgm:cxn modelId="{7F7504B3-AF62-49A9-ABE8-5BF57A40C8C0}" type="presParOf" srcId="{4F95B62E-C7E4-4B2D-ABF7-C6E0FD8C75D2}" destId="{A90A76B4-B9C1-48AF-AB30-61C4038587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D27C8-12E0-4065-97AB-17F454E8BE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B6D544E-8C45-4296-A1CB-F7C4B3E78505}">
      <dgm:prSet/>
      <dgm:spPr/>
      <dgm:t>
        <a:bodyPr/>
        <a:lstStyle/>
        <a:p>
          <a:pPr>
            <a:defRPr cap="all"/>
          </a:pPr>
          <a:r>
            <a:rPr lang="en-US"/>
            <a:t>Focus sales efforts on leads with high scores.</a:t>
          </a:r>
        </a:p>
      </dgm:t>
    </dgm:pt>
    <dgm:pt modelId="{09D98C71-6E4C-438A-BEF5-2DF31E1F42BF}" type="parTrans" cxnId="{92029C43-EAEA-4D2D-9B39-F8A7722DEBCC}">
      <dgm:prSet/>
      <dgm:spPr/>
      <dgm:t>
        <a:bodyPr/>
        <a:lstStyle/>
        <a:p>
          <a:endParaRPr lang="en-US"/>
        </a:p>
      </dgm:t>
    </dgm:pt>
    <dgm:pt modelId="{80419050-8681-4BA6-BF4E-8AE33CD3FACF}" type="sibTrans" cxnId="{92029C43-EAEA-4D2D-9B39-F8A7722DEBCC}">
      <dgm:prSet/>
      <dgm:spPr/>
      <dgm:t>
        <a:bodyPr/>
        <a:lstStyle/>
        <a:p>
          <a:endParaRPr lang="en-US"/>
        </a:p>
      </dgm:t>
    </dgm:pt>
    <dgm:pt modelId="{60B9CE19-897F-4785-8DDD-3F890DCC95FD}">
      <dgm:prSet/>
      <dgm:spPr/>
      <dgm:t>
        <a:bodyPr/>
        <a:lstStyle/>
        <a:p>
          <a:pPr>
            <a:defRPr cap="all"/>
          </a:pPr>
          <a:r>
            <a:rPr lang="en-US"/>
            <a:t>Regularly update and retrain the model for accuracy.</a:t>
          </a:r>
        </a:p>
      </dgm:t>
    </dgm:pt>
    <dgm:pt modelId="{0D44068F-8862-4714-847D-15D0D7556AD5}" type="parTrans" cxnId="{15E39B9D-7E11-4666-8765-D9DF3C34AB3C}">
      <dgm:prSet/>
      <dgm:spPr/>
      <dgm:t>
        <a:bodyPr/>
        <a:lstStyle/>
        <a:p>
          <a:endParaRPr lang="en-US"/>
        </a:p>
      </dgm:t>
    </dgm:pt>
    <dgm:pt modelId="{0C5EE7C1-D688-4676-8177-7BAC89C63517}" type="sibTrans" cxnId="{15E39B9D-7E11-4666-8765-D9DF3C34AB3C}">
      <dgm:prSet/>
      <dgm:spPr/>
      <dgm:t>
        <a:bodyPr/>
        <a:lstStyle/>
        <a:p>
          <a:endParaRPr lang="en-US"/>
        </a:p>
      </dgm:t>
    </dgm:pt>
    <dgm:pt modelId="{BA90211D-67A8-456F-9B59-66BE61C98CAB}">
      <dgm:prSet/>
      <dgm:spPr/>
      <dgm:t>
        <a:bodyPr/>
        <a:lstStyle/>
        <a:p>
          <a:pPr>
            <a:defRPr cap="all"/>
          </a:pPr>
          <a:r>
            <a:rPr lang="en-US"/>
            <a:t>Consider adding more features for better lead scoring.</a:t>
          </a:r>
        </a:p>
      </dgm:t>
    </dgm:pt>
    <dgm:pt modelId="{79FDFE93-5124-420D-A8A5-8EE26F01B62E}" type="parTrans" cxnId="{CD04C925-8FC3-4FAF-844B-FF32BBD0DDA6}">
      <dgm:prSet/>
      <dgm:spPr/>
      <dgm:t>
        <a:bodyPr/>
        <a:lstStyle/>
        <a:p>
          <a:endParaRPr lang="en-US"/>
        </a:p>
      </dgm:t>
    </dgm:pt>
    <dgm:pt modelId="{0E1962FB-D3DD-4802-9AAB-850BC7FF0DEF}" type="sibTrans" cxnId="{CD04C925-8FC3-4FAF-844B-FF32BBD0DDA6}">
      <dgm:prSet/>
      <dgm:spPr/>
      <dgm:t>
        <a:bodyPr/>
        <a:lstStyle/>
        <a:p>
          <a:endParaRPr lang="en-US"/>
        </a:p>
      </dgm:t>
    </dgm:pt>
    <dgm:pt modelId="{A7A978D0-AC3E-4826-8B99-D93E3DAD522C}" type="pres">
      <dgm:prSet presAssocID="{8A5D27C8-12E0-4065-97AB-17F454E8BE94}" presName="root" presStyleCnt="0">
        <dgm:presLayoutVars>
          <dgm:dir/>
          <dgm:resizeHandles val="exact"/>
        </dgm:presLayoutVars>
      </dgm:prSet>
      <dgm:spPr/>
    </dgm:pt>
    <dgm:pt modelId="{56F4A95E-1838-43D3-A00F-7BBB9B12DD06}" type="pres">
      <dgm:prSet presAssocID="{DB6D544E-8C45-4296-A1CB-F7C4B3E78505}" presName="compNode" presStyleCnt="0"/>
      <dgm:spPr/>
    </dgm:pt>
    <dgm:pt modelId="{B54401BB-E2D4-4176-98E9-08EAC40CC839}" type="pres">
      <dgm:prSet presAssocID="{DB6D544E-8C45-4296-A1CB-F7C4B3E78505}" presName="iconBgRect" presStyleLbl="bgShp" presStyleIdx="0" presStyleCnt="3"/>
      <dgm:spPr/>
    </dgm:pt>
    <dgm:pt modelId="{9E720E87-955A-4A22-BA31-C2D79509914E}" type="pres">
      <dgm:prSet presAssocID="{DB6D544E-8C45-4296-A1CB-F7C4B3E785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14AA8C0-040B-48B2-B026-06B36D009538}" type="pres">
      <dgm:prSet presAssocID="{DB6D544E-8C45-4296-A1CB-F7C4B3E78505}" presName="spaceRect" presStyleCnt="0"/>
      <dgm:spPr/>
    </dgm:pt>
    <dgm:pt modelId="{FB2661E2-37A4-41D7-8DF6-A854469C3B96}" type="pres">
      <dgm:prSet presAssocID="{DB6D544E-8C45-4296-A1CB-F7C4B3E78505}" presName="textRect" presStyleLbl="revTx" presStyleIdx="0" presStyleCnt="3">
        <dgm:presLayoutVars>
          <dgm:chMax val="1"/>
          <dgm:chPref val="1"/>
        </dgm:presLayoutVars>
      </dgm:prSet>
      <dgm:spPr/>
    </dgm:pt>
    <dgm:pt modelId="{ECE07967-027A-4E5E-993C-1A62B4AB4083}" type="pres">
      <dgm:prSet presAssocID="{80419050-8681-4BA6-BF4E-8AE33CD3FACF}" presName="sibTrans" presStyleCnt="0"/>
      <dgm:spPr/>
    </dgm:pt>
    <dgm:pt modelId="{DC0E1D5B-5FFA-4726-B327-C0D6ECEF6E08}" type="pres">
      <dgm:prSet presAssocID="{60B9CE19-897F-4785-8DDD-3F890DCC95FD}" presName="compNode" presStyleCnt="0"/>
      <dgm:spPr/>
    </dgm:pt>
    <dgm:pt modelId="{834CECD5-C354-4D9F-8DEF-855049A7C884}" type="pres">
      <dgm:prSet presAssocID="{60B9CE19-897F-4785-8DDD-3F890DCC95FD}" presName="iconBgRect" presStyleLbl="bgShp" presStyleIdx="1" presStyleCnt="3"/>
      <dgm:spPr/>
    </dgm:pt>
    <dgm:pt modelId="{9A37BAB3-8199-425A-85B4-FD436F912F93}" type="pres">
      <dgm:prSet presAssocID="{60B9CE19-897F-4785-8DDD-3F890DCC95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09D4292-A122-418A-8D18-94C49EB0DB51}" type="pres">
      <dgm:prSet presAssocID="{60B9CE19-897F-4785-8DDD-3F890DCC95FD}" presName="spaceRect" presStyleCnt="0"/>
      <dgm:spPr/>
    </dgm:pt>
    <dgm:pt modelId="{89A9DF1C-A3F6-42BC-84B7-463000ABC75B}" type="pres">
      <dgm:prSet presAssocID="{60B9CE19-897F-4785-8DDD-3F890DCC95FD}" presName="textRect" presStyleLbl="revTx" presStyleIdx="1" presStyleCnt="3">
        <dgm:presLayoutVars>
          <dgm:chMax val="1"/>
          <dgm:chPref val="1"/>
        </dgm:presLayoutVars>
      </dgm:prSet>
      <dgm:spPr/>
    </dgm:pt>
    <dgm:pt modelId="{969A0291-E230-4ABF-8D00-FD0D61C565F9}" type="pres">
      <dgm:prSet presAssocID="{0C5EE7C1-D688-4676-8177-7BAC89C63517}" presName="sibTrans" presStyleCnt="0"/>
      <dgm:spPr/>
    </dgm:pt>
    <dgm:pt modelId="{170D7D8D-6B77-44C0-9D49-9217E9AD42F4}" type="pres">
      <dgm:prSet presAssocID="{BA90211D-67A8-456F-9B59-66BE61C98CAB}" presName="compNode" presStyleCnt="0"/>
      <dgm:spPr/>
    </dgm:pt>
    <dgm:pt modelId="{FE8102D5-D472-4BD2-8D8B-AC03473C6AEE}" type="pres">
      <dgm:prSet presAssocID="{BA90211D-67A8-456F-9B59-66BE61C98CAB}" presName="iconBgRect" presStyleLbl="bgShp" presStyleIdx="2" presStyleCnt="3"/>
      <dgm:spPr/>
    </dgm:pt>
    <dgm:pt modelId="{FF879D2F-639A-487B-93AD-BD8CC704CCCE}" type="pres">
      <dgm:prSet presAssocID="{BA90211D-67A8-456F-9B59-66BE61C98C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165946-2CC1-4AB9-AE23-047D9D391C3C}" type="pres">
      <dgm:prSet presAssocID="{BA90211D-67A8-456F-9B59-66BE61C98CAB}" presName="spaceRect" presStyleCnt="0"/>
      <dgm:spPr/>
    </dgm:pt>
    <dgm:pt modelId="{D276DD9E-BF76-4928-A66C-1A723F6F8FD6}" type="pres">
      <dgm:prSet presAssocID="{BA90211D-67A8-456F-9B59-66BE61C98C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896623-3F9E-42A1-93D0-B53F78752415}" type="presOf" srcId="{8A5D27C8-12E0-4065-97AB-17F454E8BE94}" destId="{A7A978D0-AC3E-4826-8B99-D93E3DAD522C}" srcOrd="0" destOrd="0" presId="urn:microsoft.com/office/officeart/2018/5/layout/IconCircleLabelList"/>
    <dgm:cxn modelId="{CD04C925-8FC3-4FAF-844B-FF32BBD0DDA6}" srcId="{8A5D27C8-12E0-4065-97AB-17F454E8BE94}" destId="{BA90211D-67A8-456F-9B59-66BE61C98CAB}" srcOrd="2" destOrd="0" parTransId="{79FDFE93-5124-420D-A8A5-8EE26F01B62E}" sibTransId="{0E1962FB-D3DD-4802-9AAB-850BC7FF0DEF}"/>
    <dgm:cxn modelId="{232C1232-040A-49B8-B97F-5F4524759F1C}" type="presOf" srcId="{DB6D544E-8C45-4296-A1CB-F7C4B3E78505}" destId="{FB2661E2-37A4-41D7-8DF6-A854469C3B96}" srcOrd="0" destOrd="0" presId="urn:microsoft.com/office/officeart/2018/5/layout/IconCircleLabelList"/>
    <dgm:cxn modelId="{8CC98842-376E-42BF-A8E8-CD07FABDF96E}" type="presOf" srcId="{60B9CE19-897F-4785-8DDD-3F890DCC95FD}" destId="{89A9DF1C-A3F6-42BC-84B7-463000ABC75B}" srcOrd="0" destOrd="0" presId="urn:microsoft.com/office/officeart/2018/5/layout/IconCircleLabelList"/>
    <dgm:cxn modelId="{92029C43-EAEA-4D2D-9B39-F8A7722DEBCC}" srcId="{8A5D27C8-12E0-4065-97AB-17F454E8BE94}" destId="{DB6D544E-8C45-4296-A1CB-F7C4B3E78505}" srcOrd="0" destOrd="0" parTransId="{09D98C71-6E4C-438A-BEF5-2DF31E1F42BF}" sibTransId="{80419050-8681-4BA6-BF4E-8AE33CD3FACF}"/>
    <dgm:cxn modelId="{15E39B9D-7E11-4666-8765-D9DF3C34AB3C}" srcId="{8A5D27C8-12E0-4065-97AB-17F454E8BE94}" destId="{60B9CE19-897F-4785-8DDD-3F890DCC95FD}" srcOrd="1" destOrd="0" parTransId="{0D44068F-8862-4714-847D-15D0D7556AD5}" sibTransId="{0C5EE7C1-D688-4676-8177-7BAC89C63517}"/>
    <dgm:cxn modelId="{468CF6F9-3C23-4C78-A991-0CBE703A1C32}" type="presOf" srcId="{BA90211D-67A8-456F-9B59-66BE61C98CAB}" destId="{D276DD9E-BF76-4928-A66C-1A723F6F8FD6}" srcOrd="0" destOrd="0" presId="urn:microsoft.com/office/officeart/2018/5/layout/IconCircleLabelList"/>
    <dgm:cxn modelId="{3D868A1B-A418-48E7-AA4A-910E4012FF12}" type="presParOf" srcId="{A7A978D0-AC3E-4826-8B99-D93E3DAD522C}" destId="{56F4A95E-1838-43D3-A00F-7BBB9B12DD06}" srcOrd="0" destOrd="0" presId="urn:microsoft.com/office/officeart/2018/5/layout/IconCircleLabelList"/>
    <dgm:cxn modelId="{30770BA9-CE45-452C-BED7-C1A4E95DEA82}" type="presParOf" srcId="{56F4A95E-1838-43D3-A00F-7BBB9B12DD06}" destId="{B54401BB-E2D4-4176-98E9-08EAC40CC839}" srcOrd="0" destOrd="0" presId="urn:microsoft.com/office/officeart/2018/5/layout/IconCircleLabelList"/>
    <dgm:cxn modelId="{5BF16ADD-EAD4-4694-B4E2-CDE435FFC5DC}" type="presParOf" srcId="{56F4A95E-1838-43D3-A00F-7BBB9B12DD06}" destId="{9E720E87-955A-4A22-BA31-C2D79509914E}" srcOrd="1" destOrd="0" presId="urn:microsoft.com/office/officeart/2018/5/layout/IconCircleLabelList"/>
    <dgm:cxn modelId="{4BE0F8BB-9BA4-4B1F-A469-00B9A718DCD6}" type="presParOf" srcId="{56F4A95E-1838-43D3-A00F-7BBB9B12DD06}" destId="{E14AA8C0-040B-48B2-B026-06B36D009538}" srcOrd="2" destOrd="0" presId="urn:microsoft.com/office/officeart/2018/5/layout/IconCircleLabelList"/>
    <dgm:cxn modelId="{A6625AF8-5684-449F-9B78-E824A645A490}" type="presParOf" srcId="{56F4A95E-1838-43D3-A00F-7BBB9B12DD06}" destId="{FB2661E2-37A4-41D7-8DF6-A854469C3B96}" srcOrd="3" destOrd="0" presId="urn:microsoft.com/office/officeart/2018/5/layout/IconCircleLabelList"/>
    <dgm:cxn modelId="{101DD065-4801-41FB-9DB8-23BAAC23722B}" type="presParOf" srcId="{A7A978D0-AC3E-4826-8B99-D93E3DAD522C}" destId="{ECE07967-027A-4E5E-993C-1A62B4AB4083}" srcOrd="1" destOrd="0" presId="urn:microsoft.com/office/officeart/2018/5/layout/IconCircleLabelList"/>
    <dgm:cxn modelId="{E4A58ED6-DA59-4C86-8C8F-4F719E4238C2}" type="presParOf" srcId="{A7A978D0-AC3E-4826-8B99-D93E3DAD522C}" destId="{DC0E1D5B-5FFA-4726-B327-C0D6ECEF6E08}" srcOrd="2" destOrd="0" presId="urn:microsoft.com/office/officeart/2018/5/layout/IconCircleLabelList"/>
    <dgm:cxn modelId="{46CB8322-5AE0-43A4-9A12-9EC0D87EE1AC}" type="presParOf" srcId="{DC0E1D5B-5FFA-4726-B327-C0D6ECEF6E08}" destId="{834CECD5-C354-4D9F-8DEF-855049A7C884}" srcOrd="0" destOrd="0" presId="urn:microsoft.com/office/officeart/2018/5/layout/IconCircleLabelList"/>
    <dgm:cxn modelId="{5CEDD404-4D40-4D30-9AB1-5B38A9BC1F20}" type="presParOf" srcId="{DC0E1D5B-5FFA-4726-B327-C0D6ECEF6E08}" destId="{9A37BAB3-8199-425A-85B4-FD436F912F93}" srcOrd="1" destOrd="0" presId="urn:microsoft.com/office/officeart/2018/5/layout/IconCircleLabelList"/>
    <dgm:cxn modelId="{3B35F595-4063-427A-BE38-3C283E492988}" type="presParOf" srcId="{DC0E1D5B-5FFA-4726-B327-C0D6ECEF6E08}" destId="{009D4292-A122-418A-8D18-94C49EB0DB51}" srcOrd="2" destOrd="0" presId="urn:microsoft.com/office/officeart/2018/5/layout/IconCircleLabelList"/>
    <dgm:cxn modelId="{D41A4BCC-E71B-45F8-B5DE-6802F18F53CE}" type="presParOf" srcId="{DC0E1D5B-5FFA-4726-B327-C0D6ECEF6E08}" destId="{89A9DF1C-A3F6-42BC-84B7-463000ABC75B}" srcOrd="3" destOrd="0" presId="urn:microsoft.com/office/officeart/2018/5/layout/IconCircleLabelList"/>
    <dgm:cxn modelId="{0C4D5BE1-1666-4939-A518-5DA810B2E8DF}" type="presParOf" srcId="{A7A978D0-AC3E-4826-8B99-D93E3DAD522C}" destId="{969A0291-E230-4ABF-8D00-FD0D61C565F9}" srcOrd="3" destOrd="0" presId="urn:microsoft.com/office/officeart/2018/5/layout/IconCircleLabelList"/>
    <dgm:cxn modelId="{FBCDBFCB-B096-451E-9BFA-8B4CAE12081A}" type="presParOf" srcId="{A7A978D0-AC3E-4826-8B99-D93E3DAD522C}" destId="{170D7D8D-6B77-44C0-9D49-9217E9AD42F4}" srcOrd="4" destOrd="0" presId="urn:microsoft.com/office/officeart/2018/5/layout/IconCircleLabelList"/>
    <dgm:cxn modelId="{AEABAA71-F1D6-4D57-AB8A-DA4E74B5D662}" type="presParOf" srcId="{170D7D8D-6B77-44C0-9D49-9217E9AD42F4}" destId="{FE8102D5-D472-4BD2-8D8B-AC03473C6AEE}" srcOrd="0" destOrd="0" presId="urn:microsoft.com/office/officeart/2018/5/layout/IconCircleLabelList"/>
    <dgm:cxn modelId="{D3827280-1C37-49D0-A62E-FAAD20829287}" type="presParOf" srcId="{170D7D8D-6B77-44C0-9D49-9217E9AD42F4}" destId="{FF879D2F-639A-487B-93AD-BD8CC704CCCE}" srcOrd="1" destOrd="0" presId="urn:microsoft.com/office/officeart/2018/5/layout/IconCircleLabelList"/>
    <dgm:cxn modelId="{4B0C0776-A12A-4CDF-91C3-53A408A938BF}" type="presParOf" srcId="{170D7D8D-6B77-44C0-9D49-9217E9AD42F4}" destId="{F4165946-2CC1-4AB9-AE23-047D9D391C3C}" srcOrd="2" destOrd="0" presId="urn:microsoft.com/office/officeart/2018/5/layout/IconCircleLabelList"/>
    <dgm:cxn modelId="{89E5F34A-D612-4C6E-B01C-751D0B75FF8E}" type="presParOf" srcId="{170D7D8D-6B77-44C0-9D49-9217E9AD42F4}" destId="{D276DD9E-BF76-4928-A66C-1A723F6F8F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9FEF3A-C3AA-48C0-8695-DA1E8886B6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E03E96-EC21-4E97-BF26-BDD82F027A03}">
      <dgm:prSet/>
      <dgm:spPr/>
      <dgm:t>
        <a:bodyPr/>
        <a:lstStyle/>
        <a:p>
          <a:r>
            <a:rPr lang="en-US"/>
            <a:t>Logistic Regression provides a reliable scoring mechanism.</a:t>
          </a:r>
        </a:p>
      </dgm:t>
    </dgm:pt>
    <dgm:pt modelId="{AF77BDC5-C014-4B13-B646-2E0EAAAA4CE3}" type="parTrans" cxnId="{D3EEF77C-A718-40A8-814A-831DFE14F78D}">
      <dgm:prSet/>
      <dgm:spPr/>
      <dgm:t>
        <a:bodyPr/>
        <a:lstStyle/>
        <a:p>
          <a:endParaRPr lang="en-US"/>
        </a:p>
      </dgm:t>
    </dgm:pt>
    <dgm:pt modelId="{233E3C2D-B471-429E-A04A-5F9427052125}" type="sibTrans" cxnId="{D3EEF77C-A718-40A8-814A-831DFE14F78D}">
      <dgm:prSet/>
      <dgm:spPr/>
      <dgm:t>
        <a:bodyPr/>
        <a:lstStyle/>
        <a:p>
          <a:endParaRPr lang="en-US"/>
        </a:p>
      </dgm:t>
    </dgm:pt>
    <dgm:pt modelId="{103FF040-43E5-49E2-AC25-F318188D2F5B}">
      <dgm:prSet/>
      <dgm:spPr/>
      <dgm:t>
        <a:bodyPr/>
        <a:lstStyle/>
        <a:p>
          <a:r>
            <a:rPr lang="en-US"/>
            <a:t>Helps optimize sales targeting and improve conversion rates.</a:t>
          </a:r>
        </a:p>
      </dgm:t>
    </dgm:pt>
    <dgm:pt modelId="{903B605F-418A-4A2B-8640-8972B4BCB1D5}" type="parTrans" cxnId="{E01C0663-5DEC-4291-8D32-27E0B2CC690B}">
      <dgm:prSet/>
      <dgm:spPr/>
      <dgm:t>
        <a:bodyPr/>
        <a:lstStyle/>
        <a:p>
          <a:endParaRPr lang="en-US"/>
        </a:p>
      </dgm:t>
    </dgm:pt>
    <dgm:pt modelId="{0F130CDD-E384-4B06-8734-BAF2554CDF27}" type="sibTrans" cxnId="{E01C0663-5DEC-4291-8D32-27E0B2CC690B}">
      <dgm:prSet/>
      <dgm:spPr/>
      <dgm:t>
        <a:bodyPr/>
        <a:lstStyle/>
        <a:p>
          <a:endParaRPr lang="en-US"/>
        </a:p>
      </dgm:t>
    </dgm:pt>
    <dgm:pt modelId="{8ECDCC6B-9D5C-4FEE-912E-6A24CB7BAD3A}">
      <dgm:prSet/>
      <dgm:spPr/>
      <dgm:t>
        <a:bodyPr/>
        <a:lstStyle/>
        <a:p>
          <a:r>
            <a:rPr lang="en-US"/>
            <a:t>Future improvements could involve more advanced ML models.</a:t>
          </a:r>
        </a:p>
      </dgm:t>
    </dgm:pt>
    <dgm:pt modelId="{2F3BDFC1-5A97-45F4-AF33-F99D20B6DE13}" type="parTrans" cxnId="{AA9FABA4-AE55-456A-9A58-838C79C4A3EC}">
      <dgm:prSet/>
      <dgm:spPr/>
      <dgm:t>
        <a:bodyPr/>
        <a:lstStyle/>
        <a:p>
          <a:endParaRPr lang="en-US"/>
        </a:p>
      </dgm:t>
    </dgm:pt>
    <dgm:pt modelId="{B0FB6D96-0BA3-4D41-9003-4DA616AC8AE7}" type="sibTrans" cxnId="{AA9FABA4-AE55-456A-9A58-838C79C4A3EC}">
      <dgm:prSet/>
      <dgm:spPr/>
      <dgm:t>
        <a:bodyPr/>
        <a:lstStyle/>
        <a:p>
          <a:endParaRPr lang="en-US"/>
        </a:p>
      </dgm:t>
    </dgm:pt>
    <dgm:pt modelId="{75D8DF2E-9353-49F0-97D0-7D8B3B7285B5}" type="pres">
      <dgm:prSet presAssocID="{3A9FEF3A-C3AA-48C0-8695-DA1E8886B634}" presName="root" presStyleCnt="0">
        <dgm:presLayoutVars>
          <dgm:dir/>
          <dgm:resizeHandles val="exact"/>
        </dgm:presLayoutVars>
      </dgm:prSet>
      <dgm:spPr/>
    </dgm:pt>
    <dgm:pt modelId="{711AAD4B-F210-4C5A-90E8-A54486FA0762}" type="pres">
      <dgm:prSet presAssocID="{2BE03E96-EC21-4E97-BF26-BDD82F027A03}" presName="compNode" presStyleCnt="0"/>
      <dgm:spPr/>
    </dgm:pt>
    <dgm:pt modelId="{81A4C6AD-9BB8-4C5C-AE50-8D07DBE93AC6}" type="pres">
      <dgm:prSet presAssocID="{2BE03E96-EC21-4E97-BF26-BDD82F027A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87C23C7-4784-494C-B298-0BB3BD361B96}" type="pres">
      <dgm:prSet presAssocID="{2BE03E96-EC21-4E97-BF26-BDD82F027A03}" presName="spaceRect" presStyleCnt="0"/>
      <dgm:spPr/>
    </dgm:pt>
    <dgm:pt modelId="{14A83FEB-2C47-40FD-B28D-00B409F0DB41}" type="pres">
      <dgm:prSet presAssocID="{2BE03E96-EC21-4E97-BF26-BDD82F027A03}" presName="textRect" presStyleLbl="revTx" presStyleIdx="0" presStyleCnt="3">
        <dgm:presLayoutVars>
          <dgm:chMax val="1"/>
          <dgm:chPref val="1"/>
        </dgm:presLayoutVars>
      </dgm:prSet>
      <dgm:spPr/>
    </dgm:pt>
    <dgm:pt modelId="{EAA55298-7BBD-48F3-A76D-CA914A3633F8}" type="pres">
      <dgm:prSet presAssocID="{233E3C2D-B471-429E-A04A-5F9427052125}" presName="sibTrans" presStyleCnt="0"/>
      <dgm:spPr/>
    </dgm:pt>
    <dgm:pt modelId="{C2856F6C-7BC9-415E-B4BE-0E5998FCDBA7}" type="pres">
      <dgm:prSet presAssocID="{103FF040-43E5-49E2-AC25-F318188D2F5B}" presName="compNode" presStyleCnt="0"/>
      <dgm:spPr/>
    </dgm:pt>
    <dgm:pt modelId="{076EFA55-9D74-4C9A-8ACA-46F746DC69A7}" type="pres">
      <dgm:prSet presAssocID="{103FF040-43E5-49E2-AC25-F318188D2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3F2D14-8DBA-4D51-B703-599AB646CC48}" type="pres">
      <dgm:prSet presAssocID="{103FF040-43E5-49E2-AC25-F318188D2F5B}" presName="spaceRect" presStyleCnt="0"/>
      <dgm:spPr/>
    </dgm:pt>
    <dgm:pt modelId="{9CB1D031-DDBB-4D3F-A951-21E1EA01BEA2}" type="pres">
      <dgm:prSet presAssocID="{103FF040-43E5-49E2-AC25-F318188D2F5B}" presName="textRect" presStyleLbl="revTx" presStyleIdx="1" presStyleCnt="3">
        <dgm:presLayoutVars>
          <dgm:chMax val="1"/>
          <dgm:chPref val="1"/>
        </dgm:presLayoutVars>
      </dgm:prSet>
      <dgm:spPr/>
    </dgm:pt>
    <dgm:pt modelId="{B5EC0E6C-B31C-4CFF-BFB8-7D71DD4E9D88}" type="pres">
      <dgm:prSet presAssocID="{0F130CDD-E384-4B06-8734-BAF2554CDF27}" presName="sibTrans" presStyleCnt="0"/>
      <dgm:spPr/>
    </dgm:pt>
    <dgm:pt modelId="{78952DD3-4283-48DD-8A48-C3C7445521AF}" type="pres">
      <dgm:prSet presAssocID="{8ECDCC6B-9D5C-4FEE-912E-6A24CB7BAD3A}" presName="compNode" presStyleCnt="0"/>
      <dgm:spPr/>
    </dgm:pt>
    <dgm:pt modelId="{B692F07B-44B6-44C6-8BF5-4098503104EA}" type="pres">
      <dgm:prSet presAssocID="{8ECDCC6B-9D5C-4FEE-912E-6A24CB7BAD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1B943C-B173-4BDF-8DC9-7E218C6B3298}" type="pres">
      <dgm:prSet presAssocID="{8ECDCC6B-9D5C-4FEE-912E-6A24CB7BAD3A}" presName="spaceRect" presStyleCnt="0"/>
      <dgm:spPr/>
    </dgm:pt>
    <dgm:pt modelId="{558009A1-A5CA-4304-B6BC-7F3B53F869FD}" type="pres">
      <dgm:prSet presAssocID="{8ECDCC6B-9D5C-4FEE-912E-6A24CB7BAD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1C0663-5DEC-4291-8D32-27E0B2CC690B}" srcId="{3A9FEF3A-C3AA-48C0-8695-DA1E8886B634}" destId="{103FF040-43E5-49E2-AC25-F318188D2F5B}" srcOrd="1" destOrd="0" parTransId="{903B605F-418A-4A2B-8640-8972B4BCB1D5}" sibTransId="{0F130CDD-E384-4B06-8734-BAF2554CDF27}"/>
    <dgm:cxn modelId="{D3EEF77C-A718-40A8-814A-831DFE14F78D}" srcId="{3A9FEF3A-C3AA-48C0-8695-DA1E8886B634}" destId="{2BE03E96-EC21-4E97-BF26-BDD82F027A03}" srcOrd="0" destOrd="0" parTransId="{AF77BDC5-C014-4B13-B646-2E0EAAAA4CE3}" sibTransId="{233E3C2D-B471-429E-A04A-5F9427052125}"/>
    <dgm:cxn modelId="{AA9FABA4-AE55-456A-9A58-838C79C4A3EC}" srcId="{3A9FEF3A-C3AA-48C0-8695-DA1E8886B634}" destId="{8ECDCC6B-9D5C-4FEE-912E-6A24CB7BAD3A}" srcOrd="2" destOrd="0" parTransId="{2F3BDFC1-5A97-45F4-AF33-F99D20B6DE13}" sibTransId="{B0FB6D96-0BA3-4D41-9003-4DA616AC8AE7}"/>
    <dgm:cxn modelId="{18984DAC-DA49-4FB8-9350-590FF1B6ED60}" type="presOf" srcId="{2BE03E96-EC21-4E97-BF26-BDD82F027A03}" destId="{14A83FEB-2C47-40FD-B28D-00B409F0DB41}" srcOrd="0" destOrd="0" presId="urn:microsoft.com/office/officeart/2018/2/layout/IconLabelList"/>
    <dgm:cxn modelId="{4C377EBD-5DB5-43D4-BF89-315468E2C752}" type="presOf" srcId="{103FF040-43E5-49E2-AC25-F318188D2F5B}" destId="{9CB1D031-DDBB-4D3F-A951-21E1EA01BEA2}" srcOrd="0" destOrd="0" presId="urn:microsoft.com/office/officeart/2018/2/layout/IconLabelList"/>
    <dgm:cxn modelId="{81842ACA-FD8D-42E9-8647-6693A568BE67}" type="presOf" srcId="{3A9FEF3A-C3AA-48C0-8695-DA1E8886B634}" destId="{75D8DF2E-9353-49F0-97D0-7D8B3B7285B5}" srcOrd="0" destOrd="0" presId="urn:microsoft.com/office/officeart/2018/2/layout/IconLabelList"/>
    <dgm:cxn modelId="{4E2915CC-C732-4C08-BF27-2EFB4379D29B}" type="presOf" srcId="{8ECDCC6B-9D5C-4FEE-912E-6A24CB7BAD3A}" destId="{558009A1-A5CA-4304-B6BC-7F3B53F869FD}" srcOrd="0" destOrd="0" presId="urn:microsoft.com/office/officeart/2018/2/layout/IconLabelList"/>
    <dgm:cxn modelId="{1B00A2CB-1DB3-452F-810F-EF853F5942D0}" type="presParOf" srcId="{75D8DF2E-9353-49F0-97D0-7D8B3B7285B5}" destId="{711AAD4B-F210-4C5A-90E8-A54486FA0762}" srcOrd="0" destOrd="0" presId="urn:microsoft.com/office/officeart/2018/2/layout/IconLabelList"/>
    <dgm:cxn modelId="{29C236F9-DF15-4CA4-B5FD-60EF4D5A8BA5}" type="presParOf" srcId="{711AAD4B-F210-4C5A-90E8-A54486FA0762}" destId="{81A4C6AD-9BB8-4C5C-AE50-8D07DBE93AC6}" srcOrd="0" destOrd="0" presId="urn:microsoft.com/office/officeart/2018/2/layout/IconLabelList"/>
    <dgm:cxn modelId="{8DF78286-F3EE-4501-A7A2-2B107AB1A392}" type="presParOf" srcId="{711AAD4B-F210-4C5A-90E8-A54486FA0762}" destId="{F87C23C7-4784-494C-B298-0BB3BD361B96}" srcOrd="1" destOrd="0" presId="urn:microsoft.com/office/officeart/2018/2/layout/IconLabelList"/>
    <dgm:cxn modelId="{DAA982F9-BD63-451C-88A2-B190C5F32D58}" type="presParOf" srcId="{711AAD4B-F210-4C5A-90E8-A54486FA0762}" destId="{14A83FEB-2C47-40FD-B28D-00B409F0DB41}" srcOrd="2" destOrd="0" presId="urn:microsoft.com/office/officeart/2018/2/layout/IconLabelList"/>
    <dgm:cxn modelId="{07C89B34-7A25-4965-A4F3-607657A50CB5}" type="presParOf" srcId="{75D8DF2E-9353-49F0-97D0-7D8B3B7285B5}" destId="{EAA55298-7BBD-48F3-A76D-CA914A3633F8}" srcOrd="1" destOrd="0" presId="urn:microsoft.com/office/officeart/2018/2/layout/IconLabelList"/>
    <dgm:cxn modelId="{936B10C0-CC60-497F-9BE7-1C91CB06D7DF}" type="presParOf" srcId="{75D8DF2E-9353-49F0-97D0-7D8B3B7285B5}" destId="{C2856F6C-7BC9-415E-B4BE-0E5998FCDBA7}" srcOrd="2" destOrd="0" presId="urn:microsoft.com/office/officeart/2018/2/layout/IconLabelList"/>
    <dgm:cxn modelId="{C334DDF9-6271-4AAE-80F3-A2B08A23A57D}" type="presParOf" srcId="{C2856F6C-7BC9-415E-B4BE-0E5998FCDBA7}" destId="{076EFA55-9D74-4C9A-8ACA-46F746DC69A7}" srcOrd="0" destOrd="0" presId="urn:microsoft.com/office/officeart/2018/2/layout/IconLabelList"/>
    <dgm:cxn modelId="{CD9276E4-F48E-4E39-97FE-F0B6EE9B3AF0}" type="presParOf" srcId="{C2856F6C-7BC9-415E-B4BE-0E5998FCDBA7}" destId="{A13F2D14-8DBA-4D51-B703-599AB646CC48}" srcOrd="1" destOrd="0" presId="urn:microsoft.com/office/officeart/2018/2/layout/IconLabelList"/>
    <dgm:cxn modelId="{9AAD8FBE-2A6A-46E0-A825-F261021CA1EC}" type="presParOf" srcId="{C2856F6C-7BC9-415E-B4BE-0E5998FCDBA7}" destId="{9CB1D031-DDBB-4D3F-A951-21E1EA01BEA2}" srcOrd="2" destOrd="0" presId="urn:microsoft.com/office/officeart/2018/2/layout/IconLabelList"/>
    <dgm:cxn modelId="{A1683A60-6D3C-4D74-8951-CBA4CF2465ED}" type="presParOf" srcId="{75D8DF2E-9353-49F0-97D0-7D8B3B7285B5}" destId="{B5EC0E6C-B31C-4CFF-BFB8-7D71DD4E9D88}" srcOrd="3" destOrd="0" presId="urn:microsoft.com/office/officeart/2018/2/layout/IconLabelList"/>
    <dgm:cxn modelId="{86BDF43B-3C2B-4865-8AF4-3E95D3065A9C}" type="presParOf" srcId="{75D8DF2E-9353-49F0-97D0-7D8B3B7285B5}" destId="{78952DD3-4283-48DD-8A48-C3C7445521AF}" srcOrd="4" destOrd="0" presId="urn:microsoft.com/office/officeart/2018/2/layout/IconLabelList"/>
    <dgm:cxn modelId="{2AAC606C-A786-4E5E-A871-B714376E3277}" type="presParOf" srcId="{78952DD3-4283-48DD-8A48-C3C7445521AF}" destId="{B692F07B-44B6-44C6-8BF5-4098503104EA}" srcOrd="0" destOrd="0" presId="urn:microsoft.com/office/officeart/2018/2/layout/IconLabelList"/>
    <dgm:cxn modelId="{12BDD8B3-7562-48B3-A489-FE0778A3E4EC}" type="presParOf" srcId="{78952DD3-4283-48DD-8A48-C3C7445521AF}" destId="{881B943C-B173-4BDF-8DC9-7E218C6B3298}" srcOrd="1" destOrd="0" presId="urn:microsoft.com/office/officeart/2018/2/layout/IconLabelList"/>
    <dgm:cxn modelId="{6E409720-0B8D-4B30-8D91-13D17DEF6AC6}" type="presParOf" srcId="{78952DD3-4283-48DD-8A48-C3C7445521AF}" destId="{558009A1-A5CA-4304-B6BC-7F3B53F869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4EBEE-B087-464E-91C4-94D547D358AC}">
      <dsp:nvSpPr>
        <dsp:cNvPr id="0" name=""/>
        <dsp:cNvSpPr/>
      </dsp:nvSpPr>
      <dsp:spPr>
        <a:xfrm>
          <a:off x="0" y="225302"/>
          <a:ext cx="10927829" cy="859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High Lead Score → Higher Probability of Conversion.</a:t>
          </a:r>
          <a:endParaRPr lang="en-US" sz="3500" kern="1200"/>
        </a:p>
      </dsp:txBody>
      <dsp:txXfrm>
        <a:off x="41979" y="267281"/>
        <a:ext cx="10843871" cy="775991"/>
      </dsp:txXfrm>
    </dsp:sp>
    <dsp:sp modelId="{75EF183F-275C-421E-8942-41D5FEDA77B3}">
      <dsp:nvSpPr>
        <dsp:cNvPr id="0" name=""/>
        <dsp:cNvSpPr/>
      </dsp:nvSpPr>
      <dsp:spPr>
        <a:xfrm>
          <a:off x="0" y="1186052"/>
          <a:ext cx="10927829" cy="859949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Low Lead Score → Less Likely to Convert.</a:t>
          </a:r>
          <a:endParaRPr lang="en-US" sz="3500" kern="1200"/>
        </a:p>
      </dsp:txBody>
      <dsp:txXfrm>
        <a:off x="41979" y="1228031"/>
        <a:ext cx="10843871" cy="775991"/>
      </dsp:txXfrm>
    </dsp:sp>
    <dsp:sp modelId="{7C6F10FB-337A-46CF-AFFF-9356C0F3972E}">
      <dsp:nvSpPr>
        <dsp:cNvPr id="0" name=""/>
        <dsp:cNvSpPr/>
      </dsp:nvSpPr>
      <dsp:spPr>
        <a:xfrm>
          <a:off x="0" y="2146802"/>
          <a:ext cx="10927829" cy="859949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Model provides a ranking system for prioritizing leads.</a:t>
          </a:r>
        </a:p>
      </dsp:txBody>
      <dsp:txXfrm>
        <a:off x="41979" y="2188781"/>
        <a:ext cx="10843871" cy="775991"/>
      </dsp:txXfrm>
    </dsp:sp>
    <dsp:sp modelId="{A90A76B4-B9C1-48AF-AB30-61C403858725}">
      <dsp:nvSpPr>
        <dsp:cNvPr id="0" name=""/>
        <dsp:cNvSpPr/>
      </dsp:nvSpPr>
      <dsp:spPr>
        <a:xfrm>
          <a:off x="0" y="3107552"/>
          <a:ext cx="10927829" cy="85994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Can be used to allocate sales resources efficiently.</a:t>
          </a:r>
        </a:p>
      </dsp:txBody>
      <dsp:txXfrm>
        <a:off x="41979" y="3149531"/>
        <a:ext cx="10843871" cy="77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401BB-E2D4-4176-98E9-08EAC40CC83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20E87-955A-4A22-BA31-C2D79509914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661E2-37A4-41D7-8DF6-A854469C3B9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Focus sales efforts on leads with high scores.</a:t>
          </a:r>
        </a:p>
      </dsp:txBody>
      <dsp:txXfrm>
        <a:off x="93445" y="3018902"/>
        <a:ext cx="3206250" cy="720000"/>
      </dsp:txXfrm>
    </dsp:sp>
    <dsp:sp modelId="{834CECD5-C354-4D9F-8DEF-855049A7C88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7BAB3-8199-425A-85B4-FD436F912F9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9DF1C-A3F6-42BC-84B7-463000ABC75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Regularly update and retrain the model for accuracy.</a:t>
          </a:r>
        </a:p>
      </dsp:txBody>
      <dsp:txXfrm>
        <a:off x="3860789" y="3018902"/>
        <a:ext cx="3206250" cy="720000"/>
      </dsp:txXfrm>
    </dsp:sp>
    <dsp:sp modelId="{FE8102D5-D472-4BD2-8D8B-AC03473C6AE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79D2F-639A-487B-93AD-BD8CC704CCCE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6DD9E-BF76-4928-A66C-1A723F6F8FD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Consider adding more features for better lead scoring.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4C6AD-9BB8-4C5C-AE50-8D07DBE93AC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3FEB-2C47-40FD-B28D-00B409F0DB4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Logistic Regression provides a reliable scoring mechanism.</a:t>
          </a:r>
        </a:p>
      </dsp:txBody>
      <dsp:txXfrm>
        <a:off x="59990" y="2654049"/>
        <a:ext cx="3226223" cy="720000"/>
      </dsp:txXfrm>
    </dsp:sp>
    <dsp:sp modelId="{076EFA55-9D74-4C9A-8ACA-46F746DC69A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1D031-DDBB-4D3F-A951-21E1EA01BEA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Helps optimize sales targeting and improve conversion rates.</a:t>
          </a:r>
        </a:p>
      </dsp:txBody>
      <dsp:txXfrm>
        <a:off x="3850802" y="2654049"/>
        <a:ext cx="3226223" cy="720000"/>
      </dsp:txXfrm>
    </dsp:sp>
    <dsp:sp modelId="{B692F07B-44B6-44C6-8BF5-4098503104E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09A1-A5CA-4304-B6BC-7F3B53F869F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improvements could involve more advanced ML models.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5607-DAA4-D356-B2AF-48384717F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2BE98-2A88-3BFD-030D-9F7E0A002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CA15-C4E2-2367-64DE-881E2B4B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39CF-AFDC-588C-968C-DB927B07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C6E2-DD2B-7358-2715-7882F946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1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1CFF-47F8-E1FC-5EC6-011212FC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2DBAF-B1AE-3F1A-FFB6-88F0A87C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2DE6-51E5-29DF-7EE3-3CB41A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56EC-4956-82BA-CFDD-D64F5F09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6AA9B-A581-3409-4855-90510E1D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6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3A37-B1A5-E0F4-9623-5BD27536A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53A22-7E10-4889-8432-303B86FF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E500-E9E4-18D3-52BB-84572800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E460-3F6C-1551-91F9-954453F7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90D6-3D81-340D-7806-0160A7D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8E99-86B5-ECAF-C28D-73BC9653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02AC-89A9-5EB4-063D-CBB19E94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8561-6EE2-B4C8-3FF3-D5D98625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371D-2F0A-68F9-E2DA-B5947CC4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4459-D160-5CF9-5ABE-B60E67B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4382-7D82-9F01-70C9-7F62DBD4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D7DFB-1B26-C508-8070-116CDA02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E215-2036-2429-3001-CE723CBD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B7CD-2567-3C8A-F903-7B13F895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0F56-713F-3BD1-0045-9E283B4A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7BF-16FD-58D0-2E71-A00E7942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026-ECEC-6785-5233-6DF1868AA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5DEE-CAC2-328B-DAEF-F8EF3BF6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06D16-B052-E5B0-99ED-F48895A9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1F138-8A58-BD2E-5E9D-41BEDD66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A377E-C132-CCF8-DF6C-EE168C9C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0AD4-BD9B-FF74-CA3C-95A5A93C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777A9-3BD6-D582-6A88-DD899DC6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1E163-A741-18DA-D3A2-859B5DB4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2575B-0BB0-F5CD-6404-C58CA3006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DF7FF-4F48-8388-775D-5D474D483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98C85-DEF4-A5FB-720A-C95A62DA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93866-D204-BBA2-3B94-A70B73AA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14433-5926-8037-2FC6-DAA23FE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EF6F-C782-E37A-596D-A82FE20B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018F5-BA7C-3F1A-FB34-4D0D4E7A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F9DB-0872-96B3-099A-98D2E91D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9B05-4970-47A0-B617-3273745B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A0684-A1DB-1489-8C80-5ED4A0FD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BBCE2-CDD0-6FFA-D67C-629CE7CE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FB8C-781B-F5CB-07EA-FAA2F5AF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1BC0-FA4C-8ADA-3ACA-37A8C1E4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1B0E-7621-84BC-2906-ABC44D28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D4F61-376F-9B1F-25D4-94236E75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D1B02-DDE4-8B39-5729-79642070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D5F5A-D652-B557-29A4-5A3C68E0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6BF7-604E-B8C3-4C67-31E7AED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656F-DD59-F446-93BD-4075DD71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BEAB-7E63-FD36-7A9B-9B9B8F4DC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1D1C8-AB8D-BF17-541F-EEF2C03F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E4E4C-DA2A-09D0-3444-2BC2EF9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CD329-92C9-AB56-FBA1-4209C876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F08D-500E-EF48-A60F-9143D0F3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7CA4E-A5AA-FA1B-B0C2-15E0A9D8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0FCE-5565-C136-9752-5C97E961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B158-9E7C-9A0F-3AA9-E77F877AD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B8EDF-BC68-4301-8715-2A5CDAC1AC3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1D68-FD53-3B11-8547-B56E11FB5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1970-5D5F-5548-5D61-1501253A8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18656-6CAB-4009-9850-EE83D1E7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erson writing on a notepad">
            <a:extLst>
              <a:ext uri="{FF2B5EF4-FFF2-40B4-BE49-F238E27FC236}">
                <a16:creationId xmlns:a16="http://schemas.microsoft.com/office/drawing/2014/main" id="{CAE7AF6B-16CE-BE5B-A2FB-65145FAA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39" b="15707"/>
          <a:stretch/>
        </p:blipFill>
        <p:spPr>
          <a:xfrm>
            <a:off x="-4" y="-16897"/>
            <a:ext cx="12192003" cy="6884632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4083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C6967AE-4FE9-0221-CE2C-F68F11D9A2C9}"/>
              </a:ext>
            </a:extLst>
          </p:cNvPr>
          <p:cNvSpPr txBox="1">
            <a:spLocks/>
          </p:cNvSpPr>
          <p:nvPr/>
        </p:nvSpPr>
        <p:spPr>
          <a:xfrm>
            <a:off x="7227856" y="2209316"/>
            <a:ext cx="3069083" cy="1945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i="0">
                <a:effectLst/>
              </a:rPr>
              <a:t>Lead Scoring Case Study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5334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6AB48320-A5D9-56DA-3CA2-60EE40CD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7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3AC7B-6D70-7982-A8D2-4D9FDA84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/>
              <a:t>Problem Statement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169AB-9690-2D96-FF1B-09E25205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316" y="2743200"/>
            <a:ext cx="5808459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Objective:</a:t>
            </a: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Build a logistic regression model to assign a lead  score between 0-100.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Help the company prioritize potential leads based on conversion probability.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Challenges:</a:t>
            </a: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Handling missing values and data quality issues.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Selecting key predictive features for lead conversion.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Evaluating model effectiveness using business-relevant metrics.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462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EBF7-63A4-DD9F-69BF-0185FDAF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Analysis Approach</a:t>
            </a:r>
            <a:endParaRPr lang="en-US" sz="32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489861A-02F0-ECAA-BFFE-3B9070E6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9" r="4021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8B9A-5281-265A-EA80-C59B518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400" b="1"/>
              <a:t>Step 1: Data Understanding &amp; Preparation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Checked for missing values, duplicates, and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Standardized numerical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Converted categorical variables to numerical form.</a:t>
            </a:r>
          </a:p>
          <a:p>
            <a:r>
              <a:rPr lang="en-US" sz="1400" b="1"/>
              <a:t>Step 2: Exploratory Data Analysis (EDA)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Analyzed data distribution 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Identified key features correlated with lead conversion.</a:t>
            </a:r>
          </a:p>
          <a:p>
            <a:r>
              <a:rPr lang="en-US" sz="1400" b="1"/>
              <a:t>Step 3: Model Building &amp; Evaluation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Trained a Logistic Regression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Evaluated performance using Accuracy, ROC AUC, and Confusion Matrix.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133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C8CA7-D4BF-C304-C9CA-C33E8ECA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1D71-2B7F-8EDA-D67C-57176A0C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5291835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Score: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Measures overall prediction correctness. </a:t>
            </a:r>
          </a:p>
          <a:p>
            <a:pPr marL="0" indent="0">
              <a:buNone/>
            </a:pPr>
            <a:r>
              <a:rPr lang="en-US" sz="1600" b="1" dirty="0"/>
              <a:t>Confusion Matrix: </a:t>
            </a:r>
            <a:r>
              <a:rPr lang="en-US" sz="1600" dirty="0"/>
              <a:t>Shows correct and incorrect classifications.</a:t>
            </a:r>
          </a:p>
          <a:p>
            <a:pPr marL="0" indent="0">
              <a:buNone/>
            </a:pPr>
            <a:r>
              <a:rPr lang="en-US" sz="1600" b="1" dirty="0"/>
              <a:t>ROC AUC Score: </a:t>
            </a:r>
            <a:r>
              <a:rPr lang="en-US" sz="1600" dirty="0"/>
              <a:t>Evaluates classification effectiveness.</a:t>
            </a:r>
          </a:p>
          <a:p>
            <a:pPr marL="0" indent="0">
              <a:buNone/>
            </a:pPr>
            <a:r>
              <a:rPr lang="en-US" sz="1600" b="1" dirty="0"/>
              <a:t>Classification Report: </a:t>
            </a:r>
            <a:r>
              <a:rPr lang="en-US" sz="1600" dirty="0"/>
              <a:t>Precision, Recall, and F1-score.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2042632D-8E2C-5C8E-A808-4887087D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345EFB0C-AB0C-41EF-B9AA-BC315ECC5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263EE-0796-F85D-CDAE-CCEEE4A4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Key Results &amp; Business Insights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F4BAA-9F93-A73A-0CDD-0FC004C2B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7535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3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570AB-E9CD-E190-8D57-DA632ED3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Visualizations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9B6F-1F23-476F-EAA0-EE8B41E9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Feature Importance Chart</a:t>
            </a:r>
            <a:r>
              <a:rPr lang="en-US" sz="2000"/>
              <a:t>: Shows the most significant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Confusion Matrix Heatmap</a:t>
            </a:r>
            <a:r>
              <a:rPr lang="en-US" sz="2000"/>
              <a:t>: Displays classification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ROC Curve</a:t>
            </a:r>
            <a:r>
              <a:rPr lang="en-US" sz="2000"/>
              <a:t>: Evaluates the trade-off between sensitivity and specificity.</a:t>
            </a:r>
          </a:p>
          <a:p>
            <a:endParaRPr lang="en-US" sz="20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90EDDEA-2D67-A0FC-8A2E-287C89F6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9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33060-B1A9-5721-0BD8-2D68DA48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Recommendations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B2CB1-479A-959E-B964-50A45FB88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4657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41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65213-CD14-5114-185C-702BDEE7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949A6-4342-841C-75DA-ADF21E6C7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9828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15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Problem Statement</vt:lpstr>
      <vt:lpstr>Analysis Approach</vt:lpstr>
      <vt:lpstr>Model Evaluation Metrics</vt:lpstr>
      <vt:lpstr>Key Results &amp; Business Insights</vt:lpstr>
      <vt:lpstr>Visualizations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Wasi Stanikzai</dc:creator>
  <cp:lastModifiedBy>Abdul Wasi Stanikzai</cp:lastModifiedBy>
  <cp:revision>3</cp:revision>
  <dcterms:created xsi:type="dcterms:W3CDTF">2025-02-12T06:07:11Z</dcterms:created>
  <dcterms:modified xsi:type="dcterms:W3CDTF">2025-02-12T06:18:19Z</dcterms:modified>
</cp:coreProperties>
</file>