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grandir" charset="1" panose="00000500000000000000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298773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552781" y="3664112"/>
            <a:ext cx="12286259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5"/>
              </a:lnSpc>
            </a:pPr>
            <a:r>
              <a:rPr lang="en-US" sz="1055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Firma Spedycyjna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954480" y="676489"/>
            <a:ext cx="7775228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9"/>
              </a:lnSpc>
            </a:pPr>
            <a:r>
              <a:rPr lang="en-US" sz="22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Uniwersytet Warmińsko-Mazurski w Olsztynie</a:t>
            </a:r>
          </a:p>
          <a:p>
            <a:pPr algn="ctr">
              <a:lnSpc>
                <a:spcPts val="2529"/>
              </a:lnSpc>
            </a:pPr>
            <a:r>
              <a:rPr lang="en-US" sz="22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Wydział Matematyki i Informatyki</a:t>
            </a:r>
          </a:p>
          <a:p>
            <a:pPr algn="ctr">
              <a:lnSpc>
                <a:spcPts val="2529"/>
              </a:lnSpc>
              <a:spcBef>
                <a:spcPct val="0"/>
              </a:spcBef>
            </a:pPr>
            <a:r>
              <a:rPr lang="en-US" sz="22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Inżynieria Systemów Informatycznych semestr 4 grupa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74082" y="8677910"/>
            <a:ext cx="621391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kierownik Kacper Wasiulewski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Bartosz Olszak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5764583" y="-1012531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00871" y="945260"/>
            <a:ext cx="12286259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5"/>
              </a:lnSpc>
            </a:pPr>
            <a:r>
              <a:rPr lang="en-US" sz="1055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Problematyka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537913" y="2870207"/>
            <a:ext cx="6377290" cy="11105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9"/>
              </a:lnSpc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System ma na celu poprawienie       efektywności zarządzania firmą                   spedycyjno-transportową, w                         szczególności:</a:t>
            </a:r>
          </a:p>
          <a:p>
            <a:pPr algn="l" marL="593724" indent="-296862" lvl="1">
              <a:lnSpc>
                <a:spcPts val="3849"/>
              </a:lnSpc>
              <a:buFont typeface="Arial"/>
              <a:buChar char="•"/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Przepływu informacji na linii </a:t>
            </a:r>
          </a:p>
          <a:p>
            <a:pPr algn="l">
              <a:lnSpc>
                <a:spcPts val="3849"/>
              </a:lnSpc>
              <a:spcBef>
                <a:spcPct val="0"/>
              </a:spcBef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Klient-Spedytor-Kierowca</a:t>
            </a:r>
          </a:p>
          <a:p>
            <a:pPr algn="l" marL="593724" indent="-296862" lvl="1">
              <a:lnSpc>
                <a:spcPts val="3849"/>
              </a:lnSpc>
              <a:spcBef>
                <a:spcPct val="0"/>
              </a:spcBef>
              <a:buFont typeface="Arial"/>
              <a:buChar char="•"/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Organizacji zleceń transportowych</a:t>
            </a:r>
          </a:p>
          <a:p>
            <a:pPr algn="l" marL="593724" indent="-296862" lvl="1">
              <a:lnSpc>
                <a:spcPts val="3849"/>
              </a:lnSpc>
              <a:spcBef>
                <a:spcPct val="0"/>
              </a:spcBef>
              <a:buFont typeface="Arial"/>
              <a:buChar char="•"/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Zarządzania zasobami (zleceniami, pojazdami, kierowcami)</a:t>
            </a:r>
          </a:p>
          <a:p>
            <a:pPr algn="l" marL="593724" indent="-296862" lvl="1">
              <a:lnSpc>
                <a:spcPts val="3849"/>
              </a:lnSpc>
              <a:spcBef>
                <a:spcPct val="0"/>
              </a:spcBef>
              <a:buFont typeface="Arial"/>
              <a:buChar char="•"/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obsługi dokumentacji</a:t>
            </a: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598215" y="2870207"/>
            <a:ext cx="6347908" cy="8166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8"/>
              </a:lnSpc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Wdrożenie systemu pozwoli na: </a:t>
            </a:r>
          </a:p>
          <a:p>
            <a:pPr algn="l" marL="593525" indent="-296762" lvl="1">
              <a:lnSpc>
                <a:spcPts val="3848"/>
              </a:lnSpc>
              <a:spcBef>
                <a:spcPct val="0"/>
              </a:spcBef>
              <a:buFont typeface="Arial"/>
              <a:buChar char="•"/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automatyzację i cyfryzację procesów w firmie</a:t>
            </a:r>
          </a:p>
          <a:p>
            <a:pPr algn="l" marL="593525" indent="-296762" lvl="1">
              <a:lnSpc>
                <a:spcPts val="3848"/>
              </a:lnSpc>
              <a:spcBef>
                <a:spcPct val="0"/>
              </a:spcBef>
              <a:buFont typeface="Arial"/>
              <a:buChar char="•"/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skrócenie czasu realizacji zleceń</a:t>
            </a:r>
          </a:p>
          <a:p>
            <a:pPr algn="l" marL="593525" indent="-296762" lvl="1">
              <a:lnSpc>
                <a:spcPts val="3848"/>
              </a:lnSpc>
              <a:spcBef>
                <a:spcPct val="0"/>
              </a:spcBef>
              <a:buFont typeface="Arial"/>
              <a:buChar char="•"/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uproszczenie kontaktu z klientami i kierowcami</a:t>
            </a:r>
          </a:p>
          <a:p>
            <a:pPr algn="l" marL="593525" indent="-296762" lvl="1">
              <a:lnSpc>
                <a:spcPts val="3848"/>
              </a:lnSpc>
              <a:spcBef>
                <a:spcPct val="0"/>
              </a:spcBef>
              <a:buFont typeface="Arial"/>
              <a:buChar char="•"/>
            </a:pPr>
            <a:r>
              <a:rPr lang="en-US" sz="274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poprawę organizacji pracy i przejrzystość danych w firmie</a:t>
            </a: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  <a:p>
            <a:pPr algn="ctr">
              <a:lnSpc>
                <a:spcPts val="314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872262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35498" y="828675"/>
            <a:ext cx="12286259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5"/>
              </a:lnSpc>
            </a:pPr>
            <a:r>
              <a:rPr lang="en-US" sz="1055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Pomysł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4541937" y="2572385"/>
            <a:ext cx="9010352" cy="10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System jest kompleksową aplikacją wspomagającą zarządzanie </a:t>
            </a:r>
          </a:p>
          <a:p>
            <a:pPr algn="ctr">
              <a:lnSpc>
                <a:spcPts val="2640"/>
              </a:lnSpc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firmą spedycyjno-transportową, obsługującą cały proces</a:t>
            </a:r>
          </a:p>
          <a:p>
            <a:pPr algn="ctr">
              <a:lnSpc>
                <a:spcPts val="2640"/>
              </a:lnSpc>
              <a:spcBef>
                <a:spcPct val="0"/>
              </a:spcBef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transportowy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397085"/>
            <a:ext cx="9332863" cy="242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  Do kluczowych funkcjonalności systemu należą m.in.:</a:t>
            </a:r>
          </a:p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Wyszukiwanie zleceń</a:t>
            </a:r>
          </a:p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Zarządzanie</a:t>
            </a: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umowami </a:t>
            </a:r>
          </a:p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Organizacja i realizacja transportu</a:t>
            </a:r>
          </a:p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Moduł Klienta</a:t>
            </a:r>
          </a:p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Monitoring GPS pojazdów</a:t>
            </a:r>
          </a:p>
          <a:p>
            <a:pPr algn="l" marL="518160" indent="-259080" lvl="1">
              <a:lnSpc>
                <a:spcPts val="264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Wielojęzyczny interfejs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87943" y="4397085"/>
            <a:ext cx="9968814" cy="175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  Największą innowacją systemu jest:</a:t>
            </a:r>
          </a:p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Integracja z platformą Trans.eu</a:t>
            </a:r>
          </a:p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Zaawansowany panel Spedytora</a:t>
            </a:r>
          </a:p>
          <a:p>
            <a:pPr algn="l" marL="518160" indent="-259080" lvl="1">
              <a:lnSpc>
                <a:spcPts val="264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Rozbudowany interfejs Klienta</a:t>
            </a:r>
          </a:p>
          <a:p>
            <a:pPr algn="l" marL="518160" indent="-259080" lvl="1">
              <a:lnSpc>
                <a:spcPts val="264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Zintegrowana obsługa dokumentacji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35498" y="828675"/>
            <a:ext cx="12286259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5"/>
              </a:lnSpc>
            </a:pPr>
            <a:r>
              <a:rPr lang="en-US" sz="1055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Architektura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18124073" y="10125237"/>
            <a:ext cx="163927" cy="139686"/>
          </a:xfrm>
          <a:custGeom>
            <a:avLst/>
            <a:gdLst/>
            <a:ahLst/>
            <a:cxnLst/>
            <a:rect r="r" b="b" t="t" l="l"/>
            <a:pathLst>
              <a:path h="139686" w="163927">
                <a:moveTo>
                  <a:pt x="0" y="0"/>
                </a:moveTo>
                <a:lnTo>
                  <a:pt x="163927" y="0"/>
                </a:lnTo>
                <a:lnTo>
                  <a:pt x="163927" y="139686"/>
                </a:lnTo>
                <a:lnTo>
                  <a:pt x="0" y="139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35498" y="2509385"/>
            <a:ext cx="11993938" cy="7412920"/>
          </a:xfrm>
          <a:custGeom>
            <a:avLst/>
            <a:gdLst/>
            <a:ahLst/>
            <a:cxnLst/>
            <a:rect r="r" b="b" t="t" l="l"/>
            <a:pathLst>
              <a:path h="7412920" w="11993938">
                <a:moveTo>
                  <a:pt x="0" y="0"/>
                </a:moveTo>
                <a:lnTo>
                  <a:pt x="11993938" y="0"/>
                </a:lnTo>
                <a:lnTo>
                  <a:pt x="11993938" y="7412920"/>
                </a:lnTo>
                <a:lnTo>
                  <a:pt x="0" y="74129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3107919" y="0"/>
            <a:ext cx="12072163" cy="10287000"/>
          </a:xfrm>
          <a:custGeom>
            <a:avLst/>
            <a:gdLst/>
            <a:ahLst/>
            <a:cxnLst/>
            <a:rect r="r" b="b" t="t" l="l"/>
            <a:pathLst>
              <a:path h="10287000" w="12072163">
                <a:moveTo>
                  <a:pt x="0" y="0"/>
                </a:moveTo>
                <a:lnTo>
                  <a:pt x="12072162" y="0"/>
                </a:lnTo>
                <a:lnTo>
                  <a:pt x="120721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612751" y="144843"/>
            <a:ext cx="12286259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5"/>
              </a:lnSpc>
            </a:pPr>
            <a:r>
              <a:rPr lang="en-US" sz="1055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Interfejsy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523824" y="0"/>
            <a:ext cx="5696426" cy="10287000"/>
          </a:xfrm>
          <a:custGeom>
            <a:avLst/>
            <a:gdLst/>
            <a:ahLst/>
            <a:cxnLst/>
            <a:rect r="r" b="b" t="t" l="l"/>
            <a:pathLst>
              <a:path h="10287000" w="5696426">
                <a:moveTo>
                  <a:pt x="0" y="0"/>
                </a:moveTo>
                <a:lnTo>
                  <a:pt x="5696426" y="0"/>
                </a:lnTo>
                <a:lnTo>
                  <a:pt x="569642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8552" y="2346568"/>
            <a:ext cx="10572928" cy="7163159"/>
          </a:xfrm>
          <a:custGeom>
            <a:avLst/>
            <a:gdLst/>
            <a:ahLst/>
            <a:cxnLst/>
            <a:rect r="r" b="b" t="t" l="l"/>
            <a:pathLst>
              <a:path h="7163159" w="10572928">
                <a:moveTo>
                  <a:pt x="0" y="0"/>
                </a:moveTo>
                <a:lnTo>
                  <a:pt x="10572928" y="0"/>
                </a:lnTo>
                <a:lnTo>
                  <a:pt x="10572928" y="7163159"/>
                </a:lnTo>
                <a:lnTo>
                  <a:pt x="0" y="71631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329491" y="2408435"/>
            <a:ext cx="8625072" cy="5854268"/>
          </a:xfrm>
          <a:custGeom>
            <a:avLst/>
            <a:gdLst/>
            <a:ahLst/>
            <a:cxnLst/>
            <a:rect r="r" b="b" t="t" l="l"/>
            <a:pathLst>
              <a:path h="5854268" w="8625072">
                <a:moveTo>
                  <a:pt x="0" y="0"/>
                </a:moveTo>
                <a:lnTo>
                  <a:pt x="8625073" y="0"/>
                </a:lnTo>
                <a:lnTo>
                  <a:pt x="8625073" y="5854268"/>
                </a:lnTo>
                <a:lnTo>
                  <a:pt x="0" y="58542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201" y="2408435"/>
            <a:ext cx="8577682" cy="5854268"/>
          </a:xfrm>
          <a:custGeom>
            <a:avLst/>
            <a:gdLst/>
            <a:ahLst/>
            <a:cxnLst/>
            <a:rect r="r" b="b" t="t" l="l"/>
            <a:pathLst>
              <a:path h="5854268" w="8577682">
                <a:moveTo>
                  <a:pt x="0" y="0"/>
                </a:moveTo>
                <a:lnTo>
                  <a:pt x="8577682" y="0"/>
                </a:lnTo>
                <a:lnTo>
                  <a:pt x="8577682" y="5854268"/>
                </a:lnTo>
                <a:lnTo>
                  <a:pt x="0" y="58542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826263" y="-207537"/>
            <a:ext cx="12286259" cy="4320258"/>
            <a:chOff x="0" y="0"/>
            <a:chExt cx="16381678" cy="576034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35"/>
              <a:ext cx="16381678" cy="23344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605"/>
                </a:lnSpc>
              </a:pPr>
              <a:r>
                <a:rPr lang="en-US" sz="1055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Podsumowanie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64904"/>
              <a:ext cx="16381678" cy="2895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System znacząco usprawnia zarządzanie firmą spedycyjno-transportową. </a:t>
              </a: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Dzięki czytelnemu interfejsowi system wspiera wszystkich jego użytkowników.</a:t>
              </a:r>
            </a:p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Do wdrożenia systemu potrzeba 2 osób i 3 miesięcy.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Freeform 8" id="8"/>
          <p:cNvSpPr/>
          <p:nvPr/>
        </p:nvSpPr>
        <p:spPr>
          <a:xfrm flipH="false" flipV="false" rot="0">
            <a:off x="5500531" y="4112722"/>
            <a:ext cx="7950449" cy="5972775"/>
          </a:xfrm>
          <a:custGeom>
            <a:avLst/>
            <a:gdLst/>
            <a:ahLst/>
            <a:cxnLst/>
            <a:rect r="r" b="b" t="t" l="l"/>
            <a:pathLst>
              <a:path h="5972775" w="7950449">
                <a:moveTo>
                  <a:pt x="0" y="0"/>
                </a:moveTo>
                <a:lnTo>
                  <a:pt x="7950448" y="0"/>
                </a:lnTo>
                <a:lnTo>
                  <a:pt x="7950448" y="5972774"/>
                </a:lnTo>
                <a:lnTo>
                  <a:pt x="0" y="59727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863711" y="828675"/>
            <a:ext cx="12286259" cy="326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5"/>
              </a:lnSpc>
            </a:pPr>
            <a:r>
              <a:rPr lang="en-US" sz="1055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Dziękujemy za Uwage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787235" y="7477760"/>
            <a:ext cx="850076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Kontakt: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kacper.wasiulewski@student.uwm.edu.pl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bartosz.olszak@student.uwm.edu.pl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63711" y="4256405"/>
            <a:ext cx="122862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Zachęcamy do zadawania pytań!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DAGpBEkeWY0</dc:identifier>
  <dcterms:modified xsi:type="dcterms:W3CDTF">2011-08-01T06:04:30Z</dcterms:modified>
  <cp:revision>1</cp:revision>
  <dc:title>Firma Spedycyjna</dc:title>
</cp:coreProperties>
</file>