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62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3F71E-E075-4128-AE6C-47A2B16F4CA2}" v="96" dt="2024-03-24T08:22:57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7" autoAdjust="0"/>
  </p:normalViewPr>
  <p:slideViewPr>
    <p:cSldViewPr snapToGrid="0">
      <p:cViewPr varScale="1">
        <p:scale>
          <a:sx n="92" d="100"/>
          <a:sy n="92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hten Dai" userId="8054c116a5259405" providerId="LiveId" clId="{28E3F71E-E075-4128-AE6C-47A2B16F4CA2}"/>
    <pc:docChg chg="undo redo custSel addSld delSld modSld modMainMaster">
      <pc:chgData name="Mighten Dai" userId="8054c116a5259405" providerId="LiveId" clId="{28E3F71E-E075-4128-AE6C-47A2B16F4CA2}" dt="2024-03-26T06:53:33.054" v="7628" actId="20577"/>
      <pc:docMkLst>
        <pc:docMk/>
      </pc:docMkLst>
      <pc:sldChg chg="addSp delSp modSp new mod">
        <pc:chgData name="Mighten Dai" userId="8054c116a5259405" providerId="LiveId" clId="{28E3F71E-E075-4128-AE6C-47A2B16F4CA2}" dt="2024-03-24T05:12:49.101" v="5596" actId="1076"/>
        <pc:sldMkLst>
          <pc:docMk/>
          <pc:sldMk cId="1399686083" sldId="256"/>
        </pc:sldMkLst>
        <pc:spChg chg="mod">
          <ac:chgData name="Mighten Dai" userId="8054c116a5259405" providerId="LiveId" clId="{28E3F71E-E075-4128-AE6C-47A2B16F4CA2}" dt="2024-03-23T12:23:13.433" v="4137" actId="1076"/>
          <ac:spMkLst>
            <pc:docMk/>
            <pc:sldMk cId="1399686083" sldId="256"/>
            <ac:spMk id="2" creationId="{71E9C1C3-D983-1B74-DFD7-D371916BFC61}"/>
          </ac:spMkLst>
        </pc:spChg>
        <pc:spChg chg="mod">
          <ac:chgData name="Mighten Dai" userId="8054c116a5259405" providerId="LiveId" clId="{28E3F71E-E075-4128-AE6C-47A2B16F4CA2}" dt="2024-03-24T03:42:27.729" v="5487" actId="21"/>
          <ac:spMkLst>
            <pc:docMk/>
            <pc:sldMk cId="1399686083" sldId="256"/>
            <ac:spMk id="3" creationId="{C9651906-93F2-6DF3-0AEF-D85F729CB8F3}"/>
          </ac:spMkLst>
        </pc:spChg>
        <pc:graphicFrameChg chg="add del mod modGraphic">
          <ac:chgData name="Mighten Dai" userId="8054c116a5259405" providerId="LiveId" clId="{28E3F71E-E075-4128-AE6C-47A2B16F4CA2}" dt="2024-03-24T03:43:50.874" v="5500" actId="478"/>
          <ac:graphicFrameMkLst>
            <pc:docMk/>
            <pc:sldMk cId="1399686083" sldId="256"/>
            <ac:graphicFrameMk id="4" creationId="{B0C66C91-9F04-8DC7-BB0A-4FCB3D44A987}"/>
          </ac:graphicFrameMkLst>
        </pc:graphicFrameChg>
        <pc:graphicFrameChg chg="add mod modGraphic">
          <ac:chgData name="Mighten Dai" userId="8054c116a5259405" providerId="LiveId" clId="{28E3F71E-E075-4128-AE6C-47A2B16F4CA2}" dt="2024-03-24T05:12:49.101" v="5596" actId="1076"/>
          <ac:graphicFrameMkLst>
            <pc:docMk/>
            <pc:sldMk cId="1399686083" sldId="256"/>
            <ac:graphicFrameMk id="5" creationId="{71F974F6-6DF5-5030-48DB-5A798AFBCA4F}"/>
          </ac:graphicFrameMkLst>
        </pc:graphicFrameChg>
      </pc:sldChg>
      <pc:sldChg chg="modSp new mod">
        <pc:chgData name="Mighten Dai" userId="8054c116a5259405" providerId="LiveId" clId="{28E3F71E-E075-4128-AE6C-47A2B16F4CA2}" dt="2024-03-23T12:25:08.177" v="4157" actId="20577"/>
        <pc:sldMkLst>
          <pc:docMk/>
          <pc:sldMk cId="1114482561" sldId="257"/>
        </pc:sldMkLst>
        <pc:spChg chg="mod">
          <ac:chgData name="Mighten Dai" userId="8054c116a5259405" providerId="LiveId" clId="{28E3F71E-E075-4128-AE6C-47A2B16F4CA2}" dt="2024-03-23T08:04:29.014" v="101" actId="20577"/>
          <ac:spMkLst>
            <pc:docMk/>
            <pc:sldMk cId="1114482561" sldId="257"/>
            <ac:spMk id="2" creationId="{38A0F7D8-4B1C-944C-850F-B94A4C826663}"/>
          </ac:spMkLst>
        </pc:spChg>
        <pc:spChg chg="mod">
          <ac:chgData name="Mighten Dai" userId="8054c116a5259405" providerId="LiveId" clId="{28E3F71E-E075-4128-AE6C-47A2B16F4CA2}" dt="2024-03-23T12:25:08.177" v="4157" actId="20577"/>
          <ac:spMkLst>
            <pc:docMk/>
            <pc:sldMk cId="1114482561" sldId="257"/>
            <ac:spMk id="3" creationId="{2FB50EE8-02DE-6D03-16D8-7AAE4C317E80}"/>
          </ac:spMkLst>
        </pc:spChg>
      </pc:sldChg>
      <pc:sldChg chg="modSp new mod modNotesTx">
        <pc:chgData name="Mighten Dai" userId="8054c116a5259405" providerId="LiveId" clId="{28E3F71E-E075-4128-AE6C-47A2B16F4CA2}" dt="2024-03-26T06:53:33.054" v="7628" actId="20577"/>
        <pc:sldMkLst>
          <pc:docMk/>
          <pc:sldMk cId="2924690274" sldId="258"/>
        </pc:sldMkLst>
        <pc:spChg chg="mod">
          <ac:chgData name="Mighten Dai" userId="8054c116a5259405" providerId="LiveId" clId="{28E3F71E-E075-4128-AE6C-47A2B16F4CA2}" dt="2024-03-23T08:15:49.453" v="666" actId="20577"/>
          <ac:spMkLst>
            <pc:docMk/>
            <pc:sldMk cId="2924690274" sldId="258"/>
            <ac:spMk id="2" creationId="{DCDD395C-4B3F-A92A-B445-AD7F49639CB4}"/>
          </ac:spMkLst>
        </pc:spChg>
        <pc:spChg chg="mod">
          <ac:chgData name="Mighten Dai" userId="8054c116a5259405" providerId="LiveId" clId="{28E3F71E-E075-4128-AE6C-47A2B16F4CA2}" dt="2024-03-26T06:53:33.054" v="7628" actId="20577"/>
          <ac:spMkLst>
            <pc:docMk/>
            <pc:sldMk cId="2924690274" sldId="258"/>
            <ac:spMk id="3" creationId="{F38D3F85-D249-9547-2EFD-4D951C4A3661}"/>
          </ac:spMkLst>
        </pc:spChg>
      </pc:sldChg>
      <pc:sldChg chg="modSp new mod">
        <pc:chgData name="Mighten Dai" userId="8054c116a5259405" providerId="LiveId" clId="{28E3F71E-E075-4128-AE6C-47A2B16F4CA2}" dt="2024-03-24T07:48:45.836" v="6806" actId="20577"/>
        <pc:sldMkLst>
          <pc:docMk/>
          <pc:sldMk cId="3032730742" sldId="259"/>
        </pc:sldMkLst>
        <pc:spChg chg="mod">
          <ac:chgData name="Mighten Dai" userId="8054c116a5259405" providerId="LiveId" clId="{28E3F71E-E075-4128-AE6C-47A2B16F4CA2}" dt="2024-03-23T10:33:43.814" v="2146" actId="20577"/>
          <ac:spMkLst>
            <pc:docMk/>
            <pc:sldMk cId="3032730742" sldId="259"/>
            <ac:spMk id="2" creationId="{F7E5054F-F958-7F80-D0FD-7F3294419B28}"/>
          </ac:spMkLst>
        </pc:spChg>
        <pc:spChg chg="mod">
          <ac:chgData name="Mighten Dai" userId="8054c116a5259405" providerId="LiveId" clId="{28E3F71E-E075-4128-AE6C-47A2B16F4CA2}" dt="2024-03-24T07:48:45.836" v="6806" actId="20577"/>
          <ac:spMkLst>
            <pc:docMk/>
            <pc:sldMk cId="3032730742" sldId="259"/>
            <ac:spMk id="3" creationId="{B98501D5-F8A3-C949-1C33-A87A5CA5AA20}"/>
          </ac:spMkLst>
        </pc:spChg>
      </pc:sldChg>
      <pc:sldChg chg="addSp modSp new mod">
        <pc:chgData name="Mighten Dai" userId="8054c116a5259405" providerId="LiveId" clId="{28E3F71E-E075-4128-AE6C-47A2B16F4CA2}" dt="2024-03-23T12:25:25.192" v="4159" actId="20577"/>
        <pc:sldMkLst>
          <pc:docMk/>
          <pc:sldMk cId="1857593690" sldId="260"/>
        </pc:sldMkLst>
        <pc:spChg chg="mod">
          <ac:chgData name="Mighten Dai" userId="8054c116a5259405" providerId="LiveId" clId="{28E3F71E-E075-4128-AE6C-47A2B16F4CA2}" dt="2024-03-23T12:25:25.192" v="4159" actId="20577"/>
          <ac:spMkLst>
            <pc:docMk/>
            <pc:sldMk cId="1857593690" sldId="260"/>
            <ac:spMk id="2" creationId="{7AB94972-82A4-1513-695E-B4BE02B8566C}"/>
          </ac:spMkLst>
        </pc:spChg>
        <pc:spChg chg="mod">
          <ac:chgData name="Mighten Dai" userId="8054c116a5259405" providerId="LiveId" clId="{28E3F71E-E075-4128-AE6C-47A2B16F4CA2}" dt="2024-03-23T12:15:56.087" v="3854"/>
          <ac:spMkLst>
            <pc:docMk/>
            <pc:sldMk cId="1857593690" sldId="260"/>
            <ac:spMk id="3" creationId="{369DF4EB-4D9D-FFD3-9566-32AB43BC50B3}"/>
          </ac:spMkLst>
        </pc:spChg>
        <pc:spChg chg="add">
          <ac:chgData name="Mighten Dai" userId="8054c116a5259405" providerId="LiveId" clId="{28E3F71E-E075-4128-AE6C-47A2B16F4CA2}" dt="2024-03-23T08:50:12.050" v="958"/>
          <ac:spMkLst>
            <pc:docMk/>
            <pc:sldMk cId="1857593690" sldId="260"/>
            <ac:spMk id="5" creationId="{3952A975-2ED6-6AFD-C5DD-1B99E3D59F50}"/>
          </ac:spMkLst>
        </pc:spChg>
      </pc:sldChg>
      <pc:sldChg chg="addSp delSp modSp new mod">
        <pc:chgData name="Mighten Dai" userId="8054c116a5259405" providerId="LiveId" clId="{28E3F71E-E075-4128-AE6C-47A2B16F4CA2}" dt="2024-03-24T07:22:12.912" v="6325"/>
        <pc:sldMkLst>
          <pc:docMk/>
          <pc:sldMk cId="863293803" sldId="261"/>
        </pc:sldMkLst>
        <pc:spChg chg="mod">
          <ac:chgData name="Mighten Dai" userId="8054c116a5259405" providerId="LiveId" clId="{28E3F71E-E075-4128-AE6C-47A2B16F4CA2}" dt="2024-03-23T12:25:34.005" v="4161" actId="20577"/>
          <ac:spMkLst>
            <pc:docMk/>
            <pc:sldMk cId="863293803" sldId="261"/>
            <ac:spMk id="2" creationId="{70EAF8C4-3D38-A071-1313-67A087CCD6AA}"/>
          </ac:spMkLst>
        </pc:spChg>
        <pc:spChg chg="mod">
          <ac:chgData name="Mighten Dai" userId="8054c116a5259405" providerId="LiveId" clId="{28E3F71E-E075-4128-AE6C-47A2B16F4CA2}" dt="2024-03-24T07:22:12.912" v="6325"/>
          <ac:spMkLst>
            <pc:docMk/>
            <pc:sldMk cId="863293803" sldId="261"/>
            <ac:spMk id="3" creationId="{FE394C76-1D6C-B222-19A7-6F349C22AC67}"/>
          </ac:spMkLst>
        </pc:spChg>
        <pc:spChg chg="add del mod">
          <ac:chgData name="Mighten Dai" userId="8054c116a5259405" providerId="LiveId" clId="{28E3F71E-E075-4128-AE6C-47A2B16F4CA2}" dt="2024-03-23T10:23:23.244" v="1985" actId="22"/>
          <ac:spMkLst>
            <pc:docMk/>
            <pc:sldMk cId="863293803" sldId="261"/>
            <ac:spMk id="6" creationId="{BF211680-DD6F-20D7-0DA0-09315C0962D3}"/>
          </ac:spMkLst>
        </pc:spChg>
        <pc:picChg chg="add del mod">
          <ac:chgData name="Mighten Dai" userId="8054c116a5259405" providerId="LiveId" clId="{28E3F71E-E075-4128-AE6C-47A2B16F4CA2}" dt="2024-03-23T10:26:34.376" v="1991" actId="478"/>
          <ac:picMkLst>
            <pc:docMk/>
            <pc:sldMk cId="863293803" sldId="261"/>
            <ac:picMk id="8" creationId="{292F4D8A-6F04-E051-081E-571AFD995407}"/>
          </ac:picMkLst>
        </pc:picChg>
      </pc:sldChg>
      <pc:sldChg chg="addSp delSp modSp add mod">
        <pc:chgData name="Mighten Dai" userId="8054c116a5259405" providerId="LiveId" clId="{28E3F71E-E075-4128-AE6C-47A2B16F4CA2}" dt="2024-03-24T07:52:56.945" v="7000" actId="20577"/>
        <pc:sldMkLst>
          <pc:docMk/>
          <pc:sldMk cId="365090857" sldId="262"/>
        </pc:sldMkLst>
        <pc:spChg chg="mod">
          <ac:chgData name="Mighten Dai" userId="8054c116a5259405" providerId="LiveId" clId="{28E3F71E-E075-4128-AE6C-47A2B16F4CA2}" dt="2024-03-23T12:11:11.848" v="3649" actId="20577"/>
          <ac:spMkLst>
            <pc:docMk/>
            <pc:sldMk cId="365090857" sldId="262"/>
            <ac:spMk id="2" creationId="{70EAF8C4-3D38-A071-1313-67A087CCD6AA}"/>
          </ac:spMkLst>
        </pc:spChg>
        <pc:spChg chg="mod">
          <ac:chgData name="Mighten Dai" userId="8054c116a5259405" providerId="LiveId" clId="{28E3F71E-E075-4128-AE6C-47A2B16F4CA2}" dt="2024-03-24T07:52:56.945" v="7000" actId="20577"/>
          <ac:spMkLst>
            <pc:docMk/>
            <pc:sldMk cId="365090857" sldId="262"/>
            <ac:spMk id="3" creationId="{FE394C76-1D6C-B222-19A7-6F349C22AC67}"/>
          </ac:spMkLst>
        </pc:spChg>
        <pc:spChg chg="add del">
          <ac:chgData name="Mighten Dai" userId="8054c116a5259405" providerId="LiveId" clId="{28E3F71E-E075-4128-AE6C-47A2B16F4CA2}" dt="2024-03-23T10:23:40.238" v="1987" actId="22"/>
          <ac:spMkLst>
            <pc:docMk/>
            <pc:sldMk cId="365090857" sldId="262"/>
            <ac:spMk id="6" creationId="{E7769FD1-2EAE-CA5F-9D66-8B6FA211CB86}"/>
          </ac:spMkLst>
        </pc:spChg>
      </pc:sldChg>
      <pc:sldChg chg="addSp delSp modSp add mod">
        <pc:chgData name="Mighten Dai" userId="8054c116a5259405" providerId="LiveId" clId="{28E3F71E-E075-4128-AE6C-47A2B16F4CA2}" dt="2024-03-23T12:25:39.772" v="4163" actId="20577"/>
        <pc:sldMkLst>
          <pc:docMk/>
          <pc:sldMk cId="1314156442" sldId="263"/>
        </pc:sldMkLst>
        <pc:spChg chg="mod">
          <ac:chgData name="Mighten Dai" userId="8054c116a5259405" providerId="LiveId" clId="{28E3F71E-E075-4128-AE6C-47A2B16F4CA2}" dt="2024-03-23T12:25:39.772" v="4163" actId="20577"/>
          <ac:spMkLst>
            <pc:docMk/>
            <pc:sldMk cId="1314156442" sldId="263"/>
            <ac:spMk id="2" creationId="{70EAF8C4-3D38-A071-1313-67A087CCD6AA}"/>
          </ac:spMkLst>
        </pc:spChg>
        <pc:spChg chg="mod">
          <ac:chgData name="Mighten Dai" userId="8054c116a5259405" providerId="LiveId" clId="{28E3F71E-E075-4128-AE6C-47A2B16F4CA2}" dt="2024-03-23T12:02:36.805" v="3477" actId="114"/>
          <ac:spMkLst>
            <pc:docMk/>
            <pc:sldMk cId="1314156442" sldId="263"/>
            <ac:spMk id="3" creationId="{FE394C76-1D6C-B222-19A7-6F349C22AC67}"/>
          </ac:spMkLst>
        </pc:spChg>
        <pc:picChg chg="add del mod">
          <ac:chgData name="Mighten Dai" userId="8054c116a5259405" providerId="LiveId" clId="{28E3F71E-E075-4128-AE6C-47A2B16F4CA2}" dt="2024-03-23T11:29:25.418" v="2803" actId="478"/>
          <ac:picMkLst>
            <pc:docMk/>
            <pc:sldMk cId="1314156442" sldId="263"/>
            <ac:picMk id="6" creationId="{D1AD53AE-CDE9-AA09-3C05-A1C355560962}"/>
          </ac:picMkLst>
        </pc:picChg>
        <pc:picChg chg="add del mod modCrop">
          <ac:chgData name="Mighten Dai" userId="8054c116a5259405" providerId="LiveId" clId="{28E3F71E-E075-4128-AE6C-47A2B16F4CA2}" dt="2024-03-23T11:53:27.050" v="3329" actId="478"/>
          <ac:picMkLst>
            <pc:docMk/>
            <pc:sldMk cId="1314156442" sldId="263"/>
            <ac:picMk id="8" creationId="{4BACC68D-E881-8525-FC29-C3D6FA29ABCF}"/>
          </ac:picMkLst>
        </pc:picChg>
      </pc:sldChg>
      <pc:sldChg chg="modSp new mod">
        <pc:chgData name="Mighten Dai" userId="8054c116a5259405" providerId="LiveId" clId="{28E3F71E-E075-4128-AE6C-47A2B16F4CA2}" dt="2024-03-24T07:26:18.595" v="6564" actId="20577"/>
        <pc:sldMkLst>
          <pc:docMk/>
          <pc:sldMk cId="3073984047" sldId="264"/>
        </pc:sldMkLst>
        <pc:spChg chg="mod">
          <ac:chgData name="Mighten Dai" userId="8054c116a5259405" providerId="LiveId" clId="{28E3F71E-E075-4128-AE6C-47A2B16F4CA2}" dt="2024-03-23T11:21:21.704" v="2579" actId="20577"/>
          <ac:spMkLst>
            <pc:docMk/>
            <pc:sldMk cId="3073984047" sldId="264"/>
            <ac:spMk id="2" creationId="{7445F3D3-3E1A-A731-7F9B-4D230711FF0E}"/>
          </ac:spMkLst>
        </pc:spChg>
        <pc:spChg chg="mod">
          <ac:chgData name="Mighten Dai" userId="8054c116a5259405" providerId="LiveId" clId="{28E3F71E-E075-4128-AE6C-47A2B16F4CA2}" dt="2024-03-24T07:26:18.595" v="6564" actId="20577"/>
          <ac:spMkLst>
            <pc:docMk/>
            <pc:sldMk cId="3073984047" sldId="264"/>
            <ac:spMk id="3" creationId="{1B289764-15F2-ACCC-3492-648268407058}"/>
          </ac:spMkLst>
        </pc:spChg>
      </pc:sldChg>
      <pc:sldChg chg="modSp add mod modAnim">
        <pc:chgData name="Mighten Dai" userId="8054c116a5259405" providerId="LiveId" clId="{28E3F71E-E075-4128-AE6C-47A2B16F4CA2}" dt="2024-03-24T05:13:42.465" v="5597"/>
        <pc:sldMkLst>
          <pc:docMk/>
          <pc:sldMk cId="1700740388" sldId="265"/>
        </pc:sldMkLst>
        <pc:spChg chg="mod">
          <ac:chgData name="Mighten Dai" userId="8054c116a5259405" providerId="LiveId" clId="{28E3F71E-E075-4128-AE6C-47A2B16F4CA2}" dt="2024-03-23T12:25:48.053" v="4165" actId="20577"/>
          <ac:spMkLst>
            <pc:docMk/>
            <pc:sldMk cId="1700740388" sldId="265"/>
            <ac:spMk id="2" creationId="{70EAF8C4-3D38-A071-1313-67A087CCD6AA}"/>
          </ac:spMkLst>
        </pc:spChg>
        <pc:spChg chg="mod">
          <ac:chgData name="Mighten Dai" userId="8054c116a5259405" providerId="LiveId" clId="{28E3F71E-E075-4128-AE6C-47A2B16F4CA2}" dt="2024-03-23T12:18:31.190" v="3929" actId="207"/>
          <ac:spMkLst>
            <pc:docMk/>
            <pc:sldMk cId="1700740388" sldId="265"/>
            <ac:spMk id="3" creationId="{FE394C76-1D6C-B222-19A7-6F349C22AC67}"/>
          </ac:spMkLst>
        </pc:spChg>
        <pc:picChg chg="mod">
          <ac:chgData name="Mighten Dai" userId="8054c116a5259405" providerId="LiveId" clId="{28E3F71E-E075-4128-AE6C-47A2B16F4CA2}" dt="2024-03-23T12:19:30.025" v="3984" actId="692"/>
          <ac:picMkLst>
            <pc:docMk/>
            <pc:sldMk cId="1700740388" sldId="265"/>
            <ac:picMk id="8" creationId="{4BACC68D-E881-8525-FC29-C3D6FA29ABCF}"/>
          </ac:picMkLst>
        </pc:picChg>
      </pc:sldChg>
      <pc:sldChg chg="modSp add mod">
        <pc:chgData name="Mighten Dai" userId="8054c116a5259405" providerId="LiveId" clId="{28E3F71E-E075-4128-AE6C-47A2B16F4CA2}" dt="2024-03-24T07:48:28.984" v="6804" actId="27636"/>
        <pc:sldMkLst>
          <pc:docMk/>
          <pc:sldMk cId="2566365650" sldId="266"/>
        </pc:sldMkLst>
        <pc:spChg chg="mod">
          <ac:chgData name="Mighten Dai" userId="8054c116a5259405" providerId="LiveId" clId="{28E3F71E-E075-4128-AE6C-47A2B16F4CA2}" dt="2024-03-24T07:48:09.050" v="6787" actId="20577"/>
          <ac:spMkLst>
            <pc:docMk/>
            <pc:sldMk cId="2566365650" sldId="266"/>
            <ac:spMk id="2" creationId="{70EAF8C4-3D38-A071-1313-67A087CCD6AA}"/>
          </ac:spMkLst>
        </pc:spChg>
        <pc:spChg chg="mod">
          <ac:chgData name="Mighten Dai" userId="8054c116a5259405" providerId="LiveId" clId="{28E3F71E-E075-4128-AE6C-47A2B16F4CA2}" dt="2024-03-24T07:48:28.984" v="6804" actId="27636"/>
          <ac:spMkLst>
            <pc:docMk/>
            <pc:sldMk cId="2566365650" sldId="266"/>
            <ac:spMk id="3" creationId="{FE394C76-1D6C-B222-19A7-6F349C22AC67}"/>
          </ac:spMkLst>
        </pc:spChg>
      </pc:sldChg>
      <pc:sldChg chg="addSp delSp modSp add mod">
        <pc:chgData name="Mighten Dai" userId="8054c116a5259405" providerId="LiveId" clId="{28E3F71E-E075-4128-AE6C-47A2B16F4CA2}" dt="2024-03-24T07:48:03.684" v="6786" actId="20577"/>
        <pc:sldMkLst>
          <pc:docMk/>
          <pc:sldMk cId="2531664904" sldId="267"/>
        </pc:sldMkLst>
        <pc:spChg chg="mod">
          <ac:chgData name="Mighten Dai" userId="8054c116a5259405" providerId="LiveId" clId="{28E3F71E-E075-4128-AE6C-47A2B16F4CA2}" dt="2024-03-24T07:48:03.684" v="6786" actId="20577"/>
          <ac:spMkLst>
            <pc:docMk/>
            <pc:sldMk cId="2531664904" sldId="267"/>
            <ac:spMk id="2" creationId="{70EAF8C4-3D38-A071-1313-67A087CCD6AA}"/>
          </ac:spMkLst>
        </pc:spChg>
        <pc:spChg chg="mod">
          <ac:chgData name="Mighten Dai" userId="8054c116a5259405" providerId="LiveId" clId="{28E3F71E-E075-4128-AE6C-47A2B16F4CA2}" dt="2024-03-24T07:12:49.066" v="6249" actId="20577"/>
          <ac:spMkLst>
            <pc:docMk/>
            <pc:sldMk cId="2531664904" sldId="267"/>
            <ac:spMk id="3" creationId="{FE394C76-1D6C-B222-19A7-6F349C22AC67}"/>
          </ac:spMkLst>
        </pc:spChg>
        <pc:spChg chg="add del">
          <ac:chgData name="Mighten Dai" userId="8054c116a5259405" providerId="LiveId" clId="{28E3F71E-E075-4128-AE6C-47A2B16F4CA2}" dt="2024-03-23T13:21:06.717" v="5433" actId="478"/>
          <ac:spMkLst>
            <pc:docMk/>
            <pc:sldMk cId="2531664904" sldId="267"/>
            <ac:spMk id="5" creationId="{609CC2CF-8439-BFDC-A8E3-1ACE41AE438D}"/>
          </ac:spMkLst>
        </pc:spChg>
      </pc:sldChg>
      <pc:sldChg chg="addSp delSp modSp add mod">
        <pc:chgData name="Mighten Dai" userId="8054c116a5259405" providerId="LiveId" clId="{28E3F71E-E075-4128-AE6C-47A2B16F4CA2}" dt="2024-03-24T08:44:29.813" v="7485" actId="6549"/>
        <pc:sldMkLst>
          <pc:docMk/>
          <pc:sldMk cId="4160648083" sldId="268"/>
        </pc:sldMkLst>
        <pc:spChg chg="mod">
          <ac:chgData name="Mighten Dai" userId="8054c116a5259405" providerId="LiveId" clId="{28E3F71E-E075-4128-AE6C-47A2B16F4CA2}" dt="2024-03-24T07:47:58.971" v="6785" actId="20577"/>
          <ac:spMkLst>
            <pc:docMk/>
            <pc:sldMk cId="4160648083" sldId="268"/>
            <ac:spMk id="2" creationId="{70EAF8C4-3D38-A071-1313-67A087CCD6AA}"/>
          </ac:spMkLst>
        </pc:spChg>
        <pc:spChg chg="mod">
          <ac:chgData name="Mighten Dai" userId="8054c116a5259405" providerId="LiveId" clId="{28E3F71E-E075-4128-AE6C-47A2B16F4CA2}" dt="2024-03-24T08:44:29.813" v="7485" actId="6549"/>
          <ac:spMkLst>
            <pc:docMk/>
            <pc:sldMk cId="4160648083" sldId="268"/>
            <ac:spMk id="3" creationId="{FE394C76-1D6C-B222-19A7-6F349C22AC67}"/>
          </ac:spMkLst>
        </pc:spChg>
        <pc:picChg chg="add mod">
          <ac:chgData name="Mighten Dai" userId="8054c116a5259405" providerId="LiveId" clId="{28E3F71E-E075-4128-AE6C-47A2B16F4CA2}" dt="2024-03-24T08:44:08.299" v="7484" actId="1036"/>
          <ac:picMkLst>
            <pc:docMk/>
            <pc:sldMk cId="4160648083" sldId="268"/>
            <ac:picMk id="6" creationId="{9A293E22-F5E2-DD8C-7D32-E3812175722F}"/>
          </ac:picMkLst>
        </pc:picChg>
        <pc:picChg chg="add del mod">
          <ac:chgData name="Mighten Dai" userId="8054c116a5259405" providerId="LiveId" clId="{28E3F71E-E075-4128-AE6C-47A2B16F4CA2}" dt="2024-03-24T08:20:38.830" v="7061" actId="21"/>
          <ac:picMkLst>
            <pc:docMk/>
            <pc:sldMk cId="4160648083" sldId="268"/>
            <ac:picMk id="6" creationId="{B651B256-DC5F-80B5-3E11-3DB24A5EBA02}"/>
          </ac:picMkLst>
        </pc:picChg>
        <pc:picChg chg="add mod">
          <ac:chgData name="Mighten Dai" userId="8054c116a5259405" providerId="LiveId" clId="{28E3F71E-E075-4128-AE6C-47A2B16F4CA2}" dt="2024-03-24T08:44:04.722" v="7475" actId="1038"/>
          <ac:picMkLst>
            <pc:docMk/>
            <pc:sldMk cId="4160648083" sldId="268"/>
            <ac:picMk id="7" creationId="{B651B256-DC5F-80B5-3E11-3DB24A5EBA02}"/>
          </ac:picMkLst>
        </pc:picChg>
      </pc:sldChg>
      <pc:sldChg chg="modSp new mod modNotesTx">
        <pc:chgData name="Mighten Dai" userId="8054c116a5259405" providerId="LiveId" clId="{28E3F71E-E075-4128-AE6C-47A2B16F4CA2}" dt="2024-03-26T06:53:07.938" v="7620" actId="404"/>
        <pc:sldMkLst>
          <pc:docMk/>
          <pc:sldMk cId="3479189053" sldId="269"/>
        </pc:sldMkLst>
        <pc:spChg chg="mod">
          <ac:chgData name="Mighten Dai" userId="8054c116a5259405" providerId="LiveId" clId="{28E3F71E-E075-4128-AE6C-47A2B16F4CA2}" dt="2024-03-24T06:21:23.958" v="5722" actId="20577"/>
          <ac:spMkLst>
            <pc:docMk/>
            <pc:sldMk cId="3479189053" sldId="269"/>
            <ac:spMk id="2" creationId="{1AB64ED5-FFD8-31B1-3AE4-E8DFB26FCACF}"/>
          </ac:spMkLst>
        </pc:spChg>
        <pc:spChg chg="mod">
          <ac:chgData name="Mighten Dai" userId="8054c116a5259405" providerId="LiveId" clId="{28E3F71E-E075-4128-AE6C-47A2B16F4CA2}" dt="2024-03-26T06:53:07.938" v="7620" actId="404"/>
          <ac:spMkLst>
            <pc:docMk/>
            <pc:sldMk cId="3479189053" sldId="269"/>
            <ac:spMk id="3" creationId="{8E6B1C14-657F-BC11-48F1-F0218B47443D}"/>
          </ac:spMkLst>
        </pc:spChg>
      </pc:sldChg>
      <pc:sldChg chg="addSp delSp modSp add mod">
        <pc:chgData name="Mighten Dai" userId="8054c116a5259405" providerId="LiveId" clId="{28E3F71E-E075-4128-AE6C-47A2B16F4CA2}" dt="2024-03-24T08:41:40.973" v="7444" actId="1036"/>
        <pc:sldMkLst>
          <pc:docMk/>
          <pc:sldMk cId="153422352" sldId="270"/>
        </pc:sldMkLst>
        <pc:spChg chg="del mod">
          <ac:chgData name="Mighten Dai" userId="8054c116a5259405" providerId="LiveId" clId="{28E3F71E-E075-4128-AE6C-47A2B16F4CA2}" dt="2024-03-24T08:41:12.687" v="7425" actId="22"/>
          <ac:spMkLst>
            <pc:docMk/>
            <pc:sldMk cId="153422352" sldId="270"/>
            <ac:spMk id="3" creationId="{FE394C76-1D6C-B222-19A7-6F349C22AC67}"/>
          </ac:spMkLst>
        </pc:spChg>
        <pc:picChg chg="add mod ord modCrop">
          <ac:chgData name="Mighten Dai" userId="8054c116a5259405" providerId="LiveId" clId="{28E3F71E-E075-4128-AE6C-47A2B16F4CA2}" dt="2024-03-24T08:41:40.973" v="7444" actId="1036"/>
          <ac:picMkLst>
            <pc:docMk/>
            <pc:sldMk cId="153422352" sldId="270"/>
            <ac:picMk id="6" creationId="{6FA1495B-CF20-6D01-A2D1-C03F2FBD51D1}"/>
          </ac:picMkLst>
        </pc:picChg>
        <pc:picChg chg="del">
          <ac:chgData name="Mighten Dai" userId="8054c116a5259405" providerId="LiveId" clId="{28E3F71E-E075-4128-AE6C-47A2B16F4CA2}" dt="2024-03-24T08:41:05.027" v="7423" actId="478"/>
          <ac:picMkLst>
            <pc:docMk/>
            <pc:sldMk cId="153422352" sldId="270"/>
            <ac:picMk id="7" creationId="{B651B256-DC5F-80B5-3E11-3DB24A5EBA02}"/>
          </ac:picMkLst>
        </pc:picChg>
      </pc:sldChg>
      <pc:sldChg chg="new del">
        <pc:chgData name="Mighten Dai" userId="8054c116a5259405" providerId="LiveId" clId="{28E3F71E-E075-4128-AE6C-47A2B16F4CA2}" dt="2024-03-24T08:20:49.823" v="7063" actId="47"/>
        <pc:sldMkLst>
          <pc:docMk/>
          <pc:sldMk cId="3210345426" sldId="270"/>
        </pc:sldMkLst>
      </pc:sldChg>
      <pc:sldMasterChg chg="modSldLayout">
        <pc:chgData name="Mighten Dai" userId="8054c116a5259405" providerId="LiveId" clId="{28E3F71E-E075-4128-AE6C-47A2B16F4CA2}" dt="2024-03-23T07:02:22.135" v="3"/>
        <pc:sldMasterMkLst>
          <pc:docMk/>
          <pc:sldMasterMk cId="1813983000" sldId="2147483678"/>
        </pc:sldMasterMkLst>
        <pc:sldLayoutChg chg="delSp">
          <pc:chgData name="Mighten Dai" userId="8054c116a5259405" providerId="LiveId" clId="{28E3F71E-E075-4128-AE6C-47A2B16F4CA2}" dt="2024-03-23T07:02:22.135" v="3"/>
          <pc:sldLayoutMkLst>
            <pc:docMk/>
            <pc:sldMasterMk cId="1813983000" sldId="2147483678"/>
            <pc:sldLayoutMk cId="1406123528" sldId="2147483690"/>
          </pc:sldLayoutMkLst>
          <pc:picChg chg="del">
            <ac:chgData name="Mighten Dai" userId="8054c116a5259405" providerId="LiveId" clId="{28E3F71E-E075-4128-AE6C-47A2B16F4CA2}" dt="2024-03-23T07:02:22.135" v="3"/>
            <ac:picMkLst>
              <pc:docMk/>
              <pc:sldMasterMk cId="1813983000" sldId="2147483678"/>
              <pc:sldLayoutMk cId="1406123528" sldId="2147483690"/>
              <ac:picMk id="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3281-65B7-44B4-BD0C-0ED20245BF5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B216-96F9-41EB-A5C7-48D59E6D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存疑：后期是否还有</a:t>
            </a:r>
            <a:r>
              <a:rPr lang="en-US" altLang="zh-CN" dirty="0"/>
              <a:t>OAuth 2.0 </a:t>
            </a:r>
            <a:r>
              <a:rPr lang="zh-CN" altLang="en-US" dirty="0"/>
              <a:t>多种社交账号登录功能？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（比如</a:t>
            </a:r>
            <a:r>
              <a:rPr lang="en-US" altLang="zh-CN" dirty="0"/>
              <a:t>GitHub, QQ, </a:t>
            </a:r>
            <a:r>
              <a:rPr lang="zh-CN" altLang="en-US" dirty="0"/>
              <a:t>微信绑定登录，当然，必须绑定手机号后才能使用，否则不予注册）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BB216-96F9-41EB-A5C7-48D59E6DCB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BB216-96F9-41EB-A5C7-48D59E6DCB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Keycloak</a:t>
            </a:r>
            <a:r>
              <a:rPr lang="zh-CN" altLang="en-US" dirty="0"/>
              <a:t>官方宣布未来版本废弃</a:t>
            </a:r>
            <a:r>
              <a:rPr lang="en-US" altLang="zh-CN" dirty="0"/>
              <a:t>GELF</a:t>
            </a:r>
            <a:r>
              <a:rPr lang="zh-CN" altLang="en-US" dirty="0"/>
              <a:t>日志处理系统，影响到</a:t>
            </a:r>
            <a:r>
              <a:rPr lang="en-US" altLang="zh-CN" dirty="0"/>
              <a:t>ELK, EFK</a:t>
            </a:r>
          </a:p>
          <a:p>
            <a:endParaRPr lang="en-US" dirty="0"/>
          </a:p>
          <a:p>
            <a:r>
              <a:rPr lang="en-US" dirty="0"/>
              <a:t>https://github.com/keycloak/keycloak/issues/27364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BB216-96F9-41EB-A5C7-48D59E6DCB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3D5CE-6AEF-4C4D-91FF-AB59E15E3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01F75-A2AE-85EE-2760-429279C75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9E2B1-78E6-AFC3-365B-AEABA90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E565-A86F-4462-B0BC-54055BEE231C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61691-F7A5-97CC-A57C-1975CF27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0A92E-12E4-A71B-DBC6-A836AA6C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F3482-D5BB-6C31-DEED-41385713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985CA-8BE8-4CA8-EC21-49BAFF116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7EE4F-4B89-A655-73A1-87EA4385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E83-13DA-4773-A018-34C25568E7FC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3437F-78BC-57A5-5C52-300F2872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E98A9-F56F-9257-808E-5C6FC336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9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75DF6-E1CE-0924-F5CD-3344836A6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14603-07DB-FE4B-984C-7FE05630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59A4F-AAB8-280F-DB1A-872BE6CB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8D01-E188-4603-A20F-ACB884764549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8EA97-30ED-C3DE-FACC-D7D17038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C39B8-9FD9-3E63-AA84-14FBF586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2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1-05E4-41F0-9617-12A6BBCD4230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6748-C067-23C2-0408-AF211418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1AB2F-CC6D-F5CD-F87D-60AA977B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1911D-B8C9-A260-9EF1-D7F11996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0990-B774-4E48-B882-FC4A5F18374E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7AED8-3636-8AF2-1C79-87AFE77E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9CB6C-377C-C068-0E61-CB547F1F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56ED-D3AD-A587-4A44-3F957D4A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80B65-38F3-C08F-F1A5-ED37A74D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988D2-C2D9-7A7E-331E-3D267A93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F658-9C0D-4506-AF9F-98985E2D88D3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FAED5-7988-DC67-7C77-848F7C41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CF0FA-D9C7-F685-381B-240147F7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9B220-0354-6289-81D2-0EC486CC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DC130-3F5B-0241-9E4E-052BF3E6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A1C7D4-B02F-05AA-BFFC-DC968884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FE153-D200-846F-473C-7528C034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0B9C-508C-4FFA-A108-0E3CE8486274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A13B-562B-F6F5-2474-7090A173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E6210-9BF3-2766-B0C4-CA6CB304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386C2-67A7-C5EC-F709-ECF224E6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1CA6F-6915-6082-DB95-F48A16B1C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CDAE4-647E-9A4F-B0E0-611E57EB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76116-3A16-5D8B-D42B-E9B63F91A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2A11A6-C5B4-408B-9B5C-44C8E44E2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759CAA-3E95-1052-405A-25D6D7AC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DD73-2A8C-46D6-ACEE-992F59B887CC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04A74-FF41-F836-B230-BE47E47D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C47E1A-4884-6AE2-0EB5-41B72C1A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FCDD-4115-D52E-0834-2ACE1A9E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AE4B9-7422-5072-EA21-8B3DD480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26F-F67F-4876-A02A-EB3B38FCD6A8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66303-4D6E-42B1-638A-2502AD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E75F7-71DF-6667-D702-DA167A67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C2CE82-13D1-4D58-FE70-135F467E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A6CC-E54D-4BDB-9AAD-BF4F6EAAF60C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67A98D-F195-CEF5-D007-9D591E1C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7B024-D510-DD73-D49E-CF4A4B10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AE0DE-B62E-12E4-587C-95E9E796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ABDD2-F6B2-D98E-D4F5-52043AF9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AAC74-5574-1298-82CF-7E35B5313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39D88-4137-5136-96AD-54D08F93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F0AF-EECD-4CB7-861E-5838B31FF979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44005-D6DF-7C60-9460-58952A86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47B26-C120-6E04-029F-F0B8574A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06A4B-83D9-7F11-8275-12C6C77D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125F21-B8F3-FC52-3335-744A30884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4A19E-C134-CD98-5A0C-E311697F6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C11DE-EE3B-E81B-886D-6F8DC3E1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4D2-AF6C-4F32-BBBC-501AE8AA5960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9D3F9-3798-F706-66FF-48765FB3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CEAB0-7543-36C3-8B78-F9F9805D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3FCE15-AB11-F63B-50A4-CCD0BF2B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A5503-E878-F915-1432-CB0CD8DA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69CC1-F2C6-0854-EAD4-E5D97810D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23C2-D17F-4A65-95A1-195DCBD811B9}" type="datetime3">
              <a:rPr lang="zh-CN" altLang="en-US" smtClean="0"/>
              <a:t>2024年3月26日星期二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7EFD4-26E0-4AC1-FE2A-B62588628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6E96B-26FD-CF5C-E2D6-5E3B25A41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DF7D-656A-4D74-AD7E-3A3C5DA3A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ycloak.org/docs-api/24.0.1/rest-api/index.html" TargetMode="External"/><Relationship Id="rId3" Type="http://schemas.openxmlformats.org/officeDocument/2006/relationships/hyperlink" Target="https://www.infoq.com/articles/apache-shiro/" TargetMode="External"/><Relationship Id="rId7" Type="http://schemas.openxmlformats.org/officeDocument/2006/relationships/hyperlink" Target="https://www.keycloak.org/docs-api/24.0.1/javadocs/index.html" TargetMode="External"/><Relationship Id="rId2" Type="http://schemas.openxmlformats.org/officeDocument/2006/relationships/hyperlink" Target="https://shiro.apache.org/feature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eycloak.org/getting-started/getting-started-kube" TargetMode="External"/><Relationship Id="rId5" Type="http://schemas.openxmlformats.org/officeDocument/2006/relationships/hyperlink" Target="https://www.keycloak.org/getting-started/getting-started-docker" TargetMode="External"/><Relationship Id="rId10" Type="http://schemas.openxmlformats.org/officeDocument/2006/relationships/hyperlink" Target="https://www.keycloak.org/server/logging" TargetMode="External"/><Relationship Id="rId4" Type="http://schemas.openxmlformats.org/officeDocument/2006/relationships/hyperlink" Target="https://www.keycloak.org/guides" TargetMode="External"/><Relationship Id="rId9" Type="http://schemas.openxmlformats.org/officeDocument/2006/relationships/hyperlink" Target="https://blog.51cto.com/u_14230003/251183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C1C3-D983-1B74-DFD7-D371916BF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9482"/>
            <a:ext cx="9144000" cy="1748704"/>
          </a:xfrm>
        </p:spPr>
        <p:txBody>
          <a:bodyPr>
            <a:normAutofit/>
          </a:bodyPr>
          <a:lstStyle/>
          <a:p>
            <a:r>
              <a:rPr lang="en-US" altLang="zh-CN" dirty="0"/>
              <a:t>WebAssembly FaaS </a:t>
            </a:r>
            <a:r>
              <a:rPr lang="zh-CN" altLang="en-US" dirty="0"/>
              <a:t>平台</a:t>
            </a:r>
            <a:br>
              <a:rPr lang="en-US" altLang="zh-CN" dirty="0"/>
            </a:b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用户认证服务</a:t>
            </a:r>
            <a:r>
              <a:rPr lang="zh-CN" altLang="en-US" sz="4400" dirty="0"/>
              <a:t> 调研</a:t>
            </a:r>
            <a:r>
              <a:rPr lang="en-US" altLang="zh-CN" sz="4400" dirty="0"/>
              <a:t>(1)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51906-93F2-6DF3-0AEF-D85F729CB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1429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月第五周 云原生技术组 组会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F974F6-6DF5-5030-48DB-5A798AFB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12385"/>
              </p:ext>
            </p:extLst>
          </p:nvPr>
        </p:nvGraphicFramePr>
        <p:xfrm>
          <a:off x="6335486" y="5808518"/>
          <a:ext cx="55872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366518067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1575375888"/>
                    </a:ext>
                  </a:extLst>
                </a:gridCol>
                <a:gridCol w="3494314">
                  <a:extLst>
                    <a:ext uri="{9D8B030D-6E8A-4147-A177-3AD203B41FA5}">
                      <a16:colId xmlns:a16="http://schemas.microsoft.com/office/drawing/2014/main" val="2617792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指导老师</a:t>
                      </a:r>
                      <a:endParaRPr lang="en-US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孟宁</a:t>
                      </a:r>
                      <a:endParaRPr lang="en-US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mengning@ustc.edu.cn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8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汇报人</a:t>
                      </a:r>
                      <a:endParaRPr lang="en-US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戴明辰</a:t>
                      </a:r>
                      <a:endParaRPr lang="en-US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daimingchen@mail.ustc.edu.cn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53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8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8C4-3D38-A071-1313-67A087C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altLang="zh-CN" dirty="0"/>
              <a:t>C</a:t>
            </a:r>
            <a:r>
              <a:rPr lang="en-US" dirty="0"/>
              <a:t> 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  <a:r>
              <a:rPr lang="en-US" dirty="0"/>
              <a:t>Keycloak (2) – </a:t>
            </a:r>
            <a:r>
              <a:rPr lang="zh-CN" altLang="en-US" dirty="0"/>
              <a:t>核心概念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4C76-1D6C-B222-19A7-6F349C22AC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3490"/>
            <a:ext cx="10363826" cy="4810991"/>
          </a:xfrm>
        </p:spPr>
        <p:txBody>
          <a:bodyPr>
            <a:normAutofit/>
          </a:bodyPr>
          <a:lstStyle/>
          <a:p>
            <a:r>
              <a:rPr lang="en-US" sz="2400" dirty="0"/>
              <a:t>Realms</a:t>
            </a:r>
          </a:p>
          <a:p>
            <a:pPr lvl="1"/>
            <a:r>
              <a:rPr lang="zh-CN" altLang="en-US" sz="2000" b="0" i="0" dirty="0">
                <a:solidFill>
                  <a:srgbClr val="17233F"/>
                </a:solidFill>
                <a:effectLst/>
                <a:latin typeface="-apple-system"/>
              </a:rPr>
              <a:t>域</a:t>
            </a:r>
            <a:endParaRPr lang="en-US" altLang="zh-CN" sz="2000" b="0" i="0" dirty="0">
              <a:solidFill>
                <a:srgbClr val="17233F"/>
              </a:solidFill>
              <a:effectLst/>
              <a:latin typeface="-apple-system"/>
            </a:endParaRPr>
          </a:p>
          <a:p>
            <a:pPr lvl="1"/>
            <a:r>
              <a:rPr lang="zh-CN" altLang="en-US" sz="2000" b="0" i="0" dirty="0">
                <a:solidFill>
                  <a:srgbClr val="17233F"/>
                </a:solidFill>
                <a:effectLst/>
                <a:latin typeface="-apple-system"/>
              </a:rPr>
              <a:t>管理着一批用户、证书、角色、组等（隔离）</a:t>
            </a:r>
            <a:endParaRPr lang="en-US" sz="2400" dirty="0"/>
          </a:p>
          <a:p>
            <a:r>
              <a:rPr lang="en-US" sz="2400" dirty="0"/>
              <a:t>Clients</a:t>
            </a:r>
          </a:p>
          <a:p>
            <a:pPr lvl="1"/>
            <a:r>
              <a:rPr lang="zh-CN" altLang="en-US" sz="2000" dirty="0"/>
              <a:t>客户端</a:t>
            </a:r>
            <a:endParaRPr lang="en-US" altLang="zh-CN" sz="2000" dirty="0"/>
          </a:p>
          <a:p>
            <a:pPr lvl="1"/>
            <a:r>
              <a:rPr lang="zh-CN" altLang="en-US" sz="2000" dirty="0"/>
              <a:t>被</a:t>
            </a:r>
            <a:r>
              <a:rPr lang="en-US" altLang="zh-CN" sz="2000" dirty="0"/>
              <a:t>KeyCloak</a:t>
            </a:r>
            <a:r>
              <a:rPr lang="zh-CN" altLang="en-US" sz="2000" dirty="0"/>
              <a:t>保护的应用和服务</a:t>
            </a:r>
            <a:endParaRPr lang="en-US" sz="2000" dirty="0"/>
          </a:p>
          <a:p>
            <a:r>
              <a:rPr lang="en-US" sz="2400" dirty="0"/>
              <a:t>Users</a:t>
            </a:r>
          </a:p>
          <a:p>
            <a:pPr lvl="1"/>
            <a:r>
              <a:rPr lang="zh-CN" altLang="en-US" sz="2000" dirty="0"/>
              <a:t>用户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使用登录系统</a:t>
            </a:r>
            <a:endParaRPr lang="en-US" sz="2000" dirty="0"/>
          </a:p>
          <a:p>
            <a:r>
              <a:rPr lang="en-US" sz="2400" dirty="0"/>
              <a:t>Roles</a:t>
            </a:r>
          </a:p>
          <a:p>
            <a:pPr lvl="1"/>
            <a:r>
              <a:rPr lang="zh-CN" altLang="en-US" sz="2000" dirty="0"/>
              <a:t>角色</a:t>
            </a:r>
            <a:endParaRPr lang="en-US" altLang="zh-CN" sz="2000" dirty="0"/>
          </a:p>
          <a:p>
            <a:pPr lvl="1"/>
            <a:r>
              <a:rPr lang="zh-CN" altLang="en-US" sz="2000" dirty="0"/>
              <a:t>对用户的权限进行管理</a:t>
            </a:r>
            <a:endParaRPr 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57C7F-7903-5294-D9F3-7CCFAC6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8C4-3D38-A071-1313-67A087C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altLang="zh-CN" dirty="0"/>
              <a:t>C</a:t>
            </a:r>
            <a:r>
              <a:rPr lang="en-US" dirty="0"/>
              <a:t> 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  <a:r>
              <a:rPr lang="en-US" dirty="0"/>
              <a:t>Keycloak (3) – </a:t>
            </a:r>
            <a:r>
              <a:rPr lang="zh-CN" altLang="en-US" dirty="0"/>
              <a:t>功能特性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4C76-1D6C-B222-19A7-6F349C22AC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3490"/>
            <a:ext cx="10363826" cy="4810991"/>
          </a:xfrm>
        </p:spPr>
        <p:txBody>
          <a:bodyPr>
            <a:normAutofit/>
          </a:bodyPr>
          <a:lstStyle/>
          <a:p>
            <a:r>
              <a:rPr lang="zh-CN" altLang="en-US" dirty="0"/>
              <a:t>拦截并跳转登录页面</a:t>
            </a:r>
            <a:endParaRPr lang="en-US" altLang="zh-CN" dirty="0"/>
          </a:p>
          <a:p>
            <a:pPr lvl="1"/>
            <a:r>
              <a:rPr lang="zh-CN" altLang="en-US" dirty="0"/>
              <a:t>可自定义前端页面</a:t>
            </a:r>
            <a:endParaRPr lang="en-US" altLang="zh-CN" dirty="0"/>
          </a:p>
          <a:p>
            <a:pPr lvl="2"/>
            <a:r>
              <a:rPr lang="zh-CN" altLang="en-US" sz="1800" dirty="0"/>
              <a:t>手机号注册功能</a:t>
            </a:r>
            <a:endParaRPr lang="en-US" altLang="zh-CN" sz="1800" dirty="0"/>
          </a:p>
          <a:p>
            <a:pPr lvl="2"/>
            <a:r>
              <a:rPr lang="zh-CN" altLang="en-US" sz="1800" dirty="0"/>
              <a:t>手机号</a:t>
            </a:r>
            <a:r>
              <a:rPr lang="en-US" altLang="zh-CN" sz="1800" dirty="0"/>
              <a:t>+</a:t>
            </a:r>
            <a:r>
              <a:rPr lang="zh-CN" altLang="en-US" sz="1800" dirty="0"/>
              <a:t>密码</a:t>
            </a:r>
            <a:r>
              <a:rPr lang="en-US" altLang="zh-CN" sz="1800" dirty="0"/>
              <a:t>/</a:t>
            </a:r>
            <a:r>
              <a:rPr lang="zh-CN" altLang="en-US" sz="1800" dirty="0"/>
              <a:t>验证码登录</a:t>
            </a:r>
            <a:endParaRPr lang="en-US" altLang="zh-CN" sz="1800" dirty="0"/>
          </a:p>
          <a:p>
            <a:pPr lvl="2"/>
            <a:r>
              <a:rPr lang="zh-CN" altLang="en-US" sz="1800" dirty="0"/>
              <a:t>微信扫一扫快速登录</a:t>
            </a:r>
            <a:endParaRPr lang="en-US" altLang="zh-CN" sz="1800" dirty="0"/>
          </a:p>
          <a:p>
            <a:pPr lvl="1"/>
            <a:r>
              <a:rPr lang="zh-CN" altLang="en-US" sz="2000" dirty="0"/>
              <a:t>验证通过后重定向到受保护资源页面</a:t>
            </a:r>
            <a:endParaRPr lang="en-US" altLang="zh-CN" sz="2000" dirty="0"/>
          </a:p>
          <a:p>
            <a:pPr lvl="2"/>
            <a:endParaRPr lang="en-US" altLang="zh-CN" sz="1600" dirty="0"/>
          </a:p>
          <a:p>
            <a:pPr lvl="1"/>
            <a:endParaRPr lang="en-US" sz="1600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57C7F-7903-5294-D9F3-7CCFAC6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11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1B256-DC5F-80B5-3E11-3DB24A5E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87" y="1545719"/>
            <a:ext cx="3662796" cy="31968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293E22-F5E2-DD8C-7D32-E38121757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83" y="4796607"/>
            <a:ext cx="3660199" cy="19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8C4-3D38-A071-1313-67A087C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altLang="zh-CN" dirty="0"/>
              <a:t>C</a:t>
            </a:r>
            <a:r>
              <a:rPr lang="en-US" dirty="0"/>
              <a:t> 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  <a:r>
              <a:rPr lang="en-US" dirty="0"/>
              <a:t>Keycloak (3) – </a:t>
            </a:r>
            <a:r>
              <a:rPr lang="zh-CN" altLang="en-US" dirty="0"/>
              <a:t>功能特性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FA1495B-CF20-6D01-A2D1-C03F2FBD51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1288"/>
          <a:stretch/>
        </p:blipFill>
        <p:spPr>
          <a:xfrm>
            <a:off x="1550123" y="1582533"/>
            <a:ext cx="9091753" cy="512095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57C7F-7903-5294-D9F3-7CCFAC6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8C4-3D38-A071-1313-67A087C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zh-CN" altLang="en-US" dirty="0"/>
              <a:t>案例介绍</a:t>
            </a:r>
            <a:r>
              <a:rPr lang="en-US" altLang="zh-CN" dirty="0"/>
              <a:t> - </a:t>
            </a:r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4C76-1D6C-B222-19A7-6F349C22AC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我们需要什么</a:t>
            </a:r>
            <a:endParaRPr lang="en-US" altLang="zh-CN" dirty="0"/>
          </a:p>
          <a:p>
            <a:pPr lvl="1"/>
            <a:r>
              <a:rPr lang="zh-CN" altLang="en-US" dirty="0"/>
              <a:t>单点登录功能</a:t>
            </a:r>
            <a:endParaRPr lang="en-US" altLang="zh-CN" dirty="0"/>
          </a:p>
          <a:p>
            <a:pPr lvl="1"/>
            <a:r>
              <a:rPr lang="zh-CN" altLang="en-US" dirty="0"/>
              <a:t>利于多平台集成（</a:t>
            </a:r>
            <a:r>
              <a:rPr lang="en-US" altLang="zh-CN" dirty="0"/>
              <a:t>Web</a:t>
            </a:r>
            <a:r>
              <a:rPr lang="zh-CN" altLang="en-US" dirty="0"/>
              <a:t>端，桌面端，</a:t>
            </a:r>
            <a:r>
              <a:rPr lang="en-US" altLang="zh-CN" dirty="0"/>
              <a:t>VS Code</a:t>
            </a:r>
            <a:r>
              <a:rPr lang="zh-CN" altLang="en-US" dirty="0"/>
              <a:t>插件等）</a:t>
            </a:r>
            <a:endParaRPr lang="en-US" altLang="zh-CN" dirty="0"/>
          </a:p>
          <a:p>
            <a:pPr lvl="2"/>
            <a:r>
              <a:rPr lang="zh-CN" altLang="en-US" dirty="0"/>
              <a:t>含有多种适配器，适配多种语言、不与任何语言强绑定</a:t>
            </a:r>
            <a:endParaRPr lang="en-US" altLang="zh-CN" dirty="0"/>
          </a:p>
          <a:p>
            <a:pPr lvl="1"/>
            <a:r>
              <a:rPr lang="zh-CN" altLang="en-US" dirty="0"/>
              <a:t>安全</a:t>
            </a:r>
            <a:endParaRPr lang="en-US" altLang="zh-CN" dirty="0"/>
          </a:p>
          <a:p>
            <a:pPr lvl="2"/>
            <a:r>
              <a:rPr lang="zh-CN" altLang="en-US" dirty="0"/>
              <a:t>广受业界认可的安全框架，并持续更新</a:t>
            </a:r>
            <a:endParaRPr lang="en-US" altLang="zh-CN" dirty="0"/>
          </a:p>
          <a:p>
            <a:pPr lvl="2"/>
            <a:r>
              <a:rPr lang="zh-CN" altLang="en-US" dirty="0"/>
              <a:t>防止用户暴力破解，防止</a:t>
            </a:r>
            <a:r>
              <a:rPr lang="en-US" altLang="zh-CN" dirty="0"/>
              <a:t>CSRF</a:t>
            </a:r>
            <a:r>
              <a:rPr lang="zh-CN" altLang="en-US" dirty="0"/>
              <a:t>等</a:t>
            </a:r>
            <a:r>
              <a:rPr lang="en-US" altLang="zh-CN" dirty="0"/>
              <a:t>Web</a:t>
            </a:r>
            <a:r>
              <a:rPr lang="zh-CN" altLang="en-US" dirty="0"/>
              <a:t>常见攻击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结论：暂选 </a:t>
            </a:r>
            <a:r>
              <a:rPr lang="en-US" altLang="zh-CN" dirty="0"/>
              <a:t>Keycloak</a:t>
            </a:r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57C7F-7903-5294-D9F3-7CCFAC6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4ED5-FFD8-31B1-3AE4-E8DFB26F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zh-CN" altLang="en-US" dirty="0"/>
              <a:t>规划</a:t>
            </a:r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B1C14-657F-BC11-48F1-F0218B4744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75272"/>
          </a:xfrm>
        </p:spPr>
        <p:txBody>
          <a:bodyPr>
            <a:normAutofit/>
          </a:bodyPr>
          <a:lstStyle/>
          <a:p>
            <a:r>
              <a:rPr lang="en-US" altLang="zh-CN" dirty="0"/>
              <a:t>Keycloak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VM </a:t>
            </a:r>
            <a:r>
              <a:rPr lang="zh-CN" altLang="en-US" dirty="0"/>
              <a:t>搭建 </a:t>
            </a:r>
            <a:r>
              <a:rPr lang="en-US" altLang="zh-CN" dirty="0"/>
              <a:t>Keycloak</a:t>
            </a:r>
            <a:r>
              <a:rPr lang="zh-CN" altLang="en-US" dirty="0"/>
              <a:t> </a:t>
            </a:r>
            <a:r>
              <a:rPr lang="en-US" altLang="zh-CN" dirty="0"/>
              <a:t>k8s</a:t>
            </a:r>
            <a:r>
              <a:rPr lang="zh-CN" altLang="en-US" dirty="0"/>
              <a:t>集群，配置数据库</a:t>
            </a:r>
            <a:r>
              <a:rPr lang="en-US" altLang="zh-CN" dirty="0"/>
              <a:t>(</a:t>
            </a:r>
            <a:r>
              <a:rPr lang="en-US" dirty="0"/>
              <a:t>MySQL </a:t>
            </a:r>
            <a:r>
              <a:rPr lang="en-US" altLang="zh-CN" dirty="0"/>
              <a:t>or PostgreSQL)</a:t>
            </a:r>
          </a:p>
          <a:p>
            <a:pPr lvl="1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集成到分布式日志系统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Elasticsearch, Logstash, Kibana (ELK)?</a:t>
            </a:r>
          </a:p>
          <a:p>
            <a:pPr lvl="2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Elasticsearch, </a:t>
            </a:r>
            <a:r>
              <a:rPr lang="en-US" altLang="zh-CN" sz="1100" dirty="0" err="1">
                <a:solidFill>
                  <a:schemeClr val="bg1">
                    <a:lumMod val="75000"/>
                  </a:schemeClr>
                </a:solidFill>
              </a:rPr>
              <a:t>Fluentd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, Kibana (EFK)?</a:t>
            </a:r>
          </a:p>
          <a:p>
            <a:pPr lvl="2"/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Even better than ELK/EFK?</a:t>
            </a:r>
          </a:p>
          <a:p>
            <a:pPr lvl="1"/>
            <a:r>
              <a:rPr lang="zh-CN" altLang="en-US" dirty="0"/>
              <a:t>手工集成 </a:t>
            </a:r>
            <a:r>
              <a:rPr lang="en-US" altLang="zh-CN" dirty="0"/>
              <a:t>Spring Boot</a:t>
            </a:r>
            <a:r>
              <a:rPr lang="zh-CN" altLang="en-US" dirty="0"/>
              <a:t>，编写 </a:t>
            </a:r>
            <a:r>
              <a:rPr lang="en-US" altLang="zh-CN" dirty="0"/>
              <a:t>demo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Even better than Keycloak?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继续寻找同类竞品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7DDB5-89FC-44EB-055A-EE11DC29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F3D3-3E1A-A731-7F9B-4D230711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89764-15F2-ACCC-3492-6482684070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4728"/>
            <a:ext cx="10363826" cy="5266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XXL-SSO</a:t>
            </a:r>
          </a:p>
          <a:p>
            <a:pPr lvl="1"/>
            <a:r>
              <a:rPr lang="en-US" dirty="0">
                <a:hlinkClick r:id="rId2"/>
              </a:rPr>
              <a:t>https://www.xuxueli.com/xxl-sso</a:t>
            </a:r>
          </a:p>
          <a:p>
            <a:r>
              <a:rPr lang="en-US" dirty="0"/>
              <a:t>Apache Shiro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https://shiro.apache.org/features.html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https://www.infoq.com/articles/apache-shiro/</a:t>
            </a:r>
            <a:endParaRPr lang="en-US" dirty="0"/>
          </a:p>
          <a:p>
            <a:r>
              <a:rPr lang="en-US" altLang="zh-CN" dirty="0"/>
              <a:t>KeyCloak</a:t>
            </a:r>
          </a:p>
          <a:p>
            <a:pPr lvl="1"/>
            <a:r>
              <a:rPr lang="en-US" altLang="zh-CN" dirty="0">
                <a:hlinkClick r:id="rId4"/>
              </a:rPr>
              <a:t>https://www.keycloak.org/guides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https://www.keycloak.org/getting-started/getting-started-docker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https://www.keycloak.org/getting-started/getting-started-kube</a:t>
            </a:r>
            <a:endParaRPr lang="en-US" altLang="zh-CN" dirty="0"/>
          </a:p>
          <a:p>
            <a:pPr lvl="1"/>
            <a:r>
              <a:rPr lang="en-US" altLang="zh-CN" dirty="0">
                <a:hlinkClick r:id="rId7"/>
              </a:rPr>
              <a:t>https://www.keycloak.org/docs-api/24.0.1/javadocs/index.html</a:t>
            </a:r>
            <a:endParaRPr lang="en-US" altLang="zh-CN" dirty="0"/>
          </a:p>
          <a:p>
            <a:pPr lvl="1"/>
            <a:r>
              <a:rPr lang="en-US" altLang="zh-CN" dirty="0">
                <a:hlinkClick r:id="rId8"/>
              </a:rPr>
              <a:t>https://www.keycloak.org/docs-api/24.0.1/rest-api/index.html</a:t>
            </a:r>
            <a:endParaRPr lang="en-US" altLang="zh-CN" dirty="0"/>
          </a:p>
          <a:p>
            <a:pPr lvl="1"/>
            <a:r>
              <a:rPr lang="en-US" altLang="zh-CN" dirty="0">
                <a:hlinkClick r:id="rId9"/>
              </a:rPr>
              <a:t>https://blog.51cto.com/u_14230003/2511837</a:t>
            </a:r>
            <a:endParaRPr lang="en-US" altLang="zh-CN" dirty="0"/>
          </a:p>
          <a:p>
            <a:pPr lvl="1"/>
            <a:r>
              <a:rPr lang="en-US" altLang="zh-CN" dirty="0">
                <a:hlinkClick r:id="rId10"/>
              </a:rPr>
              <a:t>https://www.keycloak.org/server/logging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9D121-8382-3D72-EBBB-747D9C4A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F7D8-4B1C-944C-850F-B94A4C82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50EE8-02DE-6D03-16D8-7AAE4C317E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zh-CN" altLang="en-US" dirty="0"/>
              <a:t>需求</a:t>
            </a:r>
            <a:endParaRPr lang="en-US" altLang="zh-CN" dirty="0"/>
          </a:p>
          <a:p>
            <a:pPr marL="571500" indent="-571500">
              <a:buFont typeface="+mj-lt"/>
              <a:buAutoNum type="arabicPeriod"/>
            </a:pPr>
            <a:r>
              <a:rPr lang="zh-CN" altLang="en-US" dirty="0"/>
              <a:t>案例</a:t>
            </a:r>
            <a:endParaRPr lang="en-US" altLang="zh-CN" dirty="0"/>
          </a:p>
          <a:p>
            <a:pPr marL="1028700" lvl="1" indent="-571500">
              <a:buFont typeface="+mj-lt"/>
              <a:buAutoNum type="alphaUcPeriod"/>
            </a:pPr>
            <a:r>
              <a:rPr lang="en-US" altLang="zh-CN" dirty="0"/>
              <a:t>XXL-SSO</a:t>
            </a:r>
          </a:p>
          <a:p>
            <a:pPr marL="1028700" lvl="1" indent="-571500">
              <a:buFont typeface="+mj-lt"/>
              <a:buAutoNum type="alphaUcPeriod"/>
            </a:pPr>
            <a:r>
              <a:rPr lang="en-US" altLang="zh-CN" dirty="0"/>
              <a:t>Apache Shiro</a:t>
            </a:r>
          </a:p>
          <a:p>
            <a:pPr marL="1028700" lvl="1" indent="-571500">
              <a:buFont typeface="+mj-lt"/>
              <a:buAutoNum type="alphaUcPeriod"/>
            </a:pPr>
            <a:r>
              <a:rPr lang="en-US" altLang="zh-CN" dirty="0"/>
              <a:t>KeyCloak</a:t>
            </a:r>
          </a:p>
          <a:p>
            <a:pPr marL="571500" indent="-571500">
              <a:buFont typeface="+mj-lt"/>
              <a:buAutoNum type="arabicPeriod"/>
            </a:pPr>
            <a:r>
              <a:rPr lang="zh-CN" altLang="en-US" dirty="0"/>
              <a:t>规划</a:t>
            </a:r>
            <a:endParaRPr lang="en-US" altLang="zh-CN" dirty="0"/>
          </a:p>
          <a:p>
            <a:pPr marL="1028700" lvl="1" indent="-5715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FDCC7-D120-A041-D639-8ACA3F64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D395C-4B3F-A92A-B445-AD7F4963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需求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D3F85-D249-9547-2EFD-4D951C4A36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6064"/>
            <a:ext cx="10363826" cy="473681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独立</a:t>
            </a:r>
            <a:r>
              <a:rPr lang="zh-CN" altLang="en-US" sz="3000" dirty="0"/>
              <a:t>的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用户认证</a:t>
            </a:r>
            <a:r>
              <a:rPr lang="zh-CN" altLang="en-US" sz="3000" dirty="0"/>
              <a:t>服务</a:t>
            </a:r>
            <a:endParaRPr lang="en-US" altLang="zh-CN" sz="3000" dirty="0"/>
          </a:p>
          <a:p>
            <a:pPr lvl="1"/>
            <a:r>
              <a:rPr lang="zh-CN" altLang="en-US" sz="2600" dirty="0"/>
              <a:t>身份认证（注册</a:t>
            </a:r>
            <a:r>
              <a:rPr lang="en-US" altLang="zh-CN" sz="2600" dirty="0"/>
              <a:t>/</a:t>
            </a:r>
            <a:r>
              <a:rPr lang="zh-CN" altLang="en-US" sz="2600" dirty="0"/>
              <a:t>登录）</a:t>
            </a:r>
            <a:endParaRPr lang="en-US" altLang="zh-CN" sz="2600" dirty="0"/>
          </a:p>
          <a:p>
            <a:pPr lvl="2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手机号</a:t>
            </a:r>
            <a:r>
              <a:rPr lang="zh-CN" altLang="en-US" sz="2200" dirty="0"/>
              <a:t>为主</a:t>
            </a:r>
            <a:r>
              <a:rPr lang="en-US" altLang="zh-CN" sz="2200" dirty="0"/>
              <a:t>(</a:t>
            </a:r>
            <a:r>
              <a:rPr lang="zh-CN" altLang="en-US" sz="2200" dirty="0"/>
              <a:t>短信验证码登录</a:t>
            </a:r>
            <a:r>
              <a:rPr lang="en-US" altLang="zh-CN" sz="2200" dirty="0"/>
              <a:t>)</a:t>
            </a:r>
          </a:p>
          <a:p>
            <a:pPr lvl="2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微信扫一扫</a:t>
            </a:r>
            <a:r>
              <a:rPr lang="zh-CN" altLang="en-US" sz="2200" dirty="0"/>
              <a:t>快速登录</a:t>
            </a:r>
            <a:r>
              <a:rPr lang="en-US" altLang="zh-CN" sz="2200" dirty="0"/>
              <a:t>(</a:t>
            </a:r>
            <a:r>
              <a:rPr lang="zh-CN" altLang="en-US" sz="2200" dirty="0"/>
              <a:t>测试公众号账号</a:t>
            </a:r>
            <a:r>
              <a:rPr lang="en-US" altLang="zh-CN" sz="2200" dirty="0"/>
              <a:t>)</a:t>
            </a:r>
          </a:p>
          <a:p>
            <a:pPr lvl="1"/>
            <a:r>
              <a:rPr lang="zh-CN" altLang="en-US" sz="2600" dirty="0"/>
              <a:t>鉴权系统</a:t>
            </a:r>
            <a:endParaRPr lang="en-US" altLang="zh-CN" sz="2600" dirty="0"/>
          </a:p>
          <a:p>
            <a:pPr lvl="2"/>
            <a:r>
              <a:rPr lang="en-US" altLang="zh-CN" sz="2200" dirty="0"/>
              <a:t>Fine-grained permissions</a:t>
            </a:r>
          </a:p>
          <a:p>
            <a:pPr lvl="1"/>
            <a:r>
              <a:rPr lang="zh-CN" altLang="en-US" sz="1500" dirty="0">
                <a:solidFill>
                  <a:schemeClr val="bg1">
                    <a:lumMod val="75000"/>
                  </a:schemeClr>
                </a:solidFill>
              </a:rPr>
              <a:t>日志系统</a:t>
            </a:r>
            <a:endParaRPr lang="en-US" altLang="zh-CN" sz="1500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sv-SE" altLang="zh-CN" sz="1300" dirty="0">
                <a:solidFill>
                  <a:schemeClr val="bg1">
                    <a:lumMod val="75000"/>
                  </a:schemeClr>
                </a:solidFill>
              </a:rPr>
              <a:t>Elasticsearch, Logstash, Kibana (ELK)?</a:t>
            </a:r>
          </a:p>
          <a:p>
            <a:pPr lvl="2"/>
            <a:r>
              <a:rPr lang="sv-SE" altLang="zh-CN" sz="1300" dirty="0">
                <a:solidFill>
                  <a:schemeClr val="bg1">
                    <a:lumMod val="75000"/>
                  </a:schemeClr>
                </a:solidFill>
              </a:rPr>
              <a:t>Elasticsearch, Fluentd, Kibana (EFK)?</a:t>
            </a:r>
          </a:p>
          <a:p>
            <a:r>
              <a:rPr lang="zh-CN" altLang="en-US" sz="3000" dirty="0"/>
              <a:t>接口便于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集成</a:t>
            </a:r>
            <a:r>
              <a:rPr lang="zh-CN" altLang="en-US" sz="3000" dirty="0"/>
              <a:t>，使用方式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多样化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600" u="sng" dirty="0" err="1"/>
              <a:t>Devstar</a:t>
            </a:r>
            <a:r>
              <a:rPr lang="en-US" altLang="zh-CN" sz="2600" u="sng" dirty="0"/>
              <a:t> console </a:t>
            </a:r>
            <a:r>
              <a:rPr lang="zh-CN" altLang="en-US" sz="2600" u="sng" dirty="0"/>
              <a:t>端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600" u="sng" dirty="0"/>
              <a:t>Web</a:t>
            </a:r>
            <a:r>
              <a:rPr lang="zh-CN" altLang="en-US" sz="2600" u="sng" dirty="0"/>
              <a:t>端</a:t>
            </a:r>
            <a:r>
              <a:rPr lang="zh-CN" altLang="en-US" sz="2600" dirty="0"/>
              <a:t>：</a:t>
            </a:r>
            <a:r>
              <a:rPr lang="en-US" altLang="zh-CN" sz="2600" dirty="0"/>
              <a:t>Spring Boot + Vue </a:t>
            </a:r>
            <a:r>
              <a:rPr lang="zh-CN" altLang="en-US" sz="2600" dirty="0"/>
              <a:t>前后端分离</a:t>
            </a:r>
            <a:endParaRPr lang="en-US" altLang="zh-CN" sz="2600" dirty="0"/>
          </a:p>
          <a:p>
            <a:pPr lvl="1"/>
            <a:r>
              <a:rPr lang="zh-CN" altLang="en-US" sz="2600" u="sng" dirty="0"/>
              <a:t>桌面端</a:t>
            </a:r>
            <a:r>
              <a:rPr lang="zh-CN" altLang="en-US" sz="2600" dirty="0"/>
              <a:t>：</a:t>
            </a:r>
            <a:r>
              <a:rPr lang="en-US" altLang="zh-CN" sz="2600" dirty="0"/>
              <a:t>Tauri </a:t>
            </a:r>
            <a:r>
              <a:rPr lang="zh-CN" altLang="en-US" sz="2600" dirty="0"/>
              <a:t>框架</a:t>
            </a:r>
            <a:endParaRPr lang="en-US" altLang="zh-CN" sz="2600" dirty="0"/>
          </a:p>
          <a:p>
            <a:pPr lvl="1"/>
            <a:r>
              <a:rPr lang="en-US" altLang="zh-CN" sz="2600" u="sng" dirty="0"/>
              <a:t>VS Code </a:t>
            </a:r>
            <a:r>
              <a:rPr lang="zh-CN" altLang="en-US" sz="2600" u="sng" dirty="0"/>
              <a:t>插件</a:t>
            </a:r>
            <a:endParaRPr lang="en-US" altLang="zh-CN" sz="26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7A6A3-115B-699C-5F0F-8FBC49BF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9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5054F-F958-7F80-D0FD-7F329441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zh-CN" altLang="en-US" dirty="0"/>
              <a:t>案例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501D5-F8A3-C949-1C33-A87A5CA5AA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XXL-SSO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Apache Shiro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Key</a:t>
            </a:r>
            <a:r>
              <a:rPr lang="en-US" altLang="zh-CN" dirty="0"/>
              <a:t>c</a:t>
            </a:r>
            <a:r>
              <a:rPr lang="en-US" dirty="0"/>
              <a:t>loak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476AD-B6D0-4BDC-D0FA-E1435E3C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94972-82A4-1513-695E-B4BE02B8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2.A 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  <a:r>
              <a:rPr lang="en-US" dirty="0"/>
              <a:t>XXL-SSO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DF4EB-4D9D-FFD3-9566-32AB43BC50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20694"/>
          </a:xfrm>
        </p:spPr>
        <p:txBody>
          <a:bodyPr>
            <a:normAutofit/>
          </a:bodyPr>
          <a:lstStyle/>
          <a:p>
            <a:r>
              <a:rPr lang="zh-CN" altLang="en-US" dirty="0"/>
              <a:t>分布式单点登录框架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dirty="0"/>
              <a:t>Cookie</a:t>
            </a:r>
            <a:r>
              <a:rPr lang="zh-CN" altLang="en-US" dirty="0"/>
              <a:t>和基于</a:t>
            </a:r>
            <a:r>
              <a:rPr lang="en-US" dirty="0"/>
              <a:t>Token</a:t>
            </a:r>
            <a:r>
              <a:rPr lang="zh-CN" altLang="en-US" dirty="0"/>
              <a:t>接入方式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dirty="0"/>
              <a:t>Web</a:t>
            </a:r>
            <a:r>
              <a:rPr lang="zh-CN" altLang="en-US" dirty="0"/>
              <a:t>和</a:t>
            </a:r>
            <a:r>
              <a:rPr lang="en-US" dirty="0"/>
              <a:t>APP</a:t>
            </a:r>
            <a:r>
              <a:rPr lang="zh-CN" altLang="en-US" dirty="0"/>
              <a:t>接入，支持跨域应用</a:t>
            </a:r>
            <a:endParaRPr lang="en-US" altLang="zh-CN" dirty="0"/>
          </a:p>
          <a:p>
            <a:r>
              <a:rPr lang="zh-CN" altLang="en-US" dirty="0"/>
              <a:t>不足</a:t>
            </a:r>
            <a:endParaRPr lang="en-US" altLang="zh-CN" dirty="0"/>
          </a:p>
          <a:p>
            <a:pPr lvl="1"/>
            <a:r>
              <a:rPr lang="zh-CN" altLang="en-US" dirty="0"/>
              <a:t>未实现</a:t>
            </a:r>
            <a:r>
              <a:rPr lang="en-US" altLang="zh-CN" dirty="0"/>
              <a:t>API</a:t>
            </a:r>
            <a:r>
              <a:rPr lang="zh-CN" altLang="en-US" dirty="0"/>
              <a:t>权限管理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PermissionInterceptor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没有实现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zh-CN" altLang="en-US" dirty="0"/>
              <a:t>，后期开发成本高</a:t>
            </a:r>
            <a:endParaRPr lang="en-US" altLang="zh-CN" dirty="0"/>
          </a:p>
          <a:p>
            <a:pPr lvl="1"/>
            <a:r>
              <a:rPr lang="zh-CN" altLang="en-US" dirty="0"/>
              <a:t>项目停止维护多年</a:t>
            </a:r>
            <a:endParaRPr lang="en-US" altLang="zh-CN" dirty="0"/>
          </a:p>
          <a:p>
            <a:pPr lvl="1"/>
            <a:r>
              <a:rPr lang="zh-CN" altLang="en-US" dirty="0"/>
              <a:t>开发思路过于简单，非业界认可的安全框架，安全性堪忧</a:t>
            </a:r>
            <a:endParaRPr lang="en-US" altLang="zh-CN" dirty="0"/>
          </a:p>
          <a:p>
            <a:pPr lvl="2"/>
            <a:r>
              <a:rPr lang="zh-CN" altLang="en-US" dirty="0"/>
              <a:t>缺乏应对</a:t>
            </a:r>
            <a:r>
              <a:rPr lang="en-US" altLang="zh-CN" dirty="0"/>
              <a:t>Web</a:t>
            </a:r>
            <a:r>
              <a:rPr lang="zh-CN" altLang="en-US" dirty="0"/>
              <a:t>常见攻击：密码暴力破解、</a:t>
            </a:r>
            <a:r>
              <a:rPr lang="en-US" altLang="zh-CN" dirty="0"/>
              <a:t>CSRF</a:t>
            </a:r>
            <a:r>
              <a:rPr lang="zh-CN" altLang="en-US" dirty="0"/>
              <a:t>、</a:t>
            </a:r>
            <a:r>
              <a:rPr lang="en-US" altLang="zh-CN" dirty="0"/>
              <a:t>XSS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66BCB-7468-0ADC-3A10-61E26903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8C4-3D38-A071-1313-67A087C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2.B 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  <a:r>
              <a:rPr lang="en-US" dirty="0"/>
              <a:t>Apache Shiro (1) – </a:t>
            </a:r>
            <a:r>
              <a:rPr lang="zh-CN" altLang="en-US" dirty="0"/>
              <a:t>概览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4C76-1D6C-B222-19A7-6F349C22AC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97390"/>
          </a:xfrm>
        </p:spPr>
        <p:txBody>
          <a:bodyPr>
            <a:normAutofit/>
          </a:bodyPr>
          <a:lstStyle/>
          <a:p>
            <a:r>
              <a:rPr lang="en-US" dirty="0"/>
              <a:t>Apache Shiro </a:t>
            </a:r>
            <a:r>
              <a:rPr lang="zh-CN" altLang="en-US" dirty="0"/>
              <a:t>是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Apache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软件基金会</a:t>
            </a:r>
            <a:r>
              <a:rPr lang="zh-CN" altLang="en-US" dirty="0"/>
              <a:t>旗下的 </a:t>
            </a:r>
            <a:r>
              <a:rPr lang="en-US" altLang="zh-CN" dirty="0"/>
              <a:t>Java </a:t>
            </a:r>
            <a:r>
              <a:rPr lang="zh-CN" altLang="en-US" dirty="0"/>
              <a:t>安全框架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单点登录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/>
              <a:t>支持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细粒度权限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zh-CN" altLang="en-US" dirty="0"/>
              <a:t>不足</a:t>
            </a:r>
            <a:endParaRPr lang="en-US" altLang="zh-CN" dirty="0"/>
          </a:p>
          <a:p>
            <a:pPr lvl="1"/>
            <a:r>
              <a:rPr lang="zh-CN" altLang="en-US" dirty="0"/>
              <a:t>专用于</a:t>
            </a:r>
            <a:r>
              <a:rPr lang="en-US" altLang="zh-CN" dirty="0"/>
              <a:t>Java</a:t>
            </a:r>
            <a:r>
              <a:rPr lang="zh-CN" altLang="en-US" dirty="0"/>
              <a:t>语言的后端程序</a:t>
            </a:r>
            <a:endParaRPr lang="en-US" altLang="zh-CN" dirty="0"/>
          </a:p>
          <a:p>
            <a:pPr lvl="1"/>
            <a:r>
              <a:rPr lang="zh-CN" altLang="en-US" dirty="0"/>
              <a:t>官方文档暂未提供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Kubernetes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集群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2"/>
            <a:r>
              <a:rPr lang="zh-CN" altLang="en-US" dirty="0"/>
              <a:t>需要手工处理</a:t>
            </a:r>
            <a:r>
              <a:rPr lang="en-US" altLang="zh-CN" dirty="0"/>
              <a:t>session</a:t>
            </a:r>
            <a:r>
              <a:rPr lang="zh-CN" altLang="en-US" dirty="0"/>
              <a:t>共享相关逻辑</a:t>
            </a:r>
            <a:endParaRPr lang="en-US" altLang="zh-CN" dirty="0"/>
          </a:p>
          <a:p>
            <a:pPr lvl="1"/>
            <a:r>
              <a:rPr lang="zh-CN" altLang="en-US" dirty="0"/>
              <a:t>缺乏 </a:t>
            </a:r>
            <a:r>
              <a:rPr lang="en-US" altLang="zh-CN" dirty="0"/>
              <a:t>Security Threats Mitigation</a:t>
            </a:r>
          </a:p>
          <a:p>
            <a:pPr lvl="2"/>
            <a:r>
              <a:rPr lang="zh-CN" altLang="en-US" dirty="0"/>
              <a:t>官方未应对</a:t>
            </a:r>
            <a:r>
              <a:rPr lang="en-US" altLang="zh-CN" dirty="0"/>
              <a:t>Web</a:t>
            </a:r>
            <a:r>
              <a:rPr lang="zh-CN" altLang="en-US" dirty="0"/>
              <a:t>常见攻击：密码暴力破解、</a:t>
            </a:r>
            <a:r>
              <a:rPr lang="en-US" altLang="zh-CN" dirty="0"/>
              <a:t>CSRF</a:t>
            </a:r>
            <a:r>
              <a:rPr lang="zh-CN" altLang="en-US" dirty="0"/>
              <a:t>、</a:t>
            </a:r>
            <a:r>
              <a:rPr lang="en-US" altLang="zh-CN" dirty="0"/>
              <a:t>XSS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57C7F-7903-5294-D9F3-7CCFAC6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8C4-3D38-A071-1313-67A087C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2.B 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  <a:r>
              <a:rPr lang="en-US" dirty="0"/>
              <a:t>Apache Shiro (2) - </a:t>
            </a:r>
            <a:r>
              <a:rPr lang="zh-CN" altLang="en-US" dirty="0"/>
              <a:t>核心概念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4C76-1D6C-B222-19A7-6F349C22AC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86000"/>
            <a:ext cx="10363826" cy="449406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Subject</a:t>
            </a:r>
          </a:p>
          <a:p>
            <a:pPr lvl="1"/>
            <a:r>
              <a:rPr lang="en-US" altLang="zh-CN" sz="2800" dirty="0"/>
              <a:t>the ‘</a:t>
            </a:r>
            <a:r>
              <a:rPr lang="en-US" altLang="zh-CN" sz="2800" i="1" dirty="0"/>
              <a:t>thing</a:t>
            </a:r>
            <a:r>
              <a:rPr lang="en-US" altLang="zh-CN" sz="2800" dirty="0"/>
              <a:t>’ that is currently </a:t>
            </a:r>
            <a:r>
              <a:rPr lang="en-US" altLang="zh-CN" sz="2800" i="1" dirty="0"/>
              <a:t>interacting with the software</a:t>
            </a:r>
          </a:p>
          <a:p>
            <a:pPr lvl="2"/>
            <a:r>
              <a:rPr lang="en-US" altLang="zh-CN" sz="2400" dirty="0"/>
              <a:t>a human being, a 3</a:t>
            </a:r>
            <a:r>
              <a:rPr lang="en-US" altLang="zh-CN" sz="2400" baseline="30000" dirty="0"/>
              <a:t>rd</a:t>
            </a:r>
            <a:r>
              <a:rPr lang="en-US" altLang="zh-CN" sz="2400" dirty="0"/>
              <a:t> party process, a daemon account, etc.</a:t>
            </a:r>
          </a:p>
          <a:p>
            <a:r>
              <a:rPr lang="en-US" altLang="zh-CN" sz="3200" dirty="0" err="1"/>
              <a:t>SecurityManager</a:t>
            </a:r>
            <a:endParaRPr lang="en-US" altLang="zh-CN" sz="3200" dirty="0"/>
          </a:p>
          <a:p>
            <a:pPr lvl="1"/>
            <a:r>
              <a:rPr lang="en-US" altLang="zh-CN" sz="2800" dirty="0"/>
              <a:t>manages security operations for </a:t>
            </a:r>
            <a:r>
              <a:rPr lang="en-US" altLang="zh-CN" sz="2800" i="1" dirty="0"/>
              <a:t>all</a:t>
            </a:r>
            <a:r>
              <a:rPr lang="en-US" altLang="zh-CN" sz="2800" dirty="0"/>
              <a:t> users</a:t>
            </a:r>
          </a:p>
          <a:p>
            <a:r>
              <a:rPr lang="en-US" altLang="zh-CN" sz="3200" dirty="0"/>
              <a:t>Realms</a:t>
            </a:r>
          </a:p>
          <a:p>
            <a:pPr lvl="1"/>
            <a:r>
              <a:rPr lang="en-US" altLang="zh-CN" sz="2800" dirty="0"/>
              <a:t>configurations </a:t>
            </a:r>
          </a:p>
          <a:p>
            <a:pPr lvl="2"/>
            <a:r>
              <a:rPr lang="en-US" altLang="zh-CN" sz="2400" dirty="0"/>
              <a:t>authentication</a:t>
            </a:r>
          </a:p>
          <a:p>
            <a:pPr lvl="2"/>
            <a:r>
              <a:rPr lang="en-US" altLang="zh-CN" sz="2400" dirty="0"/>
              <a:t>authorization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57C7F-7903-5294-D9F3-7CCFAC6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8C4-3D38-A071-1313-67A087C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2.B 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  <a:r>
              <a:rPr lang="en-US" dirty="0"/>
              <a:t>Apache Shiro (3) – </a:t>
            </a:r>
            <a:r>
              <a:rPr lang="zh-CN" altLang="en-US" dirty="0"/>
              <a:t>功能特性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4C76-1D6C-B222-19A7-6F349C22AC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86000"/>
            <a:ext cx="10363826" cy="449406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Single Sign-On (SSO)</a:t>
            </a:r>
          </a:p>
          <a:p>
            <a:r>
              <a:rPr lang="en-US" altLang="zh-CN" sz="3200" dirty="0"/>
              <a:t>Authentication 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(login) </a:t>
            </a:r>
          </a:p>
          <a:p>
            <a:r>
              <a:rPr lang="en-US" altLang="zh-CN" sz="3200" dirty="0"/>
              <a:t>Authorization 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(access control)</a:t>
            </a:r>
          </a:p>
          <a:p>
            <a:pPr lvl="1"/>
            <a:r>
              <a:rPr lang="en-US" altLang="zh-CN" sz="2800" b="1" dirty="0"/>
              <a:t>Roles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, e.g., “admin” , “teacher”, “student”</a:t>
            </a:r>
          </a:p>
          <a:p>
            <a:pPr lvl="1"/>
            <a:r>
              <a:rPr lang="en-US" altLang="zh-CN" sz="2800" b="1" dirty="0"/>
              <a:t>Fine-grained permissions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e.g., “</a:t>
            </a:r>
            <a:r>
              <a:rPr lang="en-US" altLang="zh-CN" sz="2800" dirty="0" err="1">
                <a:solidFill>
                  <a:schemeClr val="bg1">
                    <a:lumMod val="75000"/>
                  </a:schemeClr>
                </a:solidFill>
              </a:rPr>
              <a:t>sys:oss:all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”, “</a:t>
            </a:r>
            <a:r>
              <a:rPr lang="en-US" altLang="zh-CN" sz="2800" dirty="0" err="1">
                <a:solidFill>
                  <a:schemeClr val="bg1">
                    <a:lumMod val="75000"/>
                  </a:schemeClr>
                </a:solidFill>
              </a:rPr>
              <a:t>course:list:write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r>
              <a:rPr lang="en-US" altLang="zh-CN" sz="3200" dirty="0"/>
              <a:t>Session Management </a:t>
            </a:r>
          </a:p>
          <a:p>
            <a:pPr lvl="1"/>
            <a:r>
              <a:rPr lang="en-US" altLang="zh-CN" sz="2800" i="1" dirty="0"/>
              <a:t>Heterogeneous</a:t>
            </a:r>
            <a:r>
              <a:rPr lang="en-US" altLang="zh-CN" sz="2800" dirty="0"/>
              <a:t> client session access</a:t>
            </a:r>
          </a:p>
          <a:p>
            <a:pPr lvl="2"/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Flash applets, C# applications, Java Web Start, and Web Applications, etc.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57C7F-7903-5294-D9F3-7CCFAC6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8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ACC68D-E881-8525-FC29-C3D6FA29A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422"/>
          <a:stretch/>
        </p:blipFill>
        <p:spPr>
          <a:xfrm>
            <a:off x="4893650" y="1491095"/>
            <a:ext cx="7298350" cy="2031813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7007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8C4-3D38-A071-1313-67A087C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altLang="zh-CN" dirty="0"/>
              <a:t>C</a:t>
            </a:r>
            <a:r>
              <a:rPr lang="en-US" dirty="0"/>
              <a:t> </a:t>
            </a:r>
            <a:r>
              <a:rPr lang="zh-CN" altLang="en-US" dirty="0"/>
              <a:t>案例</a:t>
            </a:r>
            <a:r>
              <a:rPr lang="en-US" altLang="zh-CN" dirty="0"/>
              <a:t> </a:t>
            </a:r>
            <a:r>
              <a:rPr lang="en-US" dirty="0"/>
              <a:t>Keycloak (1) – </a:t>
            </a:r>
            <a:r>
              <a:rPr lang="zh-CN" altLang="en-US" dirty="0"/>
              <a:t>概览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4C76-1D6C-B222-19A7-6F349C22AC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3490"/>
            <a:ext cx="10363826" cy="4810991"/>
          </a:xfrm>
        </p:spPr>
        <p:txBody>
          <a:bodyPr>
            <a:normAutofit/>
          </a:bodyPr>
          <a:lstStyle/>
          <a:p>
            <a:r>
              <a:rPr lang="en-US" dirty="0"/>
              <a:t>Keycloak </a:t>
            </a:r>
            <a:r>
              <a:rPr lang="zh-CN" altLang="en-US" dirty="0"/>
              <a:t>是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Red Hat </a:t>
            </a:r>
            <a:r>
              <a:rPr lang="zh-CN" altLang="en-US" dirty="0"/>
              <a:t>开源的著名安全框架</a:t>
            </a:r>
            <a:endParaRPr lang="en-US" altLang="zh-CN" dirty="0"/>
          </a:p>
          <a:p>
            <a:pPr lvl="1"/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Linux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基金会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云原生计算基金会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(CNCF)</a:t>
            </a:r>
            <a:r>
              <a:rPr lang="en-US" altLang="zh-CN" dirty="0"/>
              <a:t> </a:t>
            </a:r>
            <a:r>
              <a:rPr lang="zh-CN" altLang="en-US" dirty="0"/>
              <a:t>孵化项目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单点登录</a:t>
            </a:r>
            <a:r>
              <a:rPr lang="zh-CN" altLang="en-US" dirty="0"/>
              <a:t>，支持持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细粒度权限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/>
            <a:r>
              <a:rPr lang="zh-CN" altLang="en-US" dirty="0"/>
              <a:t>简单易用</a:t>
            </a:r>
            <a:endParaRPr lang="en-US" altLang="zh-CN" dirty="0"/>
          </a:p>
          <a:p>
            <a:pPr lvl="2"/>
            <a:r>
              <a:rPr lang="zh-CN" altLang="en-US" sz="1800" dirty="0"/>
              <a:t>提供了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zh-CN" altLang="en-US" sz="1800" dirty="0"/>
              <a:t>管理界面</a:t>
            </a:r>
            <a:endParaRPr lang="en-US" altLang="zh-CN" sz="1800" dirty="0"/>
          </a:p>
          <a:p>
            <a:pPr lvl="2"/>
            <a:r>
              <a:rPr lang="zh-CN" altLang="en-US" sz="1800" dirty="0"/>
              <a:t>提供了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RESTful API </a:t>
            </a:r>
            <a:r>
              <a:rPr lang="zh-CN" altLang="en-US" sz="1800" dirty="0"/>
              <a:t>接口</a:t>
            </a:r>
            <a:endParaRPr lang="en-US" altLang="zh-CN" sz="1800" dirty="0"/>
          </a:p>
          <a:p>
            <a:pPr lvl="2"/>
            <a:r>
              <a:rPr lang="zh-CN" altLang="en-US" sz="1800" dirty="0"/>
              <a:t>适配多种客户端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Spring, Tomcat, JavaScript, </a:t>
            </a:r>
            <a:r>
              <a:rPr lang="en-US" altLang="zh-CN" sz="1600" i="1" dirty="0" err="1">
                <a:solidFill>
                  <a:schemeClr val="bg1">
                    <a:lumMod val="65000"/>
                  </a:schemeClr>
                </a:solidFill>
              </a:rPr>
              <a:t>WildFly</a:t>
            </a:r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, JBoss EAP, Fuse, Jetty</a:t>
            </a:r>
            <a:r>
              <a:rPr lang="zh-CN" altLang="en-US" sz="1600" i="1" dirty="0">
                <a:solidFill>
                  <a:schemeClr val="bg1">
                    <a:lumMod val="65000"/>
                  </a:schemeClr>
                </a:solidFill>
              </a:rPr>
              <a:t>等</a:t>
            </a:r>
            <a:endParaRPr lang="en-US" altLang="zh-CN" sz="1600" i="1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/>
              <a:t>安全策略丰富，能抵御常见 </a:t>
            </a:r>
            <a:r>
              <a:rPr lang="en-US" altLang="zh-CN" dirty="0"/>
              <a:t>Web</a:t>
            </a:r>
            <a:r>
              <a:rPr lang="zh-CN" altLang="en-US" dirty="0"/>
              <a:t>攻击</a:t>
            </a:r>
            <a:endParaRPr lang="en-US" altLang="zh-CN" dirty="0"/>
          </a:p>
          <a:p>
            <a:r>
              <a:rPr lang="zh-CN" altLang="en-US" dirty="0"/>
              <a:t>不足</a:t>
            </a:r>
            <a:endParaRPr lang="en-US" altLang="zh-CN" dirty="0"/>
          </a:p>
          <a:p>
            <a:pPr lvl="1"/>
            <a:r>
              <a:rPr lang="zh-CN" altLang="en-US" dirty="0"/>
              <a:t>官方已废弃</a:t>
            </a:r>
            <a:r>
              <a:rPr lang="en-US" altLang="zh-CN" dirty="0"/>
              <a:t>Spring Boot</a:t>
            </a:r>
            <a:r>
              <a:rPr lang="zh-CN" altLang="en-US" dirty="0"/>
              <a:t>适配器，需要手工集成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57C7F-7903-5294-D9F3-7CCFAC6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DF7D-656A-4D74-AD7E-3A3C5DA3A6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6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980</Words>
  <PresentationFormat>宽屏</PresentationFormat>
  <Paragraphs>169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黑体</vt:lpstr>
      <vt:lpstr>楷体</vt:lpstr>
      <vt:lpstr>宋体</vt:lpstr>
      <vt:lpstr>Arial</vt:lpstr>
      <vt:lpstr>Calibri</vt:lpstr>
      <vt:lpstr>Calibri Light</vt:lpstr>
      <vt:lpstr>Office 主题​​</vt:lpstr>
      <vt:lpstr>WebAssembly FaaS 平台 用户认证服务 调研(1)</vt:lpstr>
      <vt:lpstr>目录</vt:lpstr>
      <vt:lpstr>1. 需求</vt:lpstr>
      <vt:lpstr>2. 案例</vt:lpstr>
      <vt:lpstr>2.A 案例 XXL-SSO</vt:lpstr>
      <vt:lpstr>2.B 案例 Apache Shiro (1) – 概览</vt:lpstr>
      <vt:lpstr>2.B 案例 Apache Shiro (2) - 核心概念</vt:lpstr>
      <vt:lpstr>2.B 案例 Apache Shiro (3) – 功能特性</vt:lpstr>
      <vt:lpstr>2.C 案例 Keycloak (1) – 概览</vt:lpstr>
      <vt:lpstr>2.C 案例 Keycloak (2) – 核心概念</vt:lpstr>
      <vt:lpstr>2.C 案例 Keycloak (3) – 功能特性</vt:lpstr>
      <vt:lpstr>2.C 案例 Keycloak (3) – 功能特性</vt:lpstr>
      <vt:lpstr>2. 案例介绍 - 小结</vt:lpstr>
      <vt:lpstr>3. 规划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2024-03-23T07:01:35Z</dcterms:created>
  <dcterms:modified xsi:type="dcterms:W3CDTF">2024-03-26T06:53:39Z</dcterms:modified>
</cp:coreProperties>
</file>