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 Lian" userId="fb7e58a6ae899461" providerId="LiveId" clId="{6EB661CE-7219-430E-9F85-91A9FD5B6141}"/>
    <pc:docChg chg="delSld">
      <pc:chgData name="Yan Lian" userId="fb7e58a6ae899461" providerId="LiveId" clId="{6EB661CE-7219-430E-9F85-91A9FD5B6141}" dt="2023-04-14T10:25:00.627" v="0" actId="2696"/>
      <pc:docMkLst>
        <pc:docMk/>
      </pc:docMkLst>
      <pc:sldChg chg="del">
        <pc:chgData name="Yan Lian" userId="fb7e58a6ae899461" providerId="LiveId" clId="{6EB661CE-7219-430E-9F85-91A9FD5B6141}" dt="2023-04-14T10:25:00.627" v="0" actId="2696"/>
        <pc:sldMkLst>
          <pc:docMk/>
          <pc:sldMk cId="1259756361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AD9E-817F-D057-BFF0-B7641928D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58122-4344-C7C9-2CC3-5686487D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23D2-F64B-55BE-FA8C-F6E227BB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EFB7-B6AE-4418-9B33-131B277F2098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E7DB-AADF-DA0B-A6AB-25920BA3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B9E8-6DA9-9898-0699-A01833E7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A780-C957-4D75-A001-ABC21E96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35EF-F701-F26E-DB6D-F537F3EC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78CA9-F817-DBE6-A89D-AE13D158A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E0A8-5503-0BCE-36B8-E113B49F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EFB7-B6AE-4418-9B33-131B277F2098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5DAB-D76A-5E34-A912-DF00231D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5A085-39A1-EE10-49F9-396ACFE1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A780-C957-4D75-A001-ABC21E96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7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2602A-002D-2934-5736-307FEF7C6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D848-31D5-1C84-FF2D-0E083B1AE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B3602-4F54-6F20-7E2A-CA733EE6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EFB7-B6AE-4418-9B33-131B277F2098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C08FF-5D45-97A0-07EC-91534CAE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B823D-8567-4318-4DA3-31E91806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A780-C957-4D75-A001-ABC21E96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0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23E5-A6C9-1962-47BD-515E2A54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0BC5-DFC1-41F5-265A-CEFC1544C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0141-9529-E3A0-76BE-158E3F49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EFB7-B6AE-4418-9B33-131B277F2098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2279-713C-18E5-5A57-12B00FBB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62B7B-A01D-974A-B2E4-499BA1FC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A780-C957-4D75-A001-ABC21E96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92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BB5F-0D54-3CC2-17DF-FFCDDAB1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3C8F8-CAFB-30D2-C58B-8C296B894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6F2F3-EF40-2DF1-A03F-F590693F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EFB7-B6AE-4418-9B33-131B277F2098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FEB8-0CE2-8E00-52BB-D5121E98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43401-639D-3B81-69F1-4E68B63E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A780-C957-4D75-A001-ABC21E96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8B8A-42F1-C36F-C4CD-91DEEFC6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070A-0FC0-6C29-66F4-A8B759599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5CFF6-8E26-2655-C168-060F9CD99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0CFC4-ECCA-CBFA-B3C3-8E75A05A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EFB7-B6AE-4418-9B33-131B277F2098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9AFBB-354F-4CF7-6963-9126D227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9734D-7117-E7BD-C61D-F96BF452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A780-C957-4D75-A001-ABC21E96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30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722F-89FC-50BF-0793-4DD64F71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BDC0B-B78F-3C83-28B9-31F14214C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8AB01-DE88-C624-D946-851CE1473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19504-12C5-B414-30CD-7DDB67440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E9736-F0AA-AFF4-7F6F-87280E173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517E0-C4F4-B441-8261-EC39E7E5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EFB7-B6AE-4418-9B33-131B277F2098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EDC7B-77E0-B111-1B65-30739E5C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6FDD2-2DFC-328A-06F5-528894D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A780-C957-4D75-A001-ABC21E96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6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75A9-C3F6-3CC7-1370-4F24C362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4547B-F5AC-23AD-0364-0019F54D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EFB7-B6AE-4418-9B33-131B277F2098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2FF68-CB8D-D37A-024D-760E8331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16E9F-389C-B93D-77D9-38349E5B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A780-C957-4D75-A001-ABC21E96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8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81919-A48C-C323-90BC-4339C59F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EFB7-B6AE-4418-9B33-131B277F2098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B0760-472B-AD4B-2C5A-464AB85F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F723-009F-8A00-63C0-43E32C61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A780-C957-4D75-A001-ABC21E96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1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E3FD-361F-CDF6-B3E3-4732FA23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ACE2-DFE7-7CB1-1588-D8B6EB363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6795B-4C36-3104-BA96-60F8A42C5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1AA5D-2AB9-1E54-9E7B-4BE3D6ED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EFB7-B6AE-4418-9B33-131B277F2098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E4567-E423-E5D1-C869-12347FF3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BC754-F43B-A355-BC4B-52F9B761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A780-C957-4D75-A001-ABC21E96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9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74AD-6ECF-7F4E-C181-62244912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1F86A-58B1-43C9-1394-77113BCF3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EF233-D431-3F1F-4275-BD89B2D4A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19670-423D-1939-36C7-6B06A305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EFB7-B6AE-4418-9B33-131B277F2098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E5599-3645-8130-0B82-4FE5B7B6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3B457-0072-9BB7-4F6E-1827DF25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A780-C957-4D75-A001-ABC21E96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1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21ACE-6E55-F691-DE39-2348AB8F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2D94B-5861-331B-C839-9F63E1D6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98D16-CBDB-71AA-0DA4-DB035B8E4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FB7-B6AE-4418-9B33-131B277F2098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93E2F-8BB1-C8BE-B8D6-C4A4E4338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E123E-C65F-6A81-39E9-8B6484AE0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3A780-C957-4D75-A001-ABC21E96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5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FC0DC-7F16-620C-CE06-5B522E1F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 wasm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34B3-3218-6D5A-71A2-E590B6B0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4684974"/>
            <a:ext cx="2446465" cy="117829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能够跑通，可以通过集成测试</a:t>
            </a:r>
            <a:endParaRPr lang="en-US" altLang="zh-CN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600" dirty="0"/>
              <a:t>Run sandbox, pull </a:t>
            </a:r>
            <a:r>
              <a:rPr lang="en-US" altLang="zh-CN" sz="1600" dirty="0" err="1"/>
              <a:t>wasm</a:t>
            </a:r>
            <a:r>
              <a:rPr lang="en-US" altLang="zh-CN" sz="1600" dirty="0"/>
              <a:t> module, create </a:t>
            </a:r>
            <a:r>
              <a:rPr lang="en-US" altLang="zh-CN" sz="1600" dirty="0" err="1"/>
              <a:t>wasm</a:t>
            </a:r>
            <a:r>
              <a:rPr lang="en-US" altLang="zh-CN" sz="1600" dirty="0"/>
              <a:t> instance, start instance -&gt; </a:t>
            </a:r>
            <a:r>
              <a:rPr lang="zh-CN" altLang="en-US" sz="1600"/>
              <a:t>对接</a:t>
            </a:r>
            <a:r>
              <a:rPr lang="en-US" altLang="zh-CN" sz="1600"/>
              <a:t>shim </a:t>
            </a:r>
            <a:r>
              <a:rPr lang="en-US" altLang="zh-CN" sz="1600" dirty="0"/>
              <a:t>-&gt; stop instance</a:t>
            </a:r>
            <a:endParaRPr lang="en-US" altLang="zh-CN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C9403-3DDF-BB69-AA10-FB29FCFB1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01" y="858525"/>
            <a:ext cx="7263978" cy="521190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3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FC0DC-7F16-620C-CE06-5B522E1F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 wasm instance</a:t>
            </a:r>
            <a:endParaRPr lang="en-US" altLang="zh-CN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34B3-3218-6D5A-71A2-E590B6B0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351" y="347664"/>
            <a:ext cx="4159448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测试结果</a:t>
            </a:r>
            <a:endParaRPr lang="zh-CN" alt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08D2D-3BF8-94CF-9A84-33F08CF7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22" y="1845426"/>
            <a:ext cx="10471302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2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FC0DC-7F16-620C-CE06-5B522E1F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 wasm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34B3-3218-6D5A-71A2-E590B6B0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351" y="347664"/>
            <a:ext cx="4159448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测试结果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73B78-7E8E-4EE9-1186-D33F90657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5025"/>
            <a:ext cx="10512547" cy="197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0450-F8B1-F43B-F1F1-2B8D73EC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07CE-0E96-829D-60F9-63C17CDD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Crictl</a:t>
            </a:r>
            <a:r>
              <a:rPr lang="zh-CN" altLang="en-US" dirty="0"/>
              <a:t>验证测试</a:t>
            </a:r>
            <a:endParaRPr lang="en-US" altLang="zh-CN" dirty="0"/>
          </a:p>
          <a:p>
            <a:r>
              <a:rPr lang="en-US" altLang="zh-CN" dirty="0"/>
              <a:t>Benchmark</a:t>
            </a:r>
            <a:r>
              <a:rPr lang="zh-CN" altLang="en-US" dirty="0"/>
              <a:t>对比测试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13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Start wasm instance</vt:lpstr>
      <vt:lpstr>Start wasm instance</vt:lpstr>
      <vt:lpstr>Start wasm instance</vt:lpstr>
      <vt:lpstr>后续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wasm instance</dc:title>
  <dc:creator>Yan Lian</dc:creator>
  <cp:lastModifiedBy>Yan Lian</cp:lastModifiedBy>
  <cp:revision>5</cp:revision>
  <dcterms:created xsi:type="dcterms:W3CDTF">2023-04-11T04:38:48Z</dcterms:created>
  <dcterms:modified xsi:type="dcterms:W3CDTF">2023-04-14T10:25:06Z</dcterms:modified>
</cp:coreProperties>
</file>