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5"/>
  </p:handoutMasterIdLst>
  <p:sldIdLst>
    <p:sldId id="270" r:id="rId3"/>
    <p:sldId id="272" r:id="rId4"/>
    <p:sldId id="276" r:id="rId5"/>
    <p:sldId id="267" r:id="rId6"/>
    <p:sldId id="273" r:id="rId7"/>
    <p:sldId id="269" r:id="rId8"/>
    <p:sldId id="268" r:id="rId9"/>
    <p:sldId id="275" r:id="rId10"/>
    <p:sldId id="261" r:id="rId11"/>
    <p:sldId id="256" r:id="rId12"/>
    <p:sldId id="274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2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k8s</a:t>
            </a:r>
            <a:r>
              <a:rPr lang="zh-CN" altLang="en-US"/>
              <a:t>与</a:t>
            </a:r>
            <a:r>
              <a:rPr lang="en-US" altLang="zh-CN"/>
              <a:t>krustlet</a:t>
            </a:r>
            <a:r>
              <a:rPr lang="zh-CN" altLang="en-US"/>
              <a:t>结合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krustlet</a:t>
            </a:r>
            <a:r>
              <a:rPr lang="zh-CN" altLang="en-US"/>
              <a:t>是一个让</a:t>
            </a:r>
            <a:r>
              <a:rPr lang="en-US" altLang="zh-CN" b="1"/>
              <a:t>wasm workloads</a:t>
            </a:r>
            <a:r>
              <a:rPr lang="zh-CN" altLang="en-US"/>
              <a:t>原生运行在</a:t>
            </a:r>
            <a:r>
              <a:rPr lang="en-US" altLang="zh-CN" b="1"/>
              <a:t>k8s</a:t>
            </a:r>
            <a:r>
              <a:rPr lang="zh-CN" altLang="en-US"/>
              <a:t>上的一个</a:t>
            </a:r>
            <a:r>
              <a:rPr lang="zh-CN" altLang="en-US"/>
              <a:t>工具；</a:t>
            </a:r>
            <a:endParaRPr lang="zh-CN" altLang="en-US"/>
          </a:p>
          <a:p>
            <a:pPr lvl="1"/>
            <a:r>
              <a:rPr lang="zh-CN" altLang="en-US"/>
              <a:t>它在</a:t>
            </a:r>
            <a:r>
              <a:rPr lang="en-US" altLang="zh-CN"/>
              <a:t>k8s cluster</a:t>
            </a:r>
            <a:r>
              <a:rPr lang="zh-CN" altLang="en-US"/>
              <a:t>中充当一个</a:t>
            </a:r>
            <a:r>
              <a:rPr lang="en-US" altLang="zh-CN" b="1"/>
              <a:t>node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zh-CN" altLang="en-US"/>
              <a:t>当用户调度一个有</a:t>
            </a:r>
            <a:r>
              <a:rPr lang="zh-CN" altLang="en-US" b="1"/>
              <a:t>特定</a:t>
            </a:r>
            <a:r>
              <a:rPr lang="en-US" altLang="zh-CN" b="1"/>
              <a:t>node toleration</a:t>
            </a:r>
            <a:r>
              <a:rPr lang="zh-CN" altLang="en-US"/>
              <a:t>的</a:t>
            </a:r>
            <a:r>
              <a:rPr lang="en-US" altLang="zh-CN"/>
              <a:t>pod</a:t>
            </a:r>
            <a:r>
              <a:rPr lang="zh-CN" altLang="en-US"/>
              <a:t>的时候，</a:t>
            </a:r>
            <a:r>
              <a:rPr lang="en-US" altLang="zh-CN"/>
              <a:t>k8s</a:t>
            </a:r>
            <a:r>
              <a:rPr lang="zh-CN" altLang="en-US"/>
              <a:t>的</a:t>
            </a:r>
            <a:r>
              <a:rPr lang="en-US" altLang="zh-CN"/>
              <a:t>api</a:t>
            </a:r>
            <a:r>
              <a:rPr lang="zh-CN" altLang="en-US"/>
              <a:t>会把该负载（</a:t>
            </a:r>
            <a:r>
              <a:rPr lang="en-US" altLang="zh-CN"/>
              <a:t>workload</a:t>
            </a:r>
            <a:r>
              <a:rPr lang="zh-CN" altLang="en-US"/>
              <a:t>）调度到</a:t>
            </a:r>
            <a:r>
              <a:rPr lang="zh-CN" altLang="en-US" b="1"/>
              <a:t>一个</a:t>
            </a:r>
            <a:r>
              <a:rPr lang="en-US" altLang="zh-CN" b="1"/>
              <a:t>krustlet node</a:t>
            </a:r>
            <a:r>
              <a:rPr lang="zh-CN" altLang="en-US"/>
              <a:t>上；然后</a:t>
            </a:r>
            <a:r>
              <a:rPr lang="en-US" altLang="zh-CN"/>
              <a:t>node</a:t>
            </a:r>
            <a:r>
              <a:rPr lang="zh-CN" altLang="en-US"/>
              <a:t>会拉取</a:t>
            </a:r>
            <a:r>
              <a:rPr lang="en-US" altLang="zh-CN"/>
              <a:t>container</a:t>
            </a:r>
            <a:r>
              <a:rPr lang="zh-CN" altLang="en-US"/>
              <a:t>并</a:t>
            </a:r>
            <a:r>
              <a:rPr lang="zh-CN" altLang="en-US"/>
              <a:t>运行</a:t>
            </a:r>
            <a:endParaRPr lang="zh-CN" altLang="en-US"/>
          </a:p>
          <a:p>
            <a:pPr lvl="0"/>
            <a:r>
              <a:rPr lang="en-US" altLang="zh-CN"/>
              <a:t>krustlet</a:t>
            </a:r>
            <a:r>
              <a:rPr lang="zh-CN" altLang="en-US"/>
              <a:t>实现了</a:t>
            </a:r>
            <a:r>
              <a:rPr lang="en-US" altLang="zh-CN" b="1"/>
              <a:t>kubelet api</a:t>
            </a:r>
            <a:r>
              <a:rPr lang="zh-CN" altLang="en-US"/>
              <a:t>，它能够</a:t>
            </a:r>
            <a:r>
              <a:rPr lang="zh-CN" altLang="en-US" b="1">
                <a:sym typeface="+mn-ea"/>
              </a:rPr>
              <a:t>回应</a:t>
            </a:r>
            <a:r>
              <a:rPr lang="zh-CN" altLang="en-US" b="1"/>
              <a:t>一般的</a:t>
            </a:r>
            <a:r>
              <a:rPr lang="en-US" altLang="zh-CN" b="1"/>
              <a:t>api</a:t>
            </a:r>
            <a:r>
              <a:rPr lang="zh-CN" altLang="en-US" b="1"/>
              <a:t>请求</a:t>
            </a:r>
            <a:endParaRPr lang="en-US" altLang="zh-CN"/>
          </a:p>
          <a:p>
            <a:pPr lvl="1"/>
            <a:r>
              <a:rPr lang="en-US" altLang="zh-CN"/>
              <a:t>kubelet</a:t>
            </a:r>
            <a:r>
              <a:rPr lang="zh-CN" altLang="en-US"/>
              <a:t>是每个</a:t>
            </a:r>
            <a:r>
              <a:rPr lang="en-US" altLang="zh-CN"/>
              <a:t>node</a:t>
            </a:r>
            <a:r>
              <a:rPr lang="zh-CN" altLang="en-US"/>
              <a:t>上的节点代理，与</a:t>
            </a:r>
            <a:r>
              <a:rPr lang="en-US" altLang="zh-CN"/>
              <a:t>kube-apiserver</a:t>
            </a:r>
            <a:r>
              <a:rPr lang="zh-CN" altLang="en-US"/>
              <a:t>通信</a:t>
            </a:r>
            <a:endParaRPr lang="zh-CN" altLang="en-US"/>
          </a:p>
          <a:p>
            <a:pPr lvl="2"/>
            <a:r>
              <a:rPr lang="en-US" altLang="zh-CN"/>
              <a:t>kube-apiserver</a:t>
            </a:r>
            <a:r>
              <a:rPr lang="zh-CN" altLang="en-US"/>
              <a:t>是</a:t>
            </a:r>
            <a:r>
              <a:rPr lang="en-US" altLang="zh-CN" b="1"/>
              <a:t>master node</a:t>
            </a:r>
            <a:r>
              <a:rPr lang="zh-CN" altLang="en-US"/>
              <a:t>上负责与</a:t>
            </a:r>
            <a:r>
              <a:rPr lang="en-US" altLang="zh-CN"/>
              <a:t>node</a:t>
            </a:r>
            <a:r>
              <a:rPr lang="zh-CN" altLang="en-US"/>
              <a:t>通信，安排工作、监控</a:t>
            </a:r>
            <a:r>
              <a:rPr lang="en-US" altLang="zh-CN"/>
              <a:t>node</a:t>
            </a:r>
            <a:r>
              <a:rPr lang="zh-CN" altLang="en-US"/>
              <a:t>情况的服务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3105" y="4039235"/>
            <a:ext cx="2588895" cy="28187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second state faas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没有在本地部署的相关</a:t>
            </a:r>
            <a:r>
              <a:rPr lang="zh-CN" altLang="en-US"/>
              <a:t>内容；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https://www.youtube.com/watch?v=so2dGQGKTpE&amp;ab_channel=CNCF%5BCloudNativeComputingFoundation%5D</a:t>
            </a:r>
            <a:endParaRPr lang="en-US" b="1"/>
          </a:p>
          <a:p>
            <a:r>
              <a:rPr lang="en-US" b="1"/>
              <a:t>https://docs.krustlet.dev/intro/</a:t>
            </a:r>
            <a:endParaRPr lang="en-US" b="1"/>
          </a:p>
          <a:p>
            <a:r>
              <a:rPr lang="en-US"/>
              <a:t>https://docs.krustlet.dev/howto/wasm/</a:t>
            </a:r>
            <a:endParaRPr lang="en-US"/>
          </a:p>
          <a:p>
            <a:r>
              <a:rPr lang="en-US"/>
              <a:t>https://docs.krustlet.dev/howto/krustlet-on-minikube/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k8s</a:t>
            </a:r>
            <a:r>
              <a:rPr lang="zh-CN" altLang="en-US"/>
              <a:t>与</a:t>
            </a:r>
            <a:r>
              <a:rPr lang="en-US" altLang="zh-CN"/>
              <a:t>krustlet</a:t>
            </a:r>
            <a:r>
              <a:rPr lang="zh-CN" altLang="en-US"/>
              <a:t>结合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如果应用要运行在</a:t>
            </a:r>
            <a:r>
              <a:rPr lang="en-US" altLang="zh-CN"/>
              <a:t>krustlet</a:t>
            </a:r>
            <a:r>
              <a:rPr lang="zh-CN" altLang="en-US"/>
              <a:t>上，那么必须要把它</a:t>
            </a:r>
            <a:r>
              <a:rPr lang="zh-CN" altLang="en-US" b="1"/>
              <a:t>编译为</a:t>
            </a:r>
            <a:r>
              <a:rPr lang="en-US" altLang="zh-CN" b="1"/>
              <a:t>wasm</a:t>
            </a:r>
            <a:r>
              <a:rPr lang="zh-CN" altLang="en-US"/>
              <a:t>，并且把它</a:t>
            </a:r>
            <a:r>
              <a:rPr lang="en-US" altLang="zh-CN"/>
              <a:t>push</a:t>
            </a:r>
            <a:r>
              <a:rPr lang="zh-CN" altLang="en-US"/>
              <a:t>到一个</a:t>
            </a:r>
            <a:r>
              <a:rPr lang="en-US" altLang="zh-CN"/>
              <a:t>container registry</a:t>
            </a:r>
            <a:r>
              <a:rPr lang="zh-CN" altLang="en-US"/>
              <a:t>上</a:t>
            </a:r>
            <a:endParaRPr lang="zh-CN" altLang="en-US"/>
          </a:p>
          <a:p>
            <a:pPr lvl="1"/>
            <a:r>
              <a:rPr lang="en-US" altLang="zh-CN"/>
              <a:t>container registry</a:t>
            </a:r>
            <a:r>
              <a:rPr lang="zh-CN" altLang="en-US"/>
              <a:t>：</a:t>
            </a:r>
            <a:r>
              <a:t>一种存储库（或存储库集合），用于</a:t>
            </a:r>
            <a:r>
              <a:rPr b="1">
                <a:latin typeface="Arial Bold" panose="020B0604020202020204" charset="0"/>
              </a:rPr>
              <a:t>存储</a:t>
            </a:r>
            <a:r>
              <a:t> Kubernetes、DevOps 和基于容器的应用开发的</a:t>
            </a:r>
            <a:r>
              <a:rPr b="1">
                <a:latin typeface="Arial Bold" panose="020B0604020202020204" charset="0"/>
              </a:rPr>
              <a:t>容器镜像</a:t>
            </a:r>
            <a:r>
              <a:t>。 </a:t>
            </a:r>
          </a:p>
          <a:p>
            <a:pPr lvl="2"/>
            <a:r>
              <a:rPr lang="zh-CN">
                <a:solidFill>
                  <a:schemeClr val="bg1">
                    <a:lumMod val="50000"/>
                  </a:schemeClr>
                </a:solidFill>
              </a:rPr>
              <a:t>如：Azure Container Registry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- A registry of Docker and Open Container Initiative (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OCI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images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with support for all OCI artifacts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/>
              <a:t>wasm-to-oci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- propose an implementation of storing WebAssembly modules in OCI registries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 lvl="0"/>
            <a:r>
              <a:rPr lang="zh-CN" altLang="en-US">
                <a:solidFill>
                  <a:schemeClr val="accent1"/>
                </a:solidFill>
              </a:rPr>
              <a:t>编译为</a:t>
            </a:r>
            <a:r>
              <a:rPr lang="en-US" altLang="zh-CN">
                <a:solidFill>
                  <a:schemeClr val="accent1"/>
                </a:solidFill>
              </a:rPr>
              <a:t>wasm -&gt; push</a:t>
            </a:r>
            <a:r>
              <a:rPr lang="zh-CN" altLang="en-US">
                <a:solidFill>
                  <a:schemeClr val="accent1"/>
                </a:solidFill>
              </a:rPr>
              <a:t>到</a:t>
            </a:r>
            <a:r>
              <a:rPr lang="en-US" altLang="zh-CN">
                <a:solidFill>
                  <a:schemeClr val="accent1"/>
                </a:solidFill>
              </a:rPr>
              <a:t>container registry</a:t>
            </a:r>
            <a:r>
              <a:rPr lang="zh-CN" altLang="en-US">
                <a:solidFill>
                  <a:schemeClr val="accent1"/>
                </a:solidFill>
              </a:rPr>
              <a:t>上</a:t>
            </a:r>
            <a:r>
              <a:rPr lang="en-US" altLang="zh-CN">
                <a:solidFill>
                  <a:schemeClr val="accent1"/>
                </a:solidFill>
              </a:rPr>
              <a:t> -&gt; </a:t>
            </a:r>
            <a:r>
              <a:rPr lang="zh-CN" altLang="en-US">
                <a:solidFill>
                  <a:schemeClr val="accent1"/>
                </a:solidFill>
              </a:rPr>
              <a:t>运行一个</a:t>
            </a:r>
            <a:r>
              <a:rPr lang="en-US" altLang="zh-CN">
                <a:solidFill>
                  <a:schemeClr val="accent1"/>
                </a:solidFill>
              </a:rPr>
              <a:t>krustlet node -&gt; </a:t>
            </a:r>
            <a:r>
              <a:rPr lang="zh-CN" altLang="en-US">
                <a:solidFill>
                  <a:schemeClr val="accent1"/>
                </a:solidFill>
              </a:rPr>
              <a:t>监听到有指定的</a:t>
            </a:r>
            <a:r>
              <a:rPr lang="en-US" altLang="zh-CN">
                <a:solidFill>
                  <a:schemeClr val="accent1"/>
                </a:solidFill>
              </a:rPr>
              <a:t>node toleration</a:t>
            </a:r>
            <a:r>
              <a:rPr lang="zh-CN" altLang="en-US">
                <a:solidFill>
                  <a:schemeClr val="accent1"/>
                </a:solidFill>
              </a:rPr>
              <a:t>的</a:t>
            </a:r>
            <a:r>
              <a:rPr lang="en-US" altLang="zh-CN">
                <a:solidFill>
                  <a:schemeClr val="accent1"/>
                </a:solidFill>
              </a:rPr>
              <a:t>pod -&gt;</a:t>
            </a:r>
            <a:r>
              <a:rPr lang="zh-CN" altLang="en-US">
                <a:solidFill>
                  <a:schemeClr val="accent1"/>
                </a:solidFill>
              </a:rPr>
              <a:t>调度到</a:t>
            </a:r>
            <a:r>
              <a:rPr lang="en-US" altLang="zh-CN">
                <a:solidFill>
                  <a:schemeClr val="accent1"/>
                </a:solidFill>
              </a:rPr>
              <a:t>krustlet node</a:t>
            </a:r>
            <a:r>
              <a:rPr lang="zh-CN" altLang="en-US">
                <a:solidFill>
                  <a:schemeClr val="accent1"/>
                </a:solidFill>
              </a:rPr>
              <a:t>上</a:t>
            </a:r>
            <a:r>
              <a:rPr lang="en-US" altLang="zh-CN">
                <a:solidFill>
                  <a:schemeClr val="accent1"/>
                </a:solidFill>
              </a:rPr>
              <a:t> -&gt; </a:t>
            </a:r>
            <a:r>
              <a:rPr lang="zh-CN" altLang="en-US">
                <a:solidFill>
                  <a:schemeClr val="accent1"/>
                </a:solidFill>
              </a:rPr>
              <a:t>拉取指定</a:t>
            </a:r>
            <a:r>
              <a:rPr lang="en-US" altLang="zh-CN">
                <a:solidFill>
                  <a:schemeClr val="accent1"/>
                </a:solidFill>
              </a:rPr>
              <a:t>container registry</a:t>
            </a:r>
            <a:r>
              <a:rPr lang="zh-CN" altLang="en-US">
                <a:solidFill>
                  <a:schemeClr val="accent1"/>
                </a:solidFill>
              </a:rPr>
              <a:t>上的函数代码，运行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k8s</a:t>
            </a:r>
            <a:r>
              <a:rPr lang="zh-CN" altLang="en-US"/>
              <a:t>与</a:t>
            </a:r>
            <a:r>
              <a:rPr lang="en-US" altLang="zh-CN"/>
              <a:t>krustlet</a:t>
            </a:r>
            <a:r>
              <a:rPr lang="zh-CN" altLang="en-US"/>
              <a:t>结合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>
                <a:solidFill>
                  <a:schemeClr val="tx1"/>
                </a:solidFill>
              </a:rPr>
              <a:t>workload</a:t>
            </a:r>
            <a:r>
              <a:rPr lang="zh-CN" altLang="en-US">
                <a:solidFill>
                  <a:schemeClr val="tx1"/>
                </a:solidFill>
              </a:rPr>
              <a:t>部署到</a:t>
            </a:r>
            <a:r>
              <a:rPr lang="en-US" altLang="zh-CN">
                <a:solidFill>
                  <a:schemeClr val="tx1"/>
                </a:solidFill>
              </a:rPr>
              <a:t>k8s</a:t>
            </a:r>
            <a:r>
              <a:rPr lang="zh-CN" altLang="en-US">
                <a:solidFill>
                  <a:schemeClr val="tx1"/>
                </a:solidFill>
              </a:rPr>
              <a:t>上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kubectl create -f krustlet-tutorial.yaml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0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$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kubectl get pods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1"/>
            <a:br>
              <a:rPr lang="zh-CN" altLang="en-US">
                <a:solidFill>
                  <a:schemeClr val="bg1">
                    <a:lumMod val="65000"/>
                  </a:schemeClr>
                </a:solidFill>
              </a:rPr>
            </a:b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0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$ kubectl logs krustlet-tutorial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Hello, World!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Hello, World!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Hello, World!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Hello, World!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Hello, World!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4925" y="1933575"/>
            <a:ext cx="4128135" cy="4601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90" y="3091815"/>
            <a:ext cx="528701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openfaas</a:t>
            </a:r>
            <a:r>
              <a:rPr lang="zh-CN" altLang="en-US"/>
              <a:t>如何与</a:t>
            </a:r>
            <a:r>
              <a:rPr lang="en-US" altLang="zh-CN"/>
              <a:t>wasm</a:t>
            </a:r>
            <a:r>
              <a:rPr lang="zh-CN" altLang="en-US"/>
              <a:t>结合</a:t>
            </a:r>
            <a:endParaRPr lang="zh-CN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>
            <a:normAutofit fontScale="90000"/>
          </a:bodyPr>
          <a:p>
            <a:pPr lvl="0"/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k8s</a:t>
            </a:r>
            <a:r>
              <a:rPr lang="zh-CN" altLang="en-US">
                <a:sym typeface="+mn-ea"/>
              </a:rPr>
              <a:t>上运行</a:t>
            </a:r>
            <a:r>
              <a:rPr lang="en-US" altLang="zh-CN">
                <a:sym typeface="+mn-ea"/>
              </a:rPr>
              <a:t>openfaas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运行</a:t>
            </a:r>
            <a:r>
              <a:rPr lang="en-US" altLang="zh-CN">
                <a:sym typeface="+mn-ea"/>
              </a:rPr>
              <a:t>krustlet node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运行命令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KUBECONFIG=~/.krustlet/config/kubeconfig \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2"/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 krustlet-wasi \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2"/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 --node-ip 10.0.2.2 \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2"/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 --node-name=krustlet \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2"/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 --bootstrap-file=${HOME}/.krustlet/config/bootstrap.co</a:t>
            </a:r>
            <a:r>
              <a:rPr lang="en-US" altLang="zh-CN">
                <a:sym typeface="+mn-ea"/>
              </a:rPr>
              <a:t>nf</a:t>
            </a:r>
            <a:endParaRPr lang="en-US" altLang="zh-CN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设置端口转发</a:t>
            </a:r>
            <a:endParaRPr lang="zh-CN" altLang="en-US" sz="2800"/>
          </a:p>
          <a:p>
            <a:pPr lvl="1"/>
            <a:r>
              <a:rPr lang="en-US" altLang="zh-CN" sz="2800">
                <a:solidFill>
                  <a:schemeClr val="bg1">
                    <a:lumMod val="65000"/>
                  </a:schemeClr>
                </a:solidFill>
                <a:sym typeface="+mn-ea"/>
              </a:rPr>
              <a:t>kubectl port-forward -n openfaas svc/gateway 8000:8080</a:t>
            </a:r>
            <a:endParaRPr lang="en-US" altLang="zh-CN" sz="2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CN" sz="2800">
                <a:sym typeface="+mn-ea"/>
              </a:rPr>
              <a:t>krustlet</a:t>
            </a:r>
            <a:r>
              <a:rPr lang="zh-CN" altLang="en-US" sz="2800">
                <a:sym typeface="+mn-ea"/>
              </a:rPr>
              <a:t>会监听</a:t>
            </a:r>
            <a:r>
              <a:rPr lang="en-US" altLang="zh-CN" sz="2800">
                <a:sym typeface="+mn-ea"/>
              </a:rPr>
              <a:t>8080</a:t>
            </a:r>
            <a:r>
              <a:rPr lang="zh-CN" altLang="en-US" sz="2800">
                <a:sym typeface="+mn-ea"/>
              </a:rPr>
              <a:t>端口；</a:t>
            </a:r>
            <a:endParaRPr lang="zh-CN" altLang="en-US">
              <a:sym typeface="+mn-ea"/>
            </a:endParaRPr>
          </a:p>
          <a:p>
            <a:pPr lvl="0"/>
            <a:endParaRPr lang="en-US" alt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6310" y="1584325"/>
            <a:ext cx="4365625" cy="805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openfaas</a:t>
            </a:r>
            <a:r>
              <a:rPr lang="zh-CN" altLang="en-US"/>
              <a:t>如何与</a:t>
            </a:r>
            <a:r>
              <a:rPr lang="en-US" altLang="zh-CN"/>
              <a:t>wasm</a:t>
            </a:r>
            <a:r>
              <a:rPr lang="zh-CN" altLang="en-US"/>
              <a:t>结合</a:t>
            </a:r>
            <a:endParaRPr lang="zh-CN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应用</a:t>
            </a:r>
            <a:r>
              <a:rPr lang="en-US" altLang="zh-CN">
                <a:sym typeface="+mn-ea"/>
              </a:rPr>
              <a:t>profile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使</a:t>
            </a:r>
            <a:r>
              <a:rPr lang="en-US" altLang="zh-CN">
                <a:sym typeface="+mn-ea"/>
              </a:rPr>
              <a:t>openfaas</a:t>
            </a:r>
            <a:r>
              <a:rPr lang="zh-CN" altLang="en-US">
                <a:sym typeface="+mn-ea"/>
              </a:rPr>
              <a:t>可以为</a:t>
            </a:r>
            <a:r>
              <a:rPr lang="zh-CN" altLang="en-US">
                <a:sym typeface="+mn-ea"/>
              </a:rPr>
              <a:t>函数指定</a:t>
            </a:r>
            <a:r>
              <a:rPr lang="en-US" altLang="zh-CN" b="1">
                <a:sym typeface="+mn-ea"/>
              </a:rPr>
              <a:t>tolerations</a:t>
            </a:r>
            <a:r>
              <a:rPr lang="zh-CN" altLang="en-US">
                <a:sym typeface="+mn-ea"/>
              </a:rPr>
              <a:t>，让</a:t>
            </a:r>
            <a:r>
              <a:rPr lang="en-US" altLang="zh-CN">
                <a:sym typeface="+mn-ea"/>
              </a:rPr>
              <a:t>krustlet</a:t>
            </a:r>
            <a:r>
              <a:rPr lang="zh-CN" altLang="en-US">
                <a:sym typeface="+mn-ea"/>
              </a:rPr>
              <a:t>能够识别</a:t>
            </a:r>
            <a:r>
              <a:rPr lang="en-US" altLang="zh-CN">
                <a:sym typeface="+mn-ea"/>
              </a:rPr>
              <a:t>workloads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olidFill>
                  <a:schemeClr val="bg1">
                    <a:lumMod val="65000"/>
                  </a:schemeClr>
                </a:solidFill>
                <a:sym typeface="+mn-ea"/>
              </a:rPr>
              <a:t>kubectl apply -f profile-wascc.yaml</a:t>
            </a:r>
            <a:endParaRPr lang="en-US" altLang="zh-CN" sz="240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2"/>
            <a:r>
              <a:rPr lang="zh-CN" altLang="en-US"/>
              <a:t>会</a:t>
            </a:r>
            <a:r>
              <a:rPr lang="zh-CN" altLang="en-US"/>
              <a:t>生成一个名为</a:t>
            </a:r>
            <a:r>
              <a:rPr lang="en-US" altLang="zh-CN"/>
              <a:t>wascc</a:t>
            </a:r>
            <a:r>
              <a:rPr lang="zh-CN" altLang="en-US"/>
              <a:t>的</a:t>
            </a:r>
            <a:r>
              <a:rPr lang="en-US" altLang="zh-CN"/>
              <a:t>profile</a:t>
            </a:r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981450"/>
            <a:ext cx="4475480" cy="2595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r="5502"/>
          <a:stretch>
            <a:fillRect/>
          </a:stretch>
        </p:blipFill>
        <p:spPr>
          <a:xfrm>
            <a:off x="5922010" y="4079240"/>
            <a:ext cx="5713095" cy="2498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920" y="0"/>
            <a:ext cx="2037080" cy="2218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openfaas</a:t>
            </a:r>
            <a:r>
              <a:rPr lang="zh-CN" altLang="en-US"/>
              <a:t>如何与</a:t>
            </a:r>
            <a:r>
              <a:rPr lang="en-US" altLang="zh-CN"/>
              <a:t>wasm</a:t>
            </a:r>
            <a:r>
              <a:rPr lang="zh-CN" altLang="en-US"/>
              <a:t>结合</a:t>
            </a:r>
            <a:endParaRPr lang="zh-CN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用</a:t>
            </a:r>
            <a:r>
              <a:rPr lang="en-US" altLang="zh-CN"/>
              <a:t>openfaas deploy</a:t>
            </a:r>
            <a:r>
              <a:rPr lang="zh-CN" altLang="en-US"/>
              <a:t>函数</a:t>
            </a:r>
            <a:endParaRPr lang="zh-CN" altLang="en-US"/>
          </a:p>
          <a:p>
            <a:pPr lvl="1"/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faas-cli deploy -f hello.yaml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2"/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image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：函数所在模块的位置；</a:t>
            </a:r>
            <a:endParaRPr lang="zh-CN" altLang="en-US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2"/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open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faas profile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；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1"/>
            <a:r>
              <a:rPr lang="zh-CN" altLang="en-US"/>
              <a:t>查看</a:t>
            </a:r>
            <a:r>
              <a:rPr lang="zh-CN" altLang="en-US"/>
              <a:t>函数运行情况可以发现</a:t>
            </a:r>
            <a:endParaRPr lang="zh-CN" altLang="en-US"/>
          </a:p>
          <a:p>
            <a:pPr lvl="2"/>
            <a:r>
              <a:rPr lang="en-US" altLang="zh-CN" b="1">
                <a:sym typeface="+mn-ea"/>
              </a:rPr>
              <a:t>profile</a:t>
            </a:r>
            <a:r>
              <a:rPr lang="zh-CN" altLang="en-US" b="1">
                <a:sym typeface="+mn-ea"/>
              </a:rPr>
              <a:t>被采用了</a:t>
            </a:r>
            <a:endParaRPr lang="zh-CN" altLang="en-US" b="1"/>
          </a:p>
          <a:p>
            <a:pPr lvl="2"/>
            <a:r>
              <a:rPr lang="zh-CN" altLang="en-US" b="1"/>
              <a:t>函数运行在</a:t>
            </a:r>
            <a:r>
              <a:rPr lang="en-US" altLang="zh-CN" b="1"/>
              <a:t>krustlet node</a:t>
            </a:r>
            <a:r>
              <a:rPr lang="zh-CN" altLang="en-US" b="1"/>
              <a:t>上</a:t>
            </a:r>
            <a:endParaRPr lang="zh-CN" altLang="en-US" b="1"/>
          </a:p>
          <a:p>
            <a:pPr lvl="0"/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r="5502"/>
          <a:stretch>
            <a:fillRect/>
          </a:stretch>
        </p:blipFill>
        <p:spPr>
          <a:xfrm>
            <a:off x="6707505" y="1584325"/>
            <a:ext cx="5713095" cy="2498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openfaas</a:t>
            </a:r>
            <a:r>
              <a:rPr lang="zh-CN" altLang="en-US"/>
              <a:t>如何与</a:t>
            </a:r>
            <a:r>
              <a:rPr lang="en-US" altLang="zh-CN"/>
              <a:t>wasm</a:t>
            </a:r>
            <a:r>
              <a:rPr lang="zh-CN" altLang="en-US"/>
              <a:t>结合</a:t>
            </a:r>
            <a:endParaRPr lang="zh-CN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pPr lvl="0"/>
            <a:r>
              <a:rPr lang="en-US" altLang="zh-CN"/>
              <a:t>openfaas</a:t>
            </a:r>
            <a:r>
              <a:rPr lang="zh-CN" altLang="en-US"/>
              <a:t>运行</a:t>
            </a:r>
            <a:r>
              <a:rPr lang="zh-CN" altLang="en-US"/>
              <a:t>函数</a:t>
            </a:r>
            <a:endParaRPr lang="zh-CN" altLang="en-US"/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faas-cli invoke hello-world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openfaas</a:t>
            </a:r>
            <a:r>
              <a:rPr lang="zh-CN" altLang="en-US">
                <a:sym typeface="+mn-ea"/>
              </a:rPr>
              <a:t>如何与</a:t>
            </a:r>
            <a:r>
              <a:rPr lang="en-US" altLang="zh-CN">
                <a:sym typeface="+mn-ea"/>
              </a:rPr>
              <a:t>wasm</a:t>
            </a:r>
            <a:r>
              <a:rPr lang="zh-CN" altLang="en-US">
                <a:sym typeface="+mn-ea"/>
              </a:rPr>
              <a:t>结合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en-US"/>
              <a:t>faas-netes</a:t>
            </a:r>
            <a:endParaRPr lang="en-US"/>
          </a:p>
          <a:p>
            <a:pPr marL="457200" lvl="2"/>
            <a:r>
              <a:rPr lang="en-US"/>
              <a:t>在Kubernetes环境实现OpenFaaS的功能</a:t>
            </a:r>
            <a:endParaRPr lang="en-US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3075" y="2945765"/>
            <a:ext cx="6638925" cy="3912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openfaas</a:t>
            </a:r>
            <a:r>
              <a:rPr lang="zh-CN" altLang="en-US"/>
              <a:t>与</a:t>
            </a:r>
            <a:r>
              <a:rPr lang="en-US" altLang="zh-CN"/>
              <a:t>k8s</a:t>
            </a:r>
            <a:r>
              <a:rPr lang="zh-CN" altLang="en-US"/>
              <a:t>结合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825625"/>
            <a:ext cx="10976610" cy="3234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1928</Words>
  <Application>WPS Presentation</Application>
  <PresentationFormat>宽屏</PresentationFormat>
  <Paragraphs>87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Arial Bold</vt:lpstr>
      <vt:lpstr>Calibri</vt:lpstr>
      <vt:lpstr>Helvetica Neue</vt:lpstr>
      <vt:lpstr>宋体</vt:lpstr>
      <vt:lpstr>微软雅黑</vt:lpstr>
      <vt:lpstr>汉仪旗黑</vt:lpstr>
      <vt:lpstr>Arial Unicode MS</vt:lpstr>
      <vt:lpstr>Office 主题​​</vt:lpstr>
      <vt:lpstr>k8s与krustlet结合</vt:lpstr>
      <vt:lpstr>k8s与krustlet结合</vt:lpstr>
      <vt:lpstr>k8s与krustlet结合</vt:lpstr>
      <vt:lpstr>openfaas如何与wasm结合</vt:lpstr>
      <vt:lpstr>openfaas如何与wasm结合</vt:lpstr>
      <vt:lpstr>openfaas如何与wasm结合</vt:lpstr>
      <vt:lpstr>openfaas如何与wasm结合</vt:lpstr>
      <vt:lpstr>openfaas如何与wasm结合</vt:lpstr>
      <vt:lpstr>openfaas与k8s结合</vt:lpstr>
      <vt:lpstr>second state faas</vt:lpstr>
      <vt:lpstr>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leviyan</dc:creator>
  <cp:lastModifiedBy>Levi Yan</cp:lastModifiedBy>
  <cp:revision>103</cp:revision>
  <dcterms:created xsi:type="dcterms:W3CDTF">2022-07-13T07:21:32Z</dcterms:created>
  <dcterms:modified xsi:type="dcterms:W3CDTF">2022-07-13T07:21:32Z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1033-4.3.0.7280</vt:lpwstr>
  </property>
  <property fmtid="{D5CDD505-2E9C-101B-9397-08002B2CF9AE}" pid="3" name="ICV">
    <vt:lpwstr>98DA8319D02F0ADDBF09C862CA05C06D</vt:lpwstr>
  </property>
</Properties>
</file>