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6C463-0594-4BB4-A257-B4C2D90880C6}" v="10" dt="2023-05-30T06:09:03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an" userId="fb7e58a6ae899461" providerId="LiveId" clId="{6C36C463-0594-4BB4-A257-B4C2D90880C6}"/>
    <pc:docChg chg="undo custSel addSld delSld modSld sldOrd">
      <pc:chgData name="Yan Lian" userId="fb7e58a6ae899461" providerId="LiveId" clId="{6C36C463-0594-4BB4-A257-B4C2D90880C6}" dt="2023-05-30T06:09:38.917" v="2246" actId="1076"/>
      <pc:docMkLst>
        <pc:docMk/>
      </pc:docMkLst>
      <pc:sldChg chg="addSp delSp modSp mod">
        <pc:chgData name="Yan Lian" userId="fb7e58a6ae899461" providerId="LiveId" clId="{6C36C463-0594-4BB4-A257-B4C2D90880C6}" dt="2023-05-30T06:09:38.917" v="2246" actId="1076"/>
        <pc:sldMkLst>
          <pc:docMk/>
          <pc:sldMk cId="4192893956" sldId="256"/>
        </pc:sldMkLst>
        <pc:spChg chg="mod">
          <ac:chgData name="Yan Lian" userId="fb7e58a6ae899461" providerId="LiveId" clId="{6C36C463-0594-4BB4-A257-B4C2D90880C6}" dt="2023-05-30T05:32:50.216" v="2204" actId="20577"/>
          <ac:spMkLst>
            <pc:docMk/>
            <pc:sldMk cId="4192893956" sldId="256"/>
            <ac:spMk id="4" creationId="{7903F4C7-F9E2-E861-D27F-15E96AFCA14A}"/>
          </ac:spMkLst>
        </pc:spChg>
        <pc:spChg chg="mod">
          <ac:chgData name="Yan Lian" userId="fb7e58a6ae899461" providerId="LiveId" clId="{6C36C463-0594-4BB4-A257-B4C2D90880C6}" dt="2023-05-30T06:09:03.447" v="2245" actId="20577"/>
          <ac:spMkLst>
            <pc:docMk/>
            <pc:sldMk cId="4192893956" sldId="256"/>
            <ac:spMk id="5" creationId="{F1845856-4F25-FAF8-FD8B-6F6478258A78}"/>
          </ac:spMkLst>
        </pc:spChg>
        <pc:picChg chg="add mod">
          <ac:chgData name="Yan Lian" userId="fb7e58a6ae899461" providerId="LiveId" clId="{6C36C463-0594-4BB4-A257-B4C2D90880C6}" dt="2023-05-30T06:09:38.917" v="2246" actId="1076"/>
          <ac:picMkLst>
            <pc:docMk/>
            <pc:sldMk cId="4192893956" sldId="256"/>
            <ac:picMk id="2" creationId="{C68F946D-53D0-27F1-849A-E5BD53121D75}"/>
          </ac:picMkLst>
        </pc:picChg>
        <pc:picChg chg="del mod">
          <ac:chgData name="Yan Lian" userId="fb7e58a6ae899461" providerId="LiveId" clId="{6C36C463-0594-4BB4-A257-B4C2D90880C6}" dt="2023-05-30T05:30:25.386" v="1946" actId="478"/>
          <ac:picMkLst>
            <pc:docMk/>
            <pc:sldMk cId="4192893956" sldId="256"/>
            <ac:picMk id="7" creationId="{E0EDABD2-676C-6F4B-7E96-3B4A4DEDC5A3}"/>
          </ac:picMkLst>
        </pc:picChg>
      </pc:sldChg>
      <pc:sldChg chg="addSp delSp modSp new del mod">
        <pc:chgData name="Yan Lian" userId="fb7e58a6ae899461" providerId="LiveId" clId="{6C36C463-0594-4BB4-A257-B4C2D90880C6}" dt="2023-05-30T05:30:53.831" v="2000" actId="2696"/>
        <pc:sldMkLst>
          <pc:docMk/>
          <pc:sldMk cId="3338976928" sldId="257"/>
        </pc:sldMkLst>
        <pc:spChg chg="mod">
          <ac:chgData name="Yan Lian" userId="fb7e58a6ae899461" providerId="LiveId" clId="{6C36C463-0594-4BB4-A257-B4C2D90880C6}" dt="2023-05-29T05:12:18.762" v="37" actId="20577"/>
          <ac:spMkLst>
            <pc:docMk/>
            <pc:sldMk cId="3338976928" sldId="257"/>
            <ac:spMk id="3" creationId="{14F657A6-486A-8962-04FD-38CD611441B2}"/>
          </ac:spMkLst>
        </pc:spChg>
        <pc:picChg chg="add del mod">
          <ac:chgData name="Yan Lian" userId="fb7e58a6ae899461" providerId="LiveId" clId="{6C36C463-0594-4BB4-A257-B4C2D90880C6}" dt="2023-05-30T05:30:12.710" v="1931" actId="21"/>
          <ac:picMkLst>
            <pc:docMk/>
            <pc:sldMk cId="3338976928" sldId="257"/>
            <ac:picMk id="5" creationId="{CC0DA293-3B59-7567-6C70-A66F083AF19E}"/>
          </ac:picMkLst>
        </pc:picChg>
      </pc:sldChg>
      <pc:sldChg chg="addSp modSp new mod">
        <pc:chgData name="Yan Lian" userId="fb7e58a6ae899461" providerId="LiveId" clId="{6C36C463-0594-4BB4-A257-B4C2D90880C6}" dt="2023-05-30T05:34:07.562" v="2218" actId="1076"/>
        <pc:sldMkLst>
          <pc:docMk/>
          <pc:sldMk cId="523336262" sldId="258"/>
        </pc:sldMkLst>
        <pc:spChg chg="mod">
          <ac:chgData name="Yan Lian" userId="fb7e58a6ae899461" providerId="LiveId" clId="{6C36C463-0594-4BB4-A257-B4C2D90880C6}" dt="2023-05-30T02:36:16.464" v="45"/>
          <ac:spMkLst>
            <pc:docMk/>
            <pc:sldMk cId="523336262" sldId="258"/>
            <ac:spMk id="2" creationId="{A4BF4845-C5D0-2E53-92FF-D1FDF77A9CF6}"/>
          </ac:spMkLst>
        </pc:spChg>
        <pc:spChg chg="mod">
          <ac:chgData name="Yan Lian" userId="fb7e58a6ae899461" providerId="LiveId" clId="{6C36C463-0594-4BB4-A257-B4C2D90880C6}" dt="2023-05-30T05:33:37.464" v="2216" actId="20577"/>
          <ac:spMkLst>
            <pc:docMk/>
            <pc:sldMk cId="523336262" sldId="258"/>
            <ac:spMk id="3" creationId="{8DF2D70A-4649-5F6E-0C79-A90B66FB52C7}"/>
          </ac:spMkLst>
        </pc:spChg>
        <pc:picChg chg="add mod">
          <ac:chgData name="Yan Lian" userId="fb7e58a6ae899461" providerId="LiveId" clId="{6C36C463-0594-4BB4-A257-B4C2D90880C6}" dt="2023-05-30T05:34:07.562" v="2218" actId="1076"/>
          <ac:picMkLst>
            <pc:docMk/>
            <pc:sldMk cId="523336262" sldId="258"/>
            <ac:picMk id="5" creationId="{930FADDB-8646-867B-9878-1108BA93E8B9}"/>
          </ac:picMkLst>
        </pc:picChg>
      </pc:sldChg>
      <pc:sldChg chg="modSp add mod">
        <pc:chgData name="Yan Lian" userId="fb7e58a6ae899461" providerId="LiveId" clId="{6C36C463-0594-4BB4-A257-B4C2D90880C6}" dt="2023-05-30T05:24:37.189" v="1599" actId="20577"/>
        <pc:sldMkLst>
          <pc:docMk/>
          <pc:sldMk cId="4204629459" sldId="259"/>
        </pc:sldMkLst>
        <pc:spChg chg="mod">
          <ac:chgData name="Yan Lian" userId="fb7e58a6ae899461" providerId="LiveId" clId="{6C36C463-0594-4BB4-A257-B4C2D90880C6}" dt="2023-05-30T05:24:37.189" v="1599" actId="20577"/>
          <ac:spMkLst>
            <pc:docMk/>
            <pc:sldMk cId="4204629459" sldId="259"/>
            <ac:spMk id="3" creationId="{8DF2D70A-4649-5F6E-0C79-A90B66FB52C7}"/>
          </ac:spMkLst>
        </pc:spChg>
      </pc:sldChg>
      <pc:sldChg chg="modSp new del mod ord">
        <pc:chgData name="Yan Lian" userId="fb7e58a6ae899461" providerId="LiveId" clId="{6C36C463-0594-4BB4-A257-B4C2D90880C6}" dt="2023-05-30T05:29:53.768" v="1906" actId="2696"/>
        <pc:sldMkLst>
          <pc:docMk/>
          <pc:sldMk cId="3249290710" sldId="260"/>
        </pc:sldMkLst>
        <pc:spChg chg="mod">
          <ac:chgData name="Yan Lian" userId="fb7e58a6ae899461" providerId="LiveId" clId="{6C36C463-0594-4BB4-A257-B4C2D90880C6}" dt="2023-05-30T03:02:30.123" v="233" actId="20577"/>
          <ac:spMkLst>
            <pc:docMk/>
            <pc:sldMk cId="3249290710" sldId="260"/>
            <ac:spMk id="2" creationId="{82273F42-78D2-6895-C690-6E43F12AC0BB}"/>
          </ac:spMkLst>
        </pc:spChg>
        <pc:spChg chg="mod">
          <ac:chgData name="Yan Lian" userId="fb7e58a6ae899461" providerId="LiveId" clId="{6C36C463-0594-4BB4-A257-B4C2D90880C6}" dt="2023-05-30T03:12:38.951" v="265" actId="20577"/>
          <ac:spMkLst>
            <pc:docMk/>
            <pc:sldMk cId="3249290710" sldId="260"/>
            <ac:spMk id="3" creationId="{986A1232-3D00-A458-C0E0-F68ED6026648}"/>
          </ac:spMkLst>
        </pc:spChg>
      </pc:sldChg>
      <pc:sldChg chg="addSp modSp add mod">
        <pc:chgData name="Yan Lian" userId="fb7e58a6ae899461" providerId="LiveId" clId="{6C36C463-0594-4BB4-A257-B4C2D90880C6}" dt="2023-05-30T05:48:26.354" v="2222" actId="1076"/>
        <pc:sldMkLst>
          <pc:docMk/>
          <pc:sldMk cId="2182797470" sldId="261"/>
        </pc:sldMkLst>
        <pc:spChg chg="mod">
          <ac:chgData name="Yan Lian" userId="fb7e58a6ae899461" providerId="LiveId" clId="{6C36C463-0594-4BB4-A257-B4C2D90880C6}" dt="2023-05-30T05:29:43.267" v="1905" actId="20577"/>
          <ac:spMkLst>
            <pc:docMk/>
            <pc:sldMk cId="2182797470" sldId="261"/>
            <ac:spMk id="3" creationId="{8DF2D70A-4649-5F6E-0C79-A90B66FB52C7}"/>
          </ac:spMkLst>
        </pc:spChg>
        <pc:picChg chg="add mod">
          <ac:chgData name="Yan Lian" userId="fb7e58a6ae899461" providerId="LiveId" clId="{6C36C463-0594-4BB4-A257-B4C2D90880C6}" dt="2023-05-30T05:48:26.354" v="2222" actId="1076"/>
          <ac:picMkLst>
            <pc:docMk/>
            <pc:sldMk cId="2182797470" sldId="261"/>
            <ac:picMk id="5" creationId="{99A0A8F6-B3F5-D8CE-AD5D-397E79CB484F}"/>
          </ac:picMkLst>
        </pc:picChg>
      </pc:sldChg>
      <pc:sldChg chg="addSp modSp new mod ord">
        <pc:chgData name="Yan Lian" userId="fb7e58a6ae899461" providerId="LiveId" clId="{6C36C463-0594-4BB4-A257-B4C2D90880C6}" dt="2023-05-30T06:04:15.472" v="2240" actId="113"/>
        <pc:sldMkLst>
          <pc:docMk/>
          <pc:sldMk cId="4059017548" sldId="262"/>
        </pc:sldMkLst>
        <pc:spChg chg="mod">
          <ac:chgData name="Yan Lian" userId="fb7e58a6ae899461" providerId="LiveId" clId="{6C36C463-0594-4BB4-A257-B4C2D90880C6}" dt="2023-05-30T05:33:25.871" v="2215" actId="20577"/>
          <ac:spMkLst>
            <pc:docMk/>
            <pc:sldMk cId="4059017548" sldId="262"/>
            <ac:spMk id="2" creationId="{223FB8DB-E6C7-326A-9098-6ED69C8E2958}"/>
          </ac:spMkLst>
        </pc:spChg>
        <pc:spChg chg="mod">
          <ac:chgData name="Yan Lian" userId="fb7e58a6ae899461" providerId="LiveId" clId="{6C36C463-0594-4BB4-A257-B4C2D90880C6}" dt="2023-05-30T06:04:15.472" v="2240" actId="113"/>
          <ac:spMkLst>
            <pc:docMk/>
            <pc:sldMk cId="4059017548" sldId="262"/>
            <ac:spMk id="3" creationId="{B617676F-96AA-E1D4-16CF-E87A30E00B60}"/>
          </ac:spMkLst>
        </pc:spChg>
        <pc:picChg chg="add mod">
          <ac:chgData name="Yan Lian" userId="fb7e58a6ae899461" providerId="LiveId" clId="{6C36C463-0594-4BB4-A257-B4C2D90880C6}" dt="2023-05-30T06:03:24.055" v="2237" actId="1076"/>
          <ac:picMkLst>
            <pc:docMk/>
            <pc:sldMk cId="4059017548" sldId="262"/>
            <ac:picMk id="1026" creationId="{0C29D372-EC7A-E727-970E-E55917669D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26E3-ED40-9F28-0C19-9F7B8C96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C682-E714-D8DB-055A-1CAA6A2D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1843-9B81-61BA-614C-1131544B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CA92-061F-C550-0644-26409819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91DF-DC74-9300-7FE8-7129E0E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D0F-0DD2-2463-D85E-805DF5DC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A558-4D66-DB73-69E5-7B019792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6DCE-544B-B95C-B415-3F9CEAB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A8BF-D493-34A1-11A5-F928755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3D55-97CE-2E13-42B2-6FC2DA71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FD000-8EB4-3BEE-698F-1904794B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93C6-60A4-62D8-7B6B-9952F29C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1433-8E1F-1126-4AFD-1204BAC7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6F35-2505-F321-3BEC-3800CE7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4A56-784B-53C7-F385-09EF13C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5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8F71-31E2-484B-7EDF-B49A97E3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11E0-2945-7631-46E7-E59BA78D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4EBC-01B4-DB38-CF8B-B3ED0D3F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CA6A-F8B9-AC00-F882-5448D752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77A0-6479-4AC4-ACC3-31A0F9F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675F-AFA4-0631-1C70-85FB8FAF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A684-B3F0-6263-5F4B-037F27ED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CB07-B76F-261C-D28D-8B2D15E3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6C09-75E9-0EAD-BF34-B520B00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635E-D45D-0711-9024-DA6CE495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D40D-FC76-FDA0-94BA-58F344A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B6D-7FD2-4E38-57AA-8A882B14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9666-3A1D-3AC6-1844-6E36CDBE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9624-19A2-7695-6188-1DD9561A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5169-2E2C-D242-2510-5D16FD51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C26DC-CAA2-74B8-A7E9-CF153F6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F775-1DF2-2C7E-213C-C925FAC4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33D6-CFD7-3696-5E2A-0539441D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9F16-370C-2F18-12AF-D5DA647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41370-357A-3CF6-E197-1A0AC35D5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B317-DC80-2E46-C34C-AED52ECEE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1788B-06DE-D56C-8CEA-8A9C4003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A7E3-5A29-9D65-924F-77A0E880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4095C-E7A5-B278-B016-9EB00CCB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4E7F-C9A4-C159-698B-37FB425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019A8-B8C5-DEE7-D7EE-F3EAD756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1E37-F28A-05E7-9C20-DB17D44C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ECE2-804A-4E40-F821-2297C933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4F4D1-5333-ABD9-EDAB-0E02E474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C61DC-DFE1-5379-2801-9389788C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4DB-5662-BEB6-9CE4-60D5DAB1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65E6-3FD4-CBC4-9483-8C2E35C3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2B41-5A5B-3793-87C1-3461DD93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FD5E6-617D-FF46-462C-EA0B3F0A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4B42-E8AB-EA11-419F-A967C8C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305C-892F-BDA6-C71D-0437982F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FD6D-82B1-337B-6F5E-61BB8BE7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B790-7513-036B-56AC-C2E420B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ECB0-E649-BA2A-A0DF-D2B0B7AA8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B905-5CD3-B286-6AAD-5DCB7043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FCF8-504D-38BD-5815-82BB9F76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AC3E8-4AB0-BEC9-DE63-490B31C2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DADD-AF26-075C-6EED-775A700A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C47CB-E211-85AF-8BC4-BA26C2C4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BE0F-2C12-1A41-812E-6EF793AF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F956-5CF4-C2FC-7939-A64191E92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0128-5974-4316-A5F8-B8A86062D90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3EA8-BCC7-77C8-ADBF-0E20DF63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BC3A-1955-67FC-8FA7-8794767DA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59ED-867B-40BB-A464-145547C66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3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asar-io/kuasar/releases/tag/v0.0.1-alph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03F4C7-F9E2-E861-D27F-15E96AFC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Kuasar-vmm</a:t>
            </a:r>
            <a:r>
              <a:rPr lang="en-US" altLang="zh-CN" dirty="0"/>
              <a:t> </a:t>
            </a:r>
            <a:r>
              <a:rPr lang="en-US" altLang="zh-CN" dirty="0" err="1"/>
              <a:t>sandboxer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45856-4F25-FAF8-FD8B-6F647825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出现问题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没有报错信息，不好排查</a:t>
            </a:r>
            <a:endParaRPr lang="en-US" altLang="zh-CN" dirty="0"/>
          </a:p>
          <a:p>
            <a:r>
              <a:rPr lang="zh-CN" altLang="en-US" dirty="0"/>
              <a:t>另外，官方给出的编译好的</a:t>
            </a:r>
            <a:r>
              <a:rPr lang="en-US" altLang="zh-CN" dirty="0" err="1"/>
              <a:t>vmm-sandboxer</a:t>
            </a:r>
            <a:r>
              <a:rPr lang="zh-CN" altLang="en-US" dirty="0"/>
              <a:t>、</a:t>
            </a:r>
            <a:r>
              <a:rPr lang="en-US" altLang="zh-CN" dirty="0" err="1"/>
              <a:t>wasm-sandboxer</a:t>
            </a:r>
            <a:r>
              <a:rPr lang="zh-CN" altLang="en-US" dirty="0"/>
              <a:t>不能直接使用，会出现找不到</a:t>
            </a:r>
            <a:r>
              <a:rPr lang="en-US" altLang="zh-CN" dirty="0" err="1"/>
              <a:t>glibc</a:t>
            </a:r>
            <a:r>
              <a:rPr lang="zh-CN" altLang="en-US" dirty="0"/>
              <a:t>指定版本的错误 </a:t>
            </a:r>
            <a:r>
              <a:rPr lang="en-US" altLang="zh-CN" dirty="0">
                <a:hlinkClick r:id="rId2"/>
              </a:rPr>
              <a:t>https://github.com/kuasar-io/kuasar/releases/tag/v0.0.1-alpha1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而自己编译后的镜像则没有这个问题。</a:t>
            </a: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F946D-53D0-27F1-849A-E5BD5312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24" y="2238182"/>
            <a:ext cx="10635517" cy="1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B8DB-E6C7-326A-9098-6ED69C8E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676F-96AA-E1D4-16CF-E87A30E0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Currently, </a:t>
            </a:r>
            <a:r>
              <a:rPr lang="en-US" altLang="zh-CN" dirty="0" err="1"/>
              <a:t>Kuasar</a:t>
            </a:r>
            <a:r>
              <a:rPr lang="en-US" altLang="zh-CN" dirty="0"/>
              <a:t> provides three types of </a:t>
            </a:r>
            <a:r>
              <a:rPr lang="en-US" altLang="zh-CN" dirty="0" err="1"/>
              <a:t>sandboxers</a:t>
            </a:r>
            <a:r>
              <a:rPr lang="en-US" altLang="zh-CN" dirty="0"/>
              <a:t> - </a:t>
            </a:r>
            <a:r>
              <a:rPr lang="en-US" altLang="zh-CN" dirty="0" err="1"/>
              <a:t>MicroVM</a:t>
            </a:r>
            <a:r>
              <a:rPr lang="en-US" altLang="zh-CN" dirty="0"/>
              <a:t> </a:t>
            </a:r>
            <a:r>
              <a:rPr lang="en-US" altLang="zh-CN" dirty="0" err="1"/>
              <a:t>Sandboxer</a:t>
            </a:r>
            <a:r>
              <a:rPr lang="en-US" altLang="zh-CN" dirty="0"/>
              <a:t>, App Kernel </a:t>
            </a:r>
            <a:r>
              <a:rPr lang="en-US" altLang="zh-CN" dirty="0" err="1"/>
              <a:t>Sandboxer</a:t>
            </a:r>
            <a:r>
              <a:rPr lang="en-US" altLang="zh-CN" dirty="0"/>
              <a:t> and </a:t>
            </a:r>
            <a:r>
              <a:rPr lang="en-US" altLang="zh-CN" dirty="0" err="1"/>
              <a:t>Wasm</a:t>
            </a:r>
            <a:r>
              <a:rPr lang="en-US" altLang="zh-CN" dirty="0"/>
              <a:t> </a:t>
            </a:r>
            <a:r>
              <a:rPr lang="en-US" altLang="zh-CN" dirty="0" err="1"/>
              <a:t>Sandboxer</a:t>
            </a:r>
            <a:r>
              <a:rPr lang="en-US" altLang="zh-CN" dirty="0"/>
              <a:t> - all of which have been proven to be secure isolation techniques in a </a:t>
            </a:r>
            <a:r>
              <a:rPr lang="en-US" altLang="zh-CN" b="1" dirty="0"/>
              <a:t>multi-tenant</a:t>
            </a:r>
            <a:r>
              <a:rPr lang="en-US" altLang="zh-CN" dirty="0"/>
              <a:t> environment. </a:t>
            </a:r>
          </a:p>
          <a:p>
            <a:r>
              <a:rPr lang="en-US" altLang="zh-CN" dirty="0"/>
              <a:t>Additionally, </a:t>
            </a:r>
            <a:r>
              <a:rPr lang="en-US" altLang="zh-CN" dirty="0" err="1"/>
              <a:t>Kuasar</a:t>
            </a:r>
            <a:r>
              <a:rPr lang="en-US" altLang="zh-CN" dirty="0"/>
              <a:t> is also a platform under active development, and we welcome more </a:t>
            </a:r>
            <a:r>
              <a:rPr lang="en-US" altLang="zh-CN" dirty="0" err="1"/>
              <a:t>sandboxers</a:t>
            </a:r>
            <a:r>
              <a:rPr lang="en-US" altLang="zh-CN" dirty="0"/>
              <a:t> can be built on top of it, such as </a:t>
            </a:r>
            <a:r>
              <a:rPr lang="en-US" altLang="zh-CN" b="1" dirty="0" err="1"/>
              <a:t>Runc</a:t>
            </a:r>
            <a:r>
              <a:rPr lang="en-US" altLang="zh-CN" b="1" dirty="0"/>
              <a:t> </a:t>
            </a:r>
            <a:r>
              <a:rPr lang="en-US" altLang="zh-CN" b="1" dirty="0" err="1"/>
              <a:t>sandboxer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026" name="Picture 2" descr="arch">
            <a:extLst>
              <a:ext uri="{FF2B5EF4-FFF2-40B4-BE49-F238E27FC236}">
                <a16:creationId xmlns:a16="http://schemas.microsoft.com/office/drawing/2014/main" id="{0C29D372-EC7A-E727-970E-E559176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62" y="4340964"/>
            <a:ext cx="5680038" cy="251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4845-C5D0-2E53-92FF-D1FDF77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 Computing on Heterogeneous Computers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D70A-4649-5F6E-0C79-A90B66FB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为异构计算机设计的</a:t>
            </a:r>
            <a:r>
              <a:rPr lang="en-US" altLang="zh-CN" dirty="0"/>
              <a:t>serverless computing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en-US" altLang="zh-CN" dirty="0"/>
              <a:t>4.2 Optimizing Startup Latency</a:t>
            </a:r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function instance</a:t>
            </a:r>
            <a:r>
              <a:rPr lang="zh-CN" altLang="en-US" dirty="0"/>
              <a:t>的</a:t>
            </a:r>
            <a:r>
              <a:rPr lang="en-US" altLang="zh-CN" dirty="0"/>
              <a:t>cold start</a:t>
            </a:r>
            <a:r>
              <a:rPr lang="zh-CN" altLang="en-US" dirty="0"/>
              <a:t>提出的优化</a:t>
            </a:r>
            <a:endParaRPr lang="en-US" altLang="zh-CN" dirty="0"/>
          </a:p>
          <a:p>
            <a:pPr lvl="1"/>
            <a:r>
              <a:rPr lang="zh-CN" altLang="en-US" dirty="0"/>
              <a:t>容器基于</a:t>
            </a:r>
            <a:r>
              <a:rPr lang="en-US" altLang="zh-CN" dirty="0"/>
              <a:t>OCI</a:t>
            </a:r>
          </a:p>
          <a:p>
            <a:pPr lvl="1"/>
            <a:r>
              <a:rPr lang="en-US" altLang="zh-CN" b="1" dirty="0"/>
              <a:t>Fork-based startup </a:t>
            </a:r>
            <a:r>
              <a:rPr lang="en-US" altLang="zh-CN" dirty="0"/>
              <a:t>and snapshot-based startup are the two most widely adopted optimizations for reducing startup latency.</a:t>
            </a:r>
          </a:p>
          <a:p>
            <a:pPr lvl="1"/>
            <a:r>
              <a:rPr lang="en-US" altLang="zh-CN" dirty="0"/>
              <a:t>Molecule</a:t>
            </a:r>
            <a:r>
              <a:rPr lang="zh-CN" altLang="en-US" dirty="0"/>
              <a:t>主要利用</a:t>
            </a:r>
            <a:r>
              <a:rPr lang="en-US" altLang="zh-CN" dirty="0"/>
              <a:t>fork</a:t>
            </a:r>
            <a:r>
              <a:rPr lang="zh-CN" altLang="en-US" dirty="0"/>
              <a:t>技术，设计了一个</a:t>
            </a:r>
            <a:r>
              <a:rPr lang="en-US" altLang="zh-CN" dirty="0"/>
              <a:t>container fork</a:t>
            </a:r>
            <a:r>
              <a:rPr lang="zh-CN" altLang="en-US" dirty="0"/>
              <a:t>（</a:t>
            </a:r>
            <a:r>
              <a:rPr lang="en-US" altLang="zh-CN" dirty="0" err="1"/>
              <a:t>cfork</a:t>
            </a:r>
            <a:r>
              <a:rPr lang="zh-CN" altLang="en-US" dirty="0"/>
              <a:t>）来实现。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ADDB-8646-867B-9878-1108BA93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378"/>
            <a:ext cx="784166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4845-C5D0-2E53-92FF-D1FDF77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 Computing on Heterogeneous Computers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D70A-4649-5F6E-0C79-A90B66FB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从预先准备好的</a:t>
            </a:r>
            <a:r>
              <a:rPr lang="en-US" altLang="zh-CN" dirty="0"/>
              <a:t>template container</a:t>
            </a:r>
            <a:r>
              <a:rPr lang="zh-CN" altLang="en-US" dirty="0"/>
              <a:t>（模板容器）生成新实例</a:t>
            </a:r>
            <a:endParaRPr lang="en-US" altLang="zh-CN" dirty="0"/>
          </a:p>
          <a:p>
            <a:pPr lvl="2"/>
            <a:r>
              <a:rPr lang="zh-CN" altLang="en-US" dirty="0"/>
              <a:t>针对“一个容器可能包含了多线程</a:t>
            </a:r>
            <a:r>
              <a:rPr lang="en-US" altLang="zh-CN" dirty="0"/>
              <a:t>/</a:t>
            </a:r>
            <a:r>
              <a:rPr lang="zh-CN" altLang="en-US" dirty="0"/>
              <a:t>多进程，不能利用</a:t>
            </a:r>
            <a:r>
              <a:rPr lang="en-US" altLang="zh-CN" dirty="0" err="1"/>
              <a:t>unix</a:t>
            </a:r>
            <a:r>
              <a:rPr lang="en-US" altLang="zh-CN" dirty="0"/>
              <a:t> fork</a:t>
            </a:r>
            <a:r>
              <a:rPr lang="zh-CN" altLang="en-US" dirty="0"/>
              <a:t>来实现”的问题，提出了</a:t>
            </a:r>
            <a:r>
              <a:rPr lang="en-US" altLang="zh-CN" dirty="0" err="1"/>
              <a:t>forkable</a:t>
            </a:r>
            <a:r>
              <a:rPr lang="en-US" altLang="zh-CN" dirty="0"/>
              <a:t> runtime</a:t>
            </a:r>
            <a:r>
              <a:rPr lang="zh-CN" altLang="en-US" dirty="0"/>
              <a:t>（</a:t>
            </a:r>
            <a:r>
              <a:rPr lang="en-US" altLang="zh-CN" dirty="0" err="1"/>
              <a:t>servelesss</a:t>
            </a:r>
            <a:r>
              <a:rPr lang="en-US" altLang="zh-CN" dirty="0"/>
              <a:t> function</a:t>
            </a:r>
            <a:r>
              <a:rPr lang="zh-CN" altLang="en-US" dirty="0"/>
              <a:t>的</a:t>
            </a:r>
            <a:r>
              <a:rPr lang="en-US" altLang="zh-CN" dirty="0"/>
              <a:t>wrapper</a:t>
            </a:r>
            <a:r>
              <a:rPr lang="zh-CN" altLang="en-US" dirty="0"/>
              <a:t>），用来</a:t>
            </a:r>
            <a:r>
              <a:rPr lang="en-US" altLang="zh-CN" dirty="0"/>
              <a:t>fork</a:t>
            </a:r>
            <a:r>
              <a:rPr lang="zh-CN" altLang="en-US" dirty="0"/>
              <a:t>多线程实例</a:t>
            </a:r>
            <a:r>
              <a:rPr lang="en-US" altLang="zh-CN" dirty="0"/>
              <a:t>——</a:t>
            </a:r>
            <a:r>
              <a:rPr lang="zh-CN" altLang="en-US" dirty="0"/>
              <a:t>暂时把所有线程合并成单个线程，多线程上下文保存到内存中，</a:t>
            </a:r>
            <a:r>
              <a:rPr lang="en-US" altLang="zh-CN" dirty="0" err="1"/>
              <a:t>cfork</a:t>
            </a:r>
            <a:r>
              <a:rPr lang="zh-CN" altLang="en-US" dirty="0"/>
              <a:t>之后再扩展成多线程状态</a:t>
            </a:r>
            <a:endParaRPr lang="en-US" altLang="zh-CN" dirty="0"/>
          </a:p>
          <a:p>
            <a:pPr lvl="3"/>
            <a:r>
              <a:rPr lang="zh-CN" altLang="en-US" dirty="0"/>
              <a:t>目前只支持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en-US" altLang="zh-CN" dirty="0"/>
              <a:t> runtime</a:t>
            </a:r>
          </a:p>
          <a:p>
            <a:pPr lvl="2"/>
            <a:r>
              <a:rPr lang="zh-CN" altLang="en-US" dirty="0"/>
              <a:t>针对“</a:t>
            </a:r>
            <a:r>
              <a:rPr lang="en-US" altLang="zh-CN" dirty="0"/>
              <a:t>Molecule</a:t>
            </a:r>
            <a:r>
              <a:rPr lang="zh-CN" altLang="en-US" dirty="0"/>
              <a:t>需要把被</a:t>
            </a:r>
            <a:r>
              <a:rPr lang="en-US" altLang="zh-CN" dirty="0"/>
              <a:t>fork</a:t>
            </a:r>
            <a:r>
              <a:rPr lang="zh-CN" altLang="en-US" dirty="0"/>
              <a:t>的函数实例从</a:t>
            </a:r>
            <a:r>
              <a:rPr lang="en-US" altLang="zh-CN" dirty="0"/>
              <a:t>template container</a:t>
            </a:r>
            <a:r>
              <a:rPr lang="zh-CN" altLang="en-US" dirty="0"/>
              <a:t>迁移到新容器”的问题。首先系统会为实例准备一个新容器（叫“</a:t>
            </a:r>
            <a:r>
              <a:rPr lang="en-US" altLang="zh-CN" dirty="0"/>
              <a:t>function container</a:t>
            </a:r>
            <a:r>
              <a:rPr lang="zh-CN" altLang="en-US" dirty="0"/>
              <a:t>”），</a:t>
            </a:r>
            <a:r>
              <a:rPr lang="en-US" altLang="zh-CN" dirty="0" err="1"/>
              <a:t>cfork</a:t>
            </a:r>
            <a:r>
              <a:rPr lang="zh-CN" altLang="en-US" dirty="0"/>
              <a:t>时，</a:t>
            </a:r>
            <a:r>
              <a:rPr lang="en-US" altLang="zh-CN" dirty="0" err="1"/>
              <a:t>forkable</a:t>
            </a:r>
            <a:r>
              <a:rPr lang="en-US" altLang="zh-CN" dirty="0"/>
              <a:t> runtime</a:t>
            </a:r>
            <a:r>
              <a:rPr lang="zh-CN" altLang="en-US" dirty="0"/>
              <a:t>根据函数的配置重新配置它的</a:t>
            </a:r>
            <a:r>
              <a:rPr lang="en-US" altLang="zh-CN" dirty="0"/>
              <a:t>ns</a:t>
            </a:r>
            <a:r>
              <a:rPr lang="zh-CN" altLang="en-US" dirty="0"/>
              <a:t>和</a:t>
            </a:r>
            <a:r>
              <a:rPr lang="en-US" altLang="zh-CN" dirty="0" err="1"/>
              <a:t>cgroup</a:t>
            </a:r>
            <a:r>
              <a:rPr lang="zh-CN" altLang="en-US" dirty="0"/>
              <a:t>，然后加载函数代码，建立与</a:t>
            </a:r>
            <a:r>
              <a:rPr lang="en-US" altLang="zh-CN" dirty="0"/>
              <a:t>molecule</a:t>
            </a:r>
            <a:r>
              <a:rPr lang="zh-CN" altLang="en-US" dirty="0"/>
              <a:t>的联系。然后系统把请求分配给新实例。</a:t>
            </a:r>
            <a:endParaRPr lang="en-US" altLang="zh-CN" dirty="0"/>
          </a:p>
          <a:p>
            <a:pPr lvl="3"/>
            <a:r>
              <a:rPr lang="zh-CN" altLang="en-US" dirty="0"/>
              <a:t>一般</a:t>
            </a:r>
            <a:r>
              <a:rPr lang="en-US" altLang="zh-CN" dirty="0"/>
              <a:t>molecule</a:t>
            </a:r>
            <a:r>
              <a:rPr lang="zh-CN" altLang="en-US" dirty="0"/>
              <a:t>会为相同语言的</a:t>
            </a:r>
            <a:r>
              <a:rPr lang="en-US" altLang="zh-CN" dirty="0"/>
              <a:t>function</a:t>
            </a:r>
            <a:r>
              <a:rPr lang="zh-CN" altLang="en-US" dirty="0"/>
              <a:t>准备通用的</a:t>
            </a:r>
            <a:r>
              <a:rPr lang="en-US" altLang="zh-CN" dirty="0"/>
              <a:t>template container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462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4845-C5D0-2E53-92FF-D1FDF77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 Computing on Heterogeneous Computers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D70A-4649-5F6E-0C79-A90B66FB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总结一下：就是通过</a:t>
            </a:r>
            <a:r>
              <a:rPr lang="en-US" altLang="zh-CN" dirty="0"/>
              <a:t>fork</a:t>
            </a:r>
            <a:r>
              <a:rPr lang="zh-CN" altLang="en-US" dirty="0"/>
              <a:t>容器来创建新的容器（同语言），而不是通过拉取镜像再创建新的容器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0A8F6-B3F5-D8CE-AD5D-397E79CB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8" y="2614334"/>
            <a:ext cx="6359001" cy="36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527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Kuasar-vmm sandboxer</vt:lpstr>
      <vt:lpstr>kuasar</vt:lpstr>
      <vt:lpstr>Serverless Computing on Heterogeneous Computers</vt:lpstr>
      <vt:lpstr>Serverless Computing on Heterogeneous Computers</vt:lpstr>
      <vt:lpstr>Serverless Computing on Heterogeneous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Lian</dc:creator>
  <cp:lastModifiedBy>Yan Lian</cp:lastModifiedBy>
  <cp:revision>1</cp:revision>
  <dcterms:created xsi:type="dcterms:W3CDTF">2023-05-27T16:56:09Z</dcterms:created>
  <dcterms:modified xsi:type="dcterms:W3CDTF">2023-05-30T06:09:47Z</dcterms:modified>
</cp:coreProperties>
</file>