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9975D-11DF-4568-BB63-C5B8E8A60BD6}" v="2" dt="2023-06-13T05:42:48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Lian" userId="fb7e58a6ae899461" providerId="LiveId" clId="{DF29975D-11DF-4568-BB63-C5B8E8A60BD6}"/>
    <pc:docChg chg="custSel addSld delSld modSld sldOrd">
      <pc:chgData name="Yan Lian" userId="fb7e58a6ae899461" providerId="LiveId" clId="{DF29975D-11DF-4568-BB63-C5B8E8A60BD6}" dt="2023-06-13T05:54:47.368" v="971" actId="20577"/>
      <pc:docMkLst>
        <pc:docMk/>
      </pc:docMkLst>
      <pc:sldChg chg="modSp mod">
        <pc:chgData name="Yan Lian" userId="fb7e58a6ae899461" providerId="LiveId" clId="{DF29975D-11DF-4568-BB63-C5B8E8A60BD6}" dt="2023-06-13T02:54:15.079" v="288" actId="1076"/>
        <pc:sldMkLst>
          <pc:docMk/>
          <pc:sldMk cId="1443038992" sldId="256"/>
        </pc:sldMkLst>
        <pc:spChg chg="mod">
          <ac:chgData name="Yan Lian" userId="fb7e58a6ae899461" providerId="LiveId" clId="{DF29975D-11DF-4568-BB63-C5B8E8A60BD6}" dt="2023-06-13T02:44:08.049" v="214" actId="20577"/>
          <ac:spMkLst>
            <pc:docMk/>
            <pc:sldMk cId="1443038992" sldId="256"/>
            <ac:spMk id="4" creationId="{16F84EB8-C46D-4588-01A3-32251258F722}"/>
          </ac:spMkLst>
        </pc:spChg>
        <pc:spChg chg="mod">
          <ac:chgData name="Yan Lian" userId="fb7e58a6ae899461" providerId="LiveId" clId="{DF29975D-11DF-4568-BB63-C5B8E8A60BD6}" dt="2023-06-13T02:54:10.602" v="286" actId="15"/>
          <ac:spMkLst>
            <pc:docMk/>
            <pc:sldMk cId="1443038992" sldId="256"/>
            <ac:spMk id="5" creationId="{DD70DAA7-4CBD-0668-0843-07F595C2E003}"/>
          </ac:spMkLst>
        </pc:spChg>
        <pc:picChg chg="mod">
          <ac:chgData name="Yan Lian" userId="fb7e58a6ae899461" providerId="LiveId" clId="{DF29975D-11DF-4568-BB63-C5B8E8A60BD6}" dt="2023-06-13T02:54:13.500" v="287" actId="1076"/>
          <ac:picMkLst>
            <pc:docMk/>
            <pc:sldMk cId="1443038992" sldId="256"/>
            <ac:picMk id="11" creationId="{F3587B11-A30D-DCD0-71E1-A9193F09B72C}"/>
          </ac:picMkLst>
        </pc:picChg>
        <pc:picChg chg="mod">
          <ac:chgData name="Yan Lian" userId="fb7e58a6ae899461" providerId="LiveId" clId="{DF29975D-11DF-4568-BB63-C5B8E8A60BD6}" dt="2023-06-13T02:54:15.079" v="288" actId="1076"/>
          <ac:picMkLst>
            <pc:docMk/>
            <pc:sldMk cId="1443038992" sldId="256"/>
            <ac:picMk id="17" creationId="{B3515B5E-0FE8-C2EE-8F06-1A70842FC728}"/>
          </ac:picMkLst>
        </pc:picChg>
      </pc:sldChg>
      <pc:sldChg chg="addSp modSp mod">
        <pc:chgData name="Yan Lian" userId="fb7e58a6ae899461" providerId="LiveId" clId="{DF29975D-11DF-4568-BB63-C5B8E8A60BD6}" dt="2023-06-13T03:08:45.301" v="494" actId="1076"/>
        <pc:sldMkLst>
          <pc:docMk/>
          <pc:sldMk cId="2414476824" sldId="257"/>
        </pc:sldMkLst>
        <pc:spChg chg="mod">
          <ac:chgData name="Yan Lian" userId="fb7e58a6ae899461" providerId="LiveId" clId="{DF29975D-11DF-4568-BB63-C5B8E8A60BD6}" dt="2023-06-13T02:44:34.535" v="231" actId="20577"/>
          <ac:spMkLst>
            <pc:docMk/>
            <pc:sldMk cId="2414476824" sldId="257"/>
            <ac:spMk id="2" creationId="{0858F542-DEAB-DBF2-AE4C-208F2F79229D}"/>
          </ac:spMkLst>
        </pc:spChg>
        <pc:spChg chg="mod">
          <ac:chgData name="Yan Lian" userId="fb7e58a6ae899461" providerId="LiveId" clId="{DF29975D-11DF-4568-BB63-C5B8E8A60BD6}" dt="2023-06-13T03:08:37.443" v="491" actId="20577"/>
          <ac:spMkLst>
            <pc:docMk/>
            <pc:sldMk cId="2414476824" sldId="257"/>
            <ac:spMk id="3" creationId="{7D93689C-5346-65AC-8181-3308228E05FB}"/>
          </ac:spMkLst>
        </pc:spChg>
        <pc:picChg chg="mod">
          <ac:chgData name="Yan Lian" userId="fb7e58a6ae899461" providerId="LiveId" clId="{DF29975D-11DF-4568-BB63-C5B8E8A60BD6}" dt="2023-06-13T03:08:41.117" v="492" actId="1076"/>
          <ac:picMkLst>
            <pc:docMk/>
            <pc:sldMk cId="2414476824" sldId="257"/>
            <ac:picMk id="7" creationId="{91A154FF-3BA6-5D8C-AF76-BE9E5AF0A3A2}"/>
          </ac:picMkLst>
        </pc:picChg>
        <pc:picChg chg="mod">
          <ac:chgData name="Yan Lian" userId="fb7e58a6ae899461" providerId="LiveId" clId="{DF29975D-11DF-4568-BB63-C5B8E8A60BD6}" dt="2023-06-13T03:08:45.301" v="494" actId="1076"/>
          <ac:picMkLst>
            <pc:docMk/>
            <pc:sldMk cId="2414476824" sldId="257"/>
            <ac:picMk id="11" creationId="{530E4EB6-B132-E27D-5724-E3F1FC968285}"/>
          </ac:picMkLst>
        </pc:picChg>
        <pc:picChg chg="add mod">
          <ac:chgData name="Yan Lian" userId="fb7e58a6ae899461" providerId="LiveId" clId="{DF29975D-11DF-4568-BB63-C5B8E8A60BD6}" dt="2023-06-13T03:08:42.207" v="493" actId="1076"/>
          <ac:picMkLst>
            <pc:docMk/>
            <pc:sldMk cId="2414476824" sldId="257"/>
            <ac:picMk id="13" creationId="{9CDFBCD7-8D2A-82CA-CF45-CD60DB6FA76A}"/>
          </ac:picMkLst>
        </pc:picChg>
      </pc:sldChg>
      <pc:sldChg chg="modSp mod">
        <pc:chgData name="Yan Lian" userId="fb7e58a6ae899461" providerId="LiveId" clId="{DF29975D-11DF-4568-BB63-C5B8E8A60BD6}" dt="2023-06-13T03:03:09.909" v="420" actId="20577"/>
        <pc:sldMkLst>
          <pc:docMk/>
          <pc:sldMk cId="518650132" sldId="258"/>
        </pc:sldMkLst>
        <pc:spChg chg="mod">
          <ac:chgData name="Yan Lian" userId="fb7e58a6ae899461" providerId="LiveId" clId="{DF29975D-11DF-4568-BB63-C5B8E8A60BD6}" dt="2023-06-13T03:01:56.802" v="303" actId="20577"/>
          <ac:spMkLst>
            <pc:docMk/>
            <pc:sldMk cId="518650132" sldId="258"/>
            <ac:spMk id="2" creationId="{B87E6692-437A-8511-72A4-0238DE607043}"/>
          </ac:spMkLst>
        </pc:spChg>
        <pc:spChg chg="mod">
          <ac:chgData name="Yan Lian" userId="fb7e58a6ae899461" providerId="LiveId" clId="{DF29975D-11DF-4568-BB63-C5B8E8A60BD6}" dt="2023-06-13T03:03:09.909" v="420" actId="20577"/>
          <ac:spMkLst>
            <pc:docMk/>
            <pc:sldMk cId="518650132" sldId="258"/>
            <ac:spMk id="3" creationId="{483CC037-7047-CE87-B55E-3ADA9CCD8437}"/>
          </ac:spMkLst>
        </pc:spChg>
        <pc:picChg chg="mod">
          <ac:chgData name="Yan Lian" userId="fb7e58a6ae899461" providerId="LiveId" clId="{DF29975D-11DF-4568-BB63-C5B8E8A60BD6}" dt="2023-06-13T03:03:02.952" v="414" actId="1076"/>
          <ac:picMkLst>
            <pc:docMk/>
            <pc:sldMk cId="518650132" sldId="258"/>
            <ac:picMk id="7" creationId="{113FCF02-72CA-E30C-0134-81103D4CD1AF}"/>
          </ac:picMkLst>
        </pc:picChg>
        <pc:picChg chg="mod">
          <ac:chgData name="Yan Lian" userId="fb7e58a6ae899461" providerId="LiveId" clId="{DF29975D-11DF-4568-BB63-C5B8E8A60BD6}" dt="2023-06-13T03:03:01.091" v="413" actId="1076"/>
          <ac:picMkLst>
            <pc:docMk/>
            <pc:sldMk cId="518650132" sldId="258"/>
            <ac:picMk id="9" creationId="{291E8089-742A-783A-8F47-757A1B353819}"/>
          </ac:picMkLst>
        </pc:picChg>
      </pc:sldChg>
      <pc:sldChg chg="modSp new mod">
        <pc:chgData name="Yan Lian" userId="fb7e58a6ae899461" providerId="LiveId" clId="{DF29975D-11DF-4568-BB63-C5B8E8A60BD6}" dt="2023-06-13T03:03:51.374" v="444" actId="15"/>
        <pc:sldMkLst>
          <pc:docMk/>
          <pc:sldMk cId="1756048033" sldId="259"/>
        </pc:sldMkLst>
        <pc:spChg chg="mod">
          <ac:chgData name="Yan Lian" userId="fb7e58a6ae899461" providerId="LiveId" clId="{DF29975D-11DF-4568-BB63-C5B8E8A60BD6}" dt="2023-06-13T03:03:47.677" v="442" actId="20577"/>
          <ac:spMkLst>
            <pc:docMk/>
            <pc:sldMk cId="1756048033" sldId="259"/>
            <ac:spMk id="2" creationId="{D6903642-2663-25B0-257B-EAD86436ACBF}"/>
          </ac:spMkLst>
        </pc:spChg>
        <pc:spChg chg="mod">
          <ac:chgData name="Yan Lian" userId="fb7e58a6ae899461" providerId="LiveId" clId="{DF29975D-11DF-4568-BB63-C5B8E8A60BD6}" dt="2023-06-13T03:03:51.374" v="444" actId="15"/>
          <ac:spMkLst>
            <pc:docMk/>
            <pc:sldMk cId="1756048033" sldId="259"/>
            <ac:spMk id="3" creationId="{24F9FE8C-8C34-BBBB-50F5-D9C925C94927}"/>
          </ac:spMkLst>
        </pc:spChg>
      </pc:sldChg>
      <pc:sldChg chg="addSp delSp modSp new del mod ord">
        <pc:chgData name="Yan Lian" userId="fb7e58a6ae899461" providerId="LiveId" clId="{DF29975D-11DF-4568-BB63-C5B8E8A60BD6}" dt="2023-06-13T05:45:07.434" v="619" actId="2696"/>
        <pc:sldMkLst>
          <pc:docMk/>
          <pc:sldMk cId="1261650376" sldId="260"/>
        </pc:sldMkLst>
        <pc:spChg chg="mod">
          <ac:chgData name="Yan Lian" userId="fb7e58a6ae899461" providerId="LiveId" clId="{DF29975D-11DF-4568-BB63-C5B8E8A60BD6}" dt="2023-06-13T05:38:25.943" v="512" actId="20577"/>
          <ac:spMkLst>
            <pc:docMk/>
            <pc:sldMk cId="1261650376" sldId="260"/>
            <ac:spMk id="2" creationId="{ED8C04D7-9B8A-A62E-B41B-4386D1A4959D}"/>
          </ac:spMkLst>
        </pc:spChg>
        <pc:spChg chg="del mod">
          <ac:chgData name="Yan Lian" userId="fb7e58a6ae899461" providerId="LiveId" clId="{DF29975D-11DF-4568-BB63-C5B8E8A60BD6}" dt="2023-06-13T05:39:17.403" v="515" actId="22"/>
          <ac:spMkLst>
            <pc:docMk/>
            <pc:sldMk cId="1261650376" sldId="260"/>
            <ac:spMk id="3" creationId="{BB45E86A-062C-138E-3836-AA50F95CF80A}"/>
          </ac:spMkLst>
        </pc:spChg>
        <pc:spChg chg="add mod">
          <ac:chgData name="Yan Lian" userId="fb7e58a6ae899461" providerId="LiveId" clId="{DF29975D-11DF-4568-BB63-C5B8E8A60BD6}" dt="2023-06-13T05:42:46.720" v="596" actId="21"/>
          <ac:spMkLst>
            <pc:docMk/>
            <pc:sldMk cId="1261650376" sldId="260"/>
            <ac:spMk id="9" creationId="{1DB85813-5EFC-C3CD-0D7D-4CD7B8F25A0E}"/>
          </ac:spMkLst>
        </pc:spChg>
        <pc:picChg chg="add del mod ord">
          <ac:chgData name="Yan Lian" userId="fb7e58a6ae899461" providerId="LiveId" clId="{DF29975D-11DF-4568-BB63-C5B8E8A60BD6}" dt="2023-06-13T05:42:46.720" v="596" actId="21"/>
          <ac:picMkLst>
            <pc:docMk/>
            <pc:sldMk cId="1261650376" sldId="260"/>
            <ac:picMk id="5" creationId="{498D2F33-D31A-5D8B-1D58-B4C0DC0C3F6B}"/>
          </ac:picMkLst>
        </pc:picChg>
        <pc:picChg chg="add del mod">
          <ac:chgData name="Yan Lian" userId="fb7e58a6ae899461" providerId="LiveId" clId="{DF29975D-11DF-4568-BB63-C5B8E8A60BD6}" dt="2023-06-13T05:42:46.720" v="596" actId="21"/>
          <ac:picMkLst>
            <pc:docMk/>
            <pc:sldMk cId="1261650376" sldId="260"/>
            <ac:picMk id="7" creationId="{6FAD4DF7-6071-3526-9F15-CD323EA7A115}"/>
          </ac:picMkLst>
        </pc:picChg>
      </pc:sldChg>
      <pc:sldChg chg="add del">
        <pc:chgData name="Yan Lian" userId="fb7e58a6ae899461" providerId="LiveId" clId="{DF29975D-11DF-4568-BB63-C5B8E8A60BD6}" dt="2023-06-13T05:43:57.898" v="604" actId="2696"/>
        <pc:sldMkLst>
          <pc:docMk/>
          <pc:sldMk cId="334969379" sldId="261"/>
        </pc:sldMkLst>
      </pc:sldChg>
      <pc:sldChg chg="addSp delSp modSp new mod ord">
        <pc:chgData name="Yan Lian" userId="fb7e58a6ae899461" providerId="LiveId" clId="{DF29975D-11DF-4568-BB63-C5B8E8A60BD6}" dt="2023-06-13T05:54:47.368" v="971" actId="20577"/>
        <pc:sldMkLst>
          <pc:docMk/>
          <pc:sldMk cId="3528316466" sldId="262"/>
        </pc:sldMkLst>
        <pc:spChg chg="mod">
          <ac:chgData name="Yan Lian" userId="fb7e58a6ae899461" providerId="LiveId" clId="{DF29975D-11DF-4568-BB63-C5B8E8A60BD6}" dt="2023-06-13T05:41:56.210" v="525"/>
          <ac:spMkLst>
            <pc:docMk/>
            <pc:sldMk cId="3528316466" sldId="262"/>
            <ac:spMk id="2" creationId="{387E1893-42F0-8C07-3D31-BE334C2CD16F}"/>
          </ac:spMkLst>
        </pc:spChg>
        <pc:spChg chg="mod">
          <ac:chgData name="Yan Lian" userId="fb7e58a6ae899461" providerId="LiveId" clId="{DF29975D-11DF-4568-BB63-C5B8E8A60BD6}" dt="2023-06-13T05:54:47.368" v="971" actId="20577"/>
          <ac:spMkLst>
            <pc:docMk/>
            <pc:sldMk cId="3528316466" sldId="262"/>
            <ac:spMk id="3" creationId="{334BF99E-326B-7F9A-1359-838112AC4438}"/>
          </ac:spMkLst>
        </pc:spChg>
        <pc:picChg chg="add del mod">
          <ac:chgData name="Yan Lian" userId="fb7e58a6ae899461" providerId="LiveId" clId="{DF29975D-11DF-4568-BB63-C5B8E8A60BD6}" dt="2023-06-13T05:43:35.132" v="599" actId="478"/>
          <ac:picMkLst>
            <pc:docMk/>
            <pc:sldMk cId="3528316466" sldId="262"/>
            <ac:picMk id="4" creationId="{1F8E2797-E867-91F9-FF8C-2E05AACDA3D4}"/>
          </ac:picMkLst>
        </pc:picChg>
        <pc:picChg chg="add mod">
          <ac:chgData name="Yan Lian" userId="fb7e58a6ae899461" providerId="LiveId" clId="{DF29975D-11DF-4568-BB63-C5B8E8A60BD6}" dt="2023-06-13T05:44:43.002" v="610" actId="1076"/>
          <ac:picMkLst>
            <pc:docMk/>
            <pc:sldMk cId="3528316466" sldId="262"/>
            <ac:picMk id="5" creationId="{2E0C5E5F-1FDA-C4F9-0D27-AE0D875A35FE}"/>
          </ac:picMkLst>
        </pc:picChg>
        <pc:picChg chg="add mod">
          <ac:chgData name="Yan Lian" userId="fb7e58a6ae899461" providerId="LiveId" clId="{DF29975D-11DF-4568-BB63-C5B8E8A60BD6}" dt="2023-06-13T05:44:07.807" v="606" actId="14100"/>
          <ac:picMkLst>
            <pc:docMk/>
            <pc:sldMk cId="3528316466" sldId="262"/>
            <ac:picMk id="7" creationId="{42F31018-13EE-6893-FBAA-057B05E97274}"/>
          </ac:picMkLst>
        </pc:picChg>
      </pc:sldChg>
      <pc:sldChg chg="addSp delSp modSp add mod">
        <pc:chgData name="Yan Lian" userId="fb7e58a6ae899461" providerId="LiveId" clId="{DF29975D-11DF-4568-BB63-C5B8E8A60BD6}" dt="2023-06-13T05:54:35.602" v="969" actId="20577"/>
        <pc:sldMkLst>
          <pc:docMk/>
          <pc:sldMk cId="352596234" sldId="263"/>
        </pc:sldMkLst>
        <pc:spChg chg="mod">
          <ac:chgData name="Yan Lian" userId="fb7e58a6ae899461" providerId="LiveId" clId="{DF29975D-11DF-4568-BB63-C5B8E8A60BD6}" dt="2023-06-13T05:54:35.602" v="969" actId="20577"/>
          <ac:spMkLst>
            <pc:docMk/>
            <pc:sldMk cId="352596234" sldId="263"/>
            <ac:spMk id="3" creationId="{334BF99E-326B-7F9A-1359-838112AC4438}"/>
          </ac:spMkLst>
        </pc:spChg>
        <pc:spChg chg="add del">
          <ac:chgData name="Yan Lian" userId="fb7e58a6ae899461" providerId="LiveId" clId="{DF29975D-11DF-4568-BB63-C5B8E8A60BD6}" dt="2023-06-13T05:53:58.424" v="963" actId="478"/>
          <ac:spMkLst>
            <pc:docMk/>
            <pc:sldMk cId="352596234" sldId="263"/>
            <ac:spMk id="6" creationId="{E0052679-FF4E-4493-A259-AE01E79922A3}"/>
          </ac:spMkLst>
        </pc:spChg>
        <pc:picChg chg="del">
          <ac:chgData name="Yan Lian" userId="fb7e58a6ae899461" providerId="LiveId" clId="{DF29975D-11DF-4568-BB63-C5B8E8A60BD6}" dt="2023-06-13T05:45:42.245" v="622" actId="478"/>
          <ac:picMkLst>
            <pc:docMk/>
            <pc:sldMk cId="352596234" sldId="263"/>
            <ac:picMk id="5" creationId="{2E0C5E5F-1FDA-C4F9-0D27-AE0D875A35FE}"/>
          </ac:picMkLst>
        </pc:picChg>
        <pc:picChg chg="del">
          <ac:chgData name="Yan Lian" userId="fb7e58a6ae899461" providerId="LiveId" clId="{DF29975D-11DF-4568-BB63-C5B8E8A60BD6}" dt="2023-06-13T05:45:11.693" v="621" actId="478"/>
          <ac:picMkLst>
            <pc:docMk/>
            <pc:sldMk cId="352596234" sldId="263"/>
            <ac:picMk id="7" creationId="{42F31018-13EE-6893-FBAA-057B05E97274}"/>
          </ac:picMkLst>
        </pc:picChg>
        <pc:picChg chg="add mod">
          <ac:chgData name="Yan Lian" userId="fb7e58a6ae899461" providerId="LiveId" clId="{DF29975D-11DF-4568-BB63-C5B8E8A60BD6}" dt="2023-06-13T05:54:11.657" v="968" actId="1076"/>
          <ac:picMkLst>
            <pc:docMk/>
            <pc:sldMk cId="352596234" sldId="263"/>
            <ac:picMk id="9" creationId="{DCBD617E-A859-2F30-F942-66D22499CC5A}"/>
          </ac:picMkLst>
        </pc:picChg>
      </pc:sldChg>
      <pc:sldChg chg="add del">
        <pc:chgData name="Yan Lian" userId="fb7e58a6ae899461" providerId="LiveId" clId="{DF29975D-11DF-4568-BB63-C5B8E8A60BD6}" dt="2023-06-13T05:45:05.308" v="618" actId="2696"/>
        <pc:sldMkLst>
          <pc:docMk/>
          <pc:sldMk cId="214320927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7EA6-1D03-5A69-D1EB-06A4A351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D2201-1ACD-C30F-9FCD-6CC12B813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ECB0-F511-9DDC-1BDC-9C42D84B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9350-E2E0-7CAB-8B11-29E9FB1F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C76B-FA84-0EC6-9F1E-2E47082B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C305-24DD-809E-0655-B6520EE4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DADD3-75FB-64D6-807A-B1E44419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FE55-057C-20A7-152E-367F827E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94609-ED47-2BCC-D462-21AF1545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DB87-EBA9-5747-6826-E661A8B0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F58D0-AC4C-82CE-363B-66FB0C7F8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2845B-441C-9CC1-C269-FDA0A05B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57D2-C9B1-4631-E818-AEA0E215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3CFB-92C7-0B93-1442-8569417A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3F80-DBEE-28FE-1EAB-6AF6CCD0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1A5A-892D-4D90-4497-D5C962BE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E6D3-9850-C00B-6E74-284B2888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4B52-F6B9-3E0E-4313-746DA830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D35A-02E0-C625-5942-80CC80E3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82507-28D8-5559-52CA-1B2ECF48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6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00DF-7A6E-1A6F-0F8E-577CE344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5AF60-0932-96CB-0AF6-CB206C0B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0F73-BE59-2675-831F-EC85EFA7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4867-00C0-DD1D-ECEA-AFF2D7E8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5BD6-F61F-BEE2-E641-4201B27E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7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8061-1B96-EAE2-4783-9DF03373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0C24-D06E-68C7-C204-12187041E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84511-80DC-CF19-C11A-C23E31E9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1F2D9-2EFB-49BB-6737-1F23A97C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07A1-FA6B-DB00-9C0C-A0904B2C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C466-9BCD-2D1E-C7FA-7A1E3918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1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34A2-F5D3-D30C-905E-2A4A288A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BCD86-9782-D684-796C-858652D12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0832-A563-C786-288C-34B5994B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D6200-31B7-8DE4-2B0E-DE92ACF4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1D056-66E5-C2C4-6FDB-E4AAE859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D8070-9633-7522-F82A-4612A7E0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CDC48-241E-5584-C8C4-ED9D3384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5A54E-8573-407D-553A-AFC82618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5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F5F5-EE02-F2A1-143D-B6FF35B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FF4C6-8224-6290-E332-151A2644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A379F-BC34-F00B-3811-3E14A1C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43887-C3E0-0668-1CBA-075682CC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6AD4-DD00-32FF-8C8C-0EFF5F9C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1296C-AB1C-F06D-7D3C-D0D78CE9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6B7A-A794-00D4-FCCE-16006318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1B-5EC3-E831-927C-F6B4B3D6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51D8-7DFC-AC8C-EF67-3D5C16E3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23725-909C-921F-5E36-3C8783983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D1330-0971-5B5F-ADB5-FAB264BC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72EC3-70C6-80D4-8011-87E04463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F1CA3-EAF2-839C-2710-4530A043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3B97-5DD4-7BF5-02E0-DE2834C8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50ED3-4F85-F257-CCE0-1652DDDDE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590BE-C4F1-6904-6F06-893235902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EF200-21EE-8DA0-E866-B06CD1AE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851C-ECDF-FC9D-45BC-6009F641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856F-6B49-14A5-15FC-B3DEA92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4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A8A2E-8F7B-24D0-4CCC-A1E204CD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981D-52EB-5E7D-D20F-437BF1C1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5A8-3341-8D33-E3A8-35F911E63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5EF59-CBBE-4A28-8D60-D0F7B78E8A2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243D-F779-A5BD-0D62-54C70A38B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0110-B75C-A851-9E3E-9D225F204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5FB5-E618-4889-AE7B-8372CF7FD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1893-42F0-8C07-3D31-BE334C2C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Kuasar-containerd</a:t>
            </a:r>
            <a:r>
              <a:rPr lang="zh-CN" altLang="en-US" dirty="0"/>
              <a:t>的问题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BF99E-326B-7F9A-1359-838112AC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sandboxStore</a:t>
            </a:r>
            <a:r>
              <a:rPr lang="zh-CN" altLang="en-US" dirty="0"/>
              <a:t>把</a:t>
            </a:r>
            <a:r>
              <a:rPr lang="en-US" altLang="zh-CN" dirty="0"/>
              <a:t>sandbox</a:t>
            </a:r>
            <a:r>
              <a:rPr lang="zh-CN" altLang="en-US" dirty="0"/>
              <a:t>存储之前就调用</a:t>
            </a:r>
            <a:r>
              <a:rPr lang="en-US" altLang="zh-CN" dirty="0" err="1"/>
              <a:t>sandboxStore</a:t>
            </a:r>
            <a:r>
              <a:rPr lang="zh-CN" altLang="en-US" dirty="0"/>
              <a:t>查询</a:t>
            </a:r>
            <a:r>
              <a:rPr lang="en-US" altLang="zh-CN" dirty="0"/>
              <a:t>sandbox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C5E5F-1FDA-C4F9-0D27-AE0D875A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04" y="5463403"/>
            <a:ext cx="7106215" cy="1133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31018-13EE-6893-FBAA-057B05E97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" y="2644787"/>
            <a:ext cx="5448480" cy="28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1893-42F0-8C07-3D31-BE334C2C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Kuasar-containerd</a:t>
            </a:r>
            <a:r>
              <a:rPr lang="zh-CN" altLang="en-US" dirty="0"/>
              <a:t>的问题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BF99E-326B-7F9A-1359-838112AC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修改方法：为</a:t>
            </a:r>
            <a:r>
              <a:rPr lang="en-US" altLang="zh-CN" dirty="0" err="1"/>
              <a:t>controllerInstance</a:t>
            </a:r>
            <a:r>
              <a:rPr lang="zh-CN" altLang="en-US" dirty="0"/>
              <a:t>单独设置一个</a:t>
            </a:r>
            <a:r>
              <a:rPr lang="en-US" altLang="zh-CN" dirty="0" err="1"/>
              <a:t>taskAddress</a:t>
            </a:r>
            <a:r>
              <a:rPr lang="zh-CN" altLang="en-US" dirty="0"/>
              <a:t>字段，启动实例后能直接获得</a:t>
            </a:r>
            <a:r>
              <a:rPr lang="en-US" altLang="zh-CN" dirty="0" err="1"/>
              <a:t>taskAddress</a:t>
            </a:r>
            <a:r>
              <a:rPr lang="zh-CN" altLang="en-US" dirty="0"/>
              <a:t>而不用先查</a:t>
            </a:r>
            <a:r>
              <a:rPr lang="en-US" altLang="zh-CN" dirty="0"/>
              <a:t>sandbox status</a:t>
            </a:r>
            <a:r>
              <a:rPr lang="zh-CN" altLang="en-US" dirty="0"/>
              <a:t>再拿这个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BD617E-A859-2F30-F942-66D22499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52" y="3215145"/>
            <a:ext cx="10275695" cy="29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84EB8-C46D-4588-01A3-32251258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Kuasar-containerd</a:t>
            </a:r>
            <a:r>
              <a:rPr lang="zh-CN" altLang="en-US" dirty="0"/>
              <a:t>与</a:t>
            </a:r>
            <a:r>
              <a:rPr lang="en-US" altLang="zh-CN" dirty="0" err="1"/>
              <a:t>crictl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0DAA7-4CBD-0668-0843-07F595C2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Crictl</a:t>
            </a:r>
            <a:r>
              <a:rPr lang="zh-CN" altLang="en-US" dirty="0"/>
              <a:t>可以同时运行一般容器和</a:t>
            </a:r>
            <a:r>
              <a:rPr lang="en-US" altLang="zh-CN" dirty="0" err="1"/>
              <a:t>wasm</a:t>
            </a:r>
            <a:r>
              <a:rPr lang="zh-CN" altLang="en-US" dirty="0"/>
              <a:t>容器</a:t>
            </a:r>
            <a:endParaRPr lang="en-US" altLang="zh-CN" dirty="0"/>
          </a:p>
          <a:p>
            <a:pPr lvl="1"/>
            <a:r>
              <a:rPr lang="zh-CN" altLang="en-US" dirty="0"/>
              <a:t>增停删都正常</a:t>
            </a:r>
            <a:endParaRPr lang="en-US" altLang="zh-CN" dirty="0"/>
          </a:p>
          <a:p>
            <a:r>
              <a:rPr lang="zh-CN" altLang="en-US" b="1" dirty="0"/>
              <a:t>注意</a:t>
            </a:r>
            <a:r>
              <a:rPr lang="zh-CN" altLang="en-US" dirty="0"/>
              <a:t>：“新的</a:t>
            </a:r>
            <a:r>
              <a:rPr lang="en-US" altLang="zh-CN" dirty="0" err="1"/>
              <a:t>crictl</a:t>
            </a:r>
            <a:r>
              <a:rPr lang="zh-CN" altLang="en-US" dirty="0"/>
              <a:t>的加了个检验，需要</a:t>
            </a:r>
            <a:r>
              <a:rPr lang="en-US" altLang="zh-CN" dirty="0"/>
              <a:t>pod</a:t>
            </a:r>
            <a:r>
              <a:rPr lang="zh-CN" altLang="en-US" dirty="0"/>
              <a:t>的定义里面把</a:t>
            </a:r>
            <a:r>
              <a:rPr lang="en-US" altLang="zh-CN" dirty="0" err="1"/>
              <a:t>uid</a:t>
            </a:r>
            <a:r>
              <a:rPr lang="zh-CN" altLang="en-US" dirty="0"/>
              <a:t>，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namespace</a:t>
            </a:r>
            <a:r>
              <a:rPr lang="zh-CN" altLang="en-US" dirty="0"/>
              <a:t>写全了”，否则删除会有问题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587B11-A30D-DCD0-71E1-A9193F09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69" y="3626543"/>
            <a:ext cx="10717317" cy="20094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515B5E-0FE8-C2EE-8F06-1A70842FC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69" y="5834822"/>
            <a:ext cx="12192000" cy="6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3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F542-DEAB-DBF2-AE4C-208F2F7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Kuasar-containerd</a:t>
            </a:r>
            <a:r>
              <a:rPr lang="zh-CN" altLang="en-US" dirty="0"/>
              <a:t>与</a:t>
            </a:r>
            <a:r>
              <a:rPr lang="en-US" altLang="zh-CN" dirty="0"/>
              <a:t>k8s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689C-5346-65AC-8181-3308228E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能在</a:t>
            </a:r>
            <a:r>
              <a:rPr lang="en-US" altLang="zh-CN" dirty="0" err="1"/>
              <a:t>Kuasar-containerd</a:t>
            </a:r>
            <a:r>
              <a:rPr lang="zh-CN" altLang="en-US" dirty="0"/>
              <a:t>上成功运行；</a:t>
            </a:r>
            <a:endParaRPr lang="en-US" altLang="zh-CN" dirty="0"/>
          </a:p>
          <a:p>
            <a:r>
              <a:rPr lang="zh-CN" altLang="en-US" dirty="0"/>
              <a:t>能正常运行一般容器和</a:t>
            </a:r>
            <a:r>
              <a:rPr lang="en-US" altLang="zh-CN" dirty="0" err="1"/>
              <a:t>wasm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154FF-3BA6-5D8C-AF76-BE9E5AF0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37" y="2820650"/>
            <a:ext cx="3558848" cy="944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E4EB6-B132-E27D-5724-E3F1FC96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37" y="3826109"/>
            <a:ext cx="8383752" cy="294127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CDFBCD7-8D2A-82CA-CF45-CD60DB6FA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13" y="2843512"/>
            <a:ext cx="2583404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7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6692-437A-8511-72A4-0238DE60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Kuasar-containerd</a:t>
            </a:r>
            <a:r>
              <a:rPr lang="zh-CN" altLang="en-US" dirty="0"/>
              <a:t>与</a:t>
            </a:r>
            <a:r>
              <a:rPr lang="en-US" altLang="zh-CN" dirty="0"/>
              <a:t>k8s-wasm </a:t>
            </a:r>
            <a:r>
              <a:rPr lang="en-US" altLang="zh-CN" dirty="0" err="1"/>
              <a:t>yaml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C037-7047-CE87-B55E-3ADA9CCD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runtimeClass</a:t>
            </a:r>
            <a:r>
              <a:rPr lang="zh-CN" altLang="en-US" dirty="0"/>
              <a:t>的</a:t>
            </a:r>
            <a:r>
              <a:rPr lang="en-US" altLang="zh-CN" dirty="0"/>
              <a:t>handler</a:t>
            </a:r>
            <a:r>
              <a:rPr lang="zh-CN" altLang="en-US" dirty="0"/>
              <a:t>字段要写“</a:t>
            </a:r>
            <a:r>
              <a:rPr lang="en-US" altLang="zh-CN" dirty="0" err="1"/>
              <a:t>wasm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如果是执行一次的函数，</a:t>
            </a:r>
            <a:r>
              <a:rPr lang="en-US" altLang="zh-CN" dirty="0" err="1"/>
              <a:t>restartPolicy</a:t>
            </a:r>
            <a:r>
              <a:rPr lang="zh-CN" altLang="en-US" dirty="0"/>
              <a:t>要设置为</a:t>
            </a:r>
            <a:r>
              <a:rPr lang="en-US" altLang="zh-CN" dirty="0"/>
              <a:t>Never</a:t>
            </a:r>
            <a:r>
              <a:rPr lang="zh-CN" altLang="en-US" dirty="0"/>
              <a:t>，否则会不断</a:t>
            </a:r>
            <a:r>
              <a:rPr lang="en-US" altLang="zh-CN" dirty="0"/>
              <a:t>restart</a:t>
            </a:r>
            <a:r>
              <a:rPr lang="zh-CN" altLang="en-US" dirty="0"/>
              <a:t>，报错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CF02-72CA-E30C-0134-81103D4C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446" y="3315434"/>
            <a:ext cx="3635055" cy="2568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E8089-742A-783A-8F47-757A1B353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3" y="3315434"/>
            <a:ext cx="2339543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3642-2663-25B0-257B-EAD86436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Kuasar-containerd</a:t>
            </a:r>
            <a:r>
              <a:rPr lang="en-US" altLang="zh-CN" dirty="0"/>
              <a:t>/</a:t>
            </a:r>
            <a:r>
              <a:rPr lang="en-US" altLang="zh-CN" dirty="0" err="1"/>
              <a:t>kuasar</a:t>
            </a:r>
            <a:r>
              <a:rPr lang="zh-CN" altLang="en-US" dirty="0"/>
              <a:t>的安装要点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FE8C-8C34-BBBB-50F5-D9C925C9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Wasmedge</a:t>
            </a:r>
            <a:r>
              <a:rPr lang="zh-CN" altLang="en-US" dirty="0"/>
              <a:t>最好安装</a:t>
            </a:r>
            <a:r>
              <a:rPr lang="en-US" altLang="zh-CN" dirty="0"/>
              <a:t>0.11.2</a:t>
            </a:r>
            <a:r>
              <a:rPr lang="zh-CN" altLang="en-US" dirty="0"/>
              <a:t>（指定版本）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使用新的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containerd</a:t>
            </a:r>
            <a:r>
              <a:rPr lang="en-US" altLang="zh-CN" dirty="0"/>
              <a:t>/</a:t>
            </a:r>
            <a:r>
              <a:rPr lang="en-US" altLang="zh-CN" dirty="0" err="1"/>
              <a:t>runc</a:t>
            </a:r>
            <a:r>
              <a:rPr lang="en-US" altLang="zh-CN" dirty="0"/>
              <a:t> </a:t>
            </a:r>
            <a:r>
              <a:rPr lang="zh-CN" altLang="en-US" dirty="0"/>
              <a:t>可能要重启一下</a:t>
            </a:r>
          </a:p>
        </p:txBody>
      </p:sp>
    </p:spTree>
    <p:extLst>
      <p:ext uri="{BB962C8B-B14F-4D97-AF65-F5344CB8AC3E}">
        <p14:creationId xmlns:p14="http://schemas.microsoft.com/office/powerpoint/2010/main" val="175604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231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Kuasar-containerd的问题</vt:lpstr>
      <vt:lpstr>Kuasar-containerd的问题</vt:lpstr>
      <vt:lpstr>Kuasar-containerd与crictl</vt:lpstr>
      <vt:lpstr>Kuasar-containerd与k8s</vt:lpstr>
      <vt:lpstr>Kuasar-containerd与k8s-wasm yaml</vt:lpstr>
      <vt:lpstr>Kuasar-containerd/kuasar的安装要点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Lian</dc:creator>
  <cp:lastModifiedBy>Yan Lian</cp:lastModifiedBy>
  <cp:revision>1</cp:revision>
  <dcterms:created xsi:type="dcterms:W3CDTF">2023-06-12T07:34:19Z</dcterms:created>
  <dcterms:modified xsi:type="dcterms:W3CDTF">2023-06-13T05:54:53Z</dcterms:modified>
</cp:coreProperties>
</file>