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4" r:id="rId4"/>
    <p:sldId id="265" r:id="rId5"/>
    <p:sldId id="268" r:id="rId6"/>
    <p:sldId id="269" r:id="rId7"/>
    <p:sldId id="258" r:id="rId8"/>
    <p:sldId id="259" r:id="rId9"/>
    <p:sldId id="263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C3A5D-D5D1-4861-AF7C-F4B6E628272A}" v="170" dt="2023-06-27T06:10:50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>
        <p:scale>
          <a:sx n="90" d="100"/>
          <a:sy n="90" d="100"/>
        </p:scale>
        <p:origin x="5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Lian" userId="fb7e58a6ae899461" providerId="LiveId" clId="{43BC3A5D-D5D1-4861-AF7C-F4B6E628272A}"/>
    <pc:docChg chg="undo redo custSel addSld delSld modSld sldOrd">
      <pc:chgData name="Yan Lian" userId="fb7e58a6ae899461" providerId="LiveId" clId="{43BC3A5D-D5D1-4861-AF7C-F4B6E628272A}" dt="2023-06-27T06:21:07.509" v="652" actId="1076"/>
      <pc:docMkLst>
        <pc:docMk/>
      </pc:docMkLst>
      <pc:sldChg chg="addSp modSp mod ord">
        <pc:chgData name="Yan Lian" userId="fb7e58a6ae899461" providerId="LiveId" clId="{43BC3A5D-D5D1-4861-AF7C-F4B6E628272A}" dt="2023-06-27T06:10:09.271" v="642" actId="1076"/>
        <pc:sldMkLst>
          <pc:docMk/>
          <pc:sldMk cId="3127107765" sldId="257"/>
        </pc:sldMkLst>
        <pc:spChg chg="mod">
          <ac:chgData name="Yan Lian" userId="fb7e58a6ae899461" providerId="LiveId" clId="{43BC3A5D-D5D1-4861-AF7C-F4B6E628272A}" dt="2023-06-27T04:26:05.919" v="74" actId="20577"/>
          <ac:spMkLst>
            <pc:docMk/>
            <pc:sldMk cId="3127107765" sldId="257"/>
            <ac:spMk id="3" creationId="{AF83F4BE-6BAD-C511-78F7-AA818C3A88C5}"/>
          </ac:spMkLst>
        </pc:spChg>
        <pc:picChg chg="add mod">
          <ac:chgData name="Yan Lian" userId="fb7e58a6ae899461" providerId="LiveId" clId="{43BC3A5D-D5D1-4861-AF7C-F4B6E628272A}" dt="2023-06-27T06:10:09.271" v="642" actId="1076"/>
          <ac:picMkLst>
            <pc:docMk/>
            <pc:sldMk cId="3127107765" sldId="257"/>
            <ac:picMk id="4" creationId="{F3756F45-9D91-DCF2-58E0-22E4030B2C61}"/>
          </ac:picMkLst>
        </pc:picChg>
      </pc:sldChg>
      <pc:sldChg chg="addSp delSp modSp mod">
        <pc:chgData name="Yan Lian" userId="fb7e58a6ae899461" providerId="LiveId" clId="{43BC3A5D-D5D1-4861-AF7C-F4B6E628272A}" dt="2023-06-27T06:18:51.861" v="651" actId="14100"/>
        <pc:sldMkLst>
          <pc:docMk/>
          <pc:sldMk cId="591348478" sldId="258"/>
        </pc:sldMkLst>
        <pc:spChg chg="mod">
          <ac:chgData name="Yan Lian" userId="fb7e58a6ae899461" providerId="LiveId" clId="{43BC3A5D-D5D1-4861-AF7C-F4B6E628272A}" dt="2023-06-27T05:54:55.018" v="616"/>
          <ac:spMkLst>
            <pc:docMk/>
            <pc:sldMk cId="591348478" sldId="258"/>
            <ac:spMk id="3" creationId="{2ABEBEFC-4248-0D4F-6C8F-D7CFEF92BD0B}"/>
          </ac:spMkLst>
        </pc:spChg>
        <pc:picChg chg="mod">
          <ac:chgData name="Yan Lian" userId="fb7e58a6ae899461" providerId="LiveId" clId="{43BC3A5D-D5D1-4861-AF7C-F4B6E628272A}" dt="2023-06-27T06:18:51.861" v="651" actId="14100"/>
          <ac:picMkLst>
            <pc:docMk/>
            <pc:sldMk cId="591348478" sldId="258"/>
            <ac:picMk id="5" creationId="{4356910A-5C8D-94D4-2A6F-D15B2D0B5E04}"/>
          </ac:picMkLst>
        </pc:picChg>
        <pc:picChg chg="add mod">
          <ac:chgData name="Yan Lian" userId="fb7e58a6ae899461" providerId="LiveId" clId="{43BC3A5D-D5D1-4861-AF7C-F4B6E628272A}" dt="2023-06-27T05:54:34.056" v="592" actId="1076"/>
          <ac:picMkLst>
            <pc:docMk/>
            <pc:sldMk cId="591348478" sldId="258"/>
            <ac:picMk id="8" creationId="{1F1DE044-3A9F-9159-4223-49A3D84A21B5}"/>
          </ac:picMkLst>
        </pc:picChg>
        <pc:picChg chg="add del mod">
          <ac:chgData name="Yan Lian" userId="fb7e58a6ae899461" providerId="LiveId" clId="{43BC3A5D-D5D1-4861-AF7C-F4B6E628272A}" dt="2023-06-27T05:53:10.821" v="561" actId="21"/>
          <ac:picMkLst>
            <pc:docMk/>
            <pc:sldMk cId="591348478" sldId="258"/>
            <ac:picMk id="5122" creationId="{76BEEA3D-1CD6-3254-F583-AE4BCC3FF906}"/>
          </ac:picMkLst>
        </pc:picChg>
      </pc:sldChg>
      <pc:sldChg chg="modSp mod">
        <pc:chgData name="Yan Lian" userId="fb7e58a6ae899461" providerId="LiveId" clId="{43BC3A5D-D5D1-4861-AF7C-F4B6E628272A}" dt="2023-06-27T06:08:17.309" v="638" actId="14100"/>
        <pc:sldMkLst>
          <pc:docMk/>
          <pc:sldMk cId="21047585" sldId="260"/>
        </pc:sldMkLst>
        <pc:picChg chg="mod">
          <ac:chgData name="Yan Lian" userId="fb7e58a6ae899461" providerId="LiveId" clId="{43BC3A5D-D5D1-4861-AF7C-F4B6E628272A}" dt="2023-06-27T06:08:04.975" v="634" actId="14100"/>
          <ac:picMkLst>
            <pc:docMk/>
            <pc:sldMk cId="21047585" sldId="260"/>
            <ac:picMk id="5" creationId="{B115CF5D-0F43-4565-7AA6-73AB9A243750}"/>
          </ac:picMkLst>
        </pc:picChg>
        <pc:picChg chg="mod">
          <ac:chgData name="Yan Lian" userId="fb7e58a6ae899461" providerId="LiveId" clId="{43BC3A5D-D5D1-4861-AF7C-F4B6E628272A}" dt="2023-06-27T06:08:17.309" v="638" actId="14100"/>
          <ac:picMkLst>
            <pc:docMk/>
            <pc:sldMk cId="21047585" sldId="260"/>
            <ac:picMk id="8" creationId="{8603AC10-EEB6-039E-11B8-EB0C871E4935}"/>
          </ac:picMkLst>
        </pc:picChg>
        <pc:picChg chg="mod">
          <ac:chgData name="Yan Lian" userId="fb7e58a6ae899461" providerId="LiveId" clId="{43BC3A5D-D5D1-4861-AF7C-F4B6E628272A}" dt="2023-06-27T06:08:11.375" v="637" actId="1076"/>
          <ac:picMkLst>
            <pc:docMk/>
            <pc:sldMk cId="21047585" sldId="260"/>
            <ac:picMk id="12" creationId="{3A475FC6-9CFD-E2EA-6070-A1954FD3E2F4}"/>
          </ac:picMkLst>
        </pc:picChg>
        <pc:picChg chg="mod">
          <ac:chgData name="Yan Lian" userId="fb7e58a6ae899461" providerId="LiveId" clId="{43BC3A5D-D5D1-4861-AF7C-F4B6E628272A}" dt="2023-06-27T06:08:09.530" v="636" actId="1076"/>
          <ac:picMkLst>
            <pc:docMk/>
            <pc:sldMk cId="21047585" sldId="260"/>
            <ac:picMk id="14" creationId="{D386ED16-E228-EA7C-24A6-36F7D55A3A42}"/>
          </ac:picMkLst>
        </pc:picChg>
      </pc:sldChg>
      <pc:sldChg chg="modSp mod">
        <pc:chgData name="Yan Lian" userId="fb7e58a6ae899461" providerId="LiveId" clId="{43BC3A5D-D5D1-4861-AF7C-F4B6E628272A}" dt="2023-06-27T06:08:45.383" v="640" actId="1076"/>
        <pc:sldMkLst>
          <pc:docMk/>
          <pc:sldMk cId="178262103" sldId="261"/>
        </pc:sldMkLst>
        <pc:picChg chg="mod">
          <ac:chgData name="Yan Lian" userId="fb7e58a6ae899461" providerId="LiveId" clId="{43BC3A5D-D5D1-4861-AF7C-F4B6E628272A}" dt="2023-06-27T06:08:42.983" v="639" actId="1076"/>
          <ac:picMkLst>
            <pc:docMk/>
            <pc:sldMk cId="178262103" sldId="261"/>
            <ac:picMk id="6" creationId="{CE689D94-8DD9-3D5B-1F24-A884E12842E9}"/>
          </ac:picMkLst>
        </pc:picChg>
        <pc:picChg chg="mod">
          <ac:chgData name="Yan Lian" userId="fb7e58a6ae899461" providerId="LiveId" clId="{43BC3A5D-D5D1-4861-AF7C-F4B6E628272A}" dt="2023-06-27T06:08:45.383" v="640" actId="1076"/>
          <ac:picMkLst>
            <pc:docMk/>
            <pc:sldMk cId="178262103" sldId="261"/>
            <ac:picMk id="9" creationId="{AFE91670-E015-021B-3310-A080340785E9}"/>
          </ac:picMkLst>
        </pc:picChg>
      </pc:sldChg>
      <pc:sldChg chg="modSp mod">
        <pc:chgData name="Yan Lian" userId="fb7e58a6ae899461" providerId="LiveId" clId="{43BC3A5D-D5D1-4861-AF7C-F4B6E628272A}" dt="2023-06-27T06:09:47.994" v="641" actId="14100"/>
        <pc:sldMkLst>
          <pc:docMk/>
          <pc:sldMk cId="2695466279" sldId="262"/>
        </pc:sldMkLst>
        <pc:picChg chg="mod">
          <ac:chgData name="Yan Lian" userId="fb7e58a6ae899461" providerId="LiveId" clId="{43BC3A5D-D5D1-4861-AF7C-F4B6E628272A}" dt="2023-06-27T06:09:47.994" v="641" actId="14100"/>
          <ac:picMkLst>
            <pc:docMk/>
            <pc:sldMk cId="2695466279" sldId="262"/>
            <ac:picMk id="5" creationId="{CFB360FF-8E45-BACC-3182-D8BCBCCAF66D}"/>
          </ac:picMkLst>
        </pc:picChg>
      </pc:sldChg>
      <pc:sldChg chg="modSp mod">
        <pc:chgData name="Yan Lian" userId="fb7e58a6ae899461" providerId="LiveId" clId="{43BC3A5D-D5D1-4861-AF7C-F4B6E628272A}" dt="2023-06-27T06:21:07.509" v="652" actId="1076"/>
        <pc:sldMkLst>
          <pc:docMk/>
          <pc:sldMk cId="4025045863" sldId="263"/>
        </pc:sldMkLst>
        <pc:picChg chg="mod">
          <ac:chgData name="Yan Lian" userId="fb7e58a6ae899461" providerId="LiveId" clId="{43BC3A5D-D5D1-4861-AF7C-F4B6E628272A}" dt="2023-06-27T06:06:36.749" v="619" actId="1076"/>
          <ac:picMkLst>
            <pc:docMk/>
            <pc:sldMk cId="4025045863" sldId="263"/>
            <ac:picMk id="9" creationId="{68C857C4-213D-C4A3-C534-674EFCC7F471}"/>
          </ac:picMkLst>
        </pc:picChg>
        <pc:picChg chg="mod">
          <ac:chgData name="Yan Lian" userId="fb7e58a6ae899461" providerId="LiveId" clId="{43BC3A5D-D5D1-4861-AF7C-F4B6E628272A}" dt="2023-06-27T06:21:07.509" v="652" actId="1076"/>
          <ac:picMkLst>
            <pc:docMk/>
            <pc:sldMk cId="4025045863" sldId="263"/>
            <ac:picMk id="11" creationId="{6833DDC7-B4AB-912A-A2F0-D982BC71089D}"/>
          </ac:picMkLst>
        </pc:picChg>
        <pc:picChg chg="mod">
          <ac:chgData name="Yan Lian" userId="fb7e58a6ae899461" providerId="LiveId" clId="{43BC3A5D-D5D1-4861-AF7C-F4B6E628272A}" dt="2023-06-27T06:05:43.981" v="618" actId="14100"/>
          <ac:picMkLst>
            <pc:docMk/>
            <pc:sldMk cId="4025045863" sldId="263"/>
            <ac:picMk id="13" creationId="{364A7711-371C-A6ED-E5E0-8BF454AEB7CC}"/>
          </ac:picMkLst>
        </pc:picChg>
      </pc:sldChg>
      <pc:sldChg chg="addSp delSp modSp mod ord">
        <pc:chgData name="Yan Lian" userId="fb7e58a6ae899461" providerId="LiveId" clId="{43BC3A5D-D5D1-4861-AF7C-F4B6E628272A}" dt="2023-06-27T04:35:40.786" v="275" actId="1076"/>
        <pc:sldMkLst>
          <pc:docMk/>
          <pc:sldMk cId="4078576700" sldId="264"/>
        </pc:sldMkLst>
        <pc:spChg chg="mod">
          <ac:chgData name="Yan Lian" userId="fb7e58a6ae899461" providerId="LiveId" clId="{43BC3A5D-D5D1-4861-AF7C-F4B6E628272A}" dt="2023-06-27T04:34:52.056" v="269" actId="255"/>
          <ac:spMkLst>
            <pc:docMk/>
            <pc:sldMk cId="4078576700" sldId="264"/>
            <ac:spMk id="3" creationId="{AF83F4BE-6BAD-C511-78F7-AA818C3A88C5}"/>
          </ac:spMkLst>
        </pc:spChg>
        <pc:spChg chg="add del">
          <ac:chgData name="Yan Lian" userId="fb7e58a6ae899461" providerId="LiveId" clId="{43BC3A5D-D5D1-4861-AF7C-F4B6E628272A}" dt="2023-06-27T03:58:37.943" v="5"/>
          <ac:spMkLst>
            <pc:docMk/>
            <pc:sldMk cId="4078576700" sldId="264"/>
            <ac:spMk id="4" creationId="{8A92EE7E-2D55-3CE5-2F6D-8326BCC61E57}"/>
          </ac:spMkLst>
        </pc:spChg>
        <pc:spChg chg="add del mod">
          <ac:chgData name="Yan Lian" userId="fb7e58a6ae899461" providerId="LiveId" clId="{43BC3A5D-D5D1-4861-AF7C-F4B6E628272A}" dt="2023-06-27T03:58:48.342" v="9" actId="478"/>
          <ac:spMkLst>
            <pc:docMk/>
            <pc:sldMk cId="4078576700" sldId="264"/>
            <ac:spMk id="5" creationId="{30666B3A-0B60-E7A1-E38A-40271463731E}"/>
          </ac:spMkLst>
        </pc:spChg>
        <pc:picChg chg="add mod">
          <ac:chgData name="Yan Lian" userId="fb7e58a6ae899461" providerId="LiveId" clId="{43BC3A5D-D5D1-4861-AF7C-F4B6E628272A}" dt="2023-06-27T04:26:39.087" v="85" actId="1076"/>
          <ac:picMkLst>
            <pc:docMk/>
            <pc:sldMk cId="4078576700" sldId="264"/>
            <ac:picMk id="7" creationId="{DA95DA27-37F0-56DA-FB9A-C0E4D51209E2}"/>
          </ac:picMkLst>
        </pc:picChg>
        <pc:picChg chg="add del mod">
          <ac:chgData name="Yan Lian" userId="fb7e58a6ae899461" providerId="LiveId" clId="{43BC3A5D-D5D1-4861-AF7C-F4B6E628272A}" dt="2023-06-27T04:30:33.588" v="170" actId="478"/>
          <ac:picMkLst>
            <pc:docMk/>
            <pc:sldMk cId="4078576700" sldId="264"/>
            <ac:picMk id="9" creationId="{538D4F81-7684-4A09-FBEB-629DBEF82544}"/>
          </ac:picMkLst>
        </pc:picChg>
        <pc:picChg chg="add mod">
          <ac:chgData name="Yan Lian" userId="fb7e58a6ae899461" providerId="LiveId" clId="{43BC3A5D-D5D1-4861-AF7C-F4B6E628272A}" dt="2023-06-27T04:34:58.268" v="271" actId="14100"/>
          <ac:picMkLst>
            <pc:docMk/>
            <pc:sldMk cId="4078576700" sldId="264"/>
            <ac:picMk id="10" creationId="{38392F69-AA05-B91E-4066-007671F74909}"/>
          </ac:picMkLst>
        </pc:picChg>
        <pc:picChg chg="add mod">
          <ac:chgData name="Yan Lian" userId="fb7e58a6ae899461" providerId="LiveId" clId="{43BC3A5D-D5D1-4861-AF7C-F4B6E628272A}" dt="2023-06-27T04:35:40.786" v="275" actId="1076"/>
          <ac:picMkLst>
            <pc:docMk/>
            <pc:sldMk cId="4078576700" sldId="264"/>
            <ac:picMk id="12" creationId="{2DA5A6B5-4B0C-C626-7AAC-5779C1E7E786}"/>
          </ac:picMkLst>
        </pc:picChg>
        <pc:picChg chg="mod">
          <ac:chgData name="Yan Lian" userId="fb7e58a6ae899461" providerId="LiveId" clId="{43BC3A5D-D5D1-4861-AF7C-F4B6E628272A}" dt="2023-06-27T04:26:32.826" v="83" actId="1076"/>
          <ac:picMkLst>
            <pc:docMk/>
            <pc:sldMk cId="4078576700" sldId="264"/>
            <ac:picMk id="1025" creationId="{5F0413EA-A0F6-1325-88A5-852B45281C9E}"/>
          </ac:picMkLst>
        </pc:picChg>
      </pc:sldChg>
      <pc:sldChg chg="delSp modSp add mod">
        <pc:chgData name="Yan Lian" userId="fb7e58a6ae899461" providerId="LiveId" clId="{43BC3A5D-D5D1-4861-AF7C-F4B6E628272A}" dt="2023-06-27T05:07:33.182" v="471" actId="20577"/>
        <pc:sldMkLst>
          <pc:docMk/>
          <pc:sldMk cId="1123001987" sldId="265"/>
        </pc:sldMkLst>
        <pc:spChg chg="mod">
          <ac:chgData name="Yan Lian" userId="fb7e58a6ae899461" providerId="LiveId" clId="{43BC3A5D-D5D1-4861-AF7C-F4B6E628272A}" dt="2023-06-27T05:07:33.182" v="471" actId="20577"/>
          <ac:spMkLst>
            <pc:docMk/>
            <pc:sldMk cId="1123001987" sldId="265"/>
            <ac:spMk id="3" creationId="{AF83F4BE-6BAD-C511-78F7-AA818C3A88C5}"/>
          </ac:spMkLst>
        </pc:spChg>
        <pc:picChg chg="del">
          <ac:chgData name="Yan Lian" userId="fb7e58a6ae899461" providerId="LiveId" clId="{43BC3A5D-D5D1-4861-AF7C-F4B6E628272A}" dt="2023-06-27T04:35:54.923" v="276" actId="478"/>
          <ac:picMkLst>
            <pc:docMk/>
            <pc:sldMk cId="1123001987" sldId="265"/>
            <ac:picMk id="9" creationId="{538D4F81-7684-4A09-FBEB-629DBEF82544}"/>
          </ac:picMkLst>
        </pc:picChg>
      </pc:sldChg>
      <pc:sldChg chg="add del">
        <pc:chgData name="Yan Lian" userId="fb7e58a6ae899461" providerId="LiveId" clId="{43BC3A5D-D5D1-4861-AF7C-F4B6E628272A}" dt="2023-06-27T04:38:25.152" v="345" actId="2696"/>
        <pc:sldMkLst>
          <pc:docMk/>
          <pc:sldMk cId="337741012" sldId="266"/>
        </pc:sldMkLst>
      </pc:sldChg>
      <pc:sldChg chg="delSp modSp add mod ord">
        <pc:chgData name="Yan Lian" userId="fb7e58a6ae899461" providerId="LiveId" clId="{43BC3A5D-D5D1-4861-AF7C-F4B6E628272A}" dt="2023-06-27T06:10:50.219" v="650"/>
        <pc:sldMkLst>
          <pc:docMk/>
          <pc:sldMk cId="3782378756" sldId="267"/>
        </pc:sldMkLst>
        <pc:spChg chg="mod">
          <ac:chgData name="Yan Lian" userId="fb7e58a6ae899461" providerId="LiveId" clId="{43BC3A5D-D5D1-4861-AF7C-F4B6E628272A}" dt="2023-06-27T06:10:50.219" v="650"/>
          <ac:spMkLst>
            <pc:docMk/>
            <pc:sldMk cId="3782378756" sldId="267"/>
            <ac:spMk id="3" creationId="{AF83F4BE-6BAD-C511-78F7-AA818C3A88C5}"/>
          </ac:spMkLst>
        </pc:spChg>
        <pc:picChg chg="del">
          <ac:chgData name="Yan Lian" userId="fb7e58a6ae899461" providerId="LiveId" clId="{43BC3A5D-D5D1-4861-AF7C-F4B6E628272A}" dt="2023-06-27T04:31:59.168" v="212" actId="478"/>
          <ac:picMkLst>
            <pc:docMk/>
            <pc:sldMk cId="3782378756" sldId="267"/>
            <ac:picMk id="9" creationId="{538D4F81-7684-4A09-FBEB-629DBEF82544}"/>
          </ac:picMkLst>
        </pc:picChg>
      </pc:sldChg>
      <pc:sldChg chg="addSp delSp modSp add mod">
        <pc:chgData name="Yan Lian" userId="fb7e58a6ae899461" providerId="LiveId" clId="{43BC3A5D-D5D1-4861-AF7C-F4B6E628272A}" dt="2023-06-27T04:43:05.473" v="386" actId="20577"/>
        <pc:sldMkLst>
          <pc:docMk/>
          <pc:sldMk cId="595182256" sldId="268"/>
        </pc:sldMkLst>
        <pc:spChg chg="mod">
          <ac:chgData name="Yan Lian" userId="fb7e58a6ae899461" providerId="LiveId" clId="{43BC3A5D-D5D1-4861-AF7C-F4B6E628272A}" dt="2023-06-27T04:43:05.473" v="386" actId="20577"/>
          <ac:spMkLst>
            <pc:docMk/>
            <pc:sldMk cId="595182256" sldId="268"/>
            <ac:spMk id="3" creationId="{AF83F4BE-6BAD-C511-78F7-AA818C3A88C5}"/>
          </ac:spMkLst>
        </pc:spChg>
        <pc:picChg chg="del">
          <ac:chgData name="Yan Lian" userId="fb7e58a6ae899461" providerId="LiveId" clId="{43BC3A5D-D5D1-4861-AF7C-F4B6E628272A}" dt="2023-06-27T04:39:03.745" v="355" actId="478"/>
          <ac:picMkLst>
            <pc:docMk/>
            <pc:sldMk cId="595182256" sldId="268"/>
            <ac:picMk id="7" creationId="{DA95DA27-37F0-56DA-FB9A-C0E4D51209E2}"/>
          </ac:picMkLst>
        </pc:picChg>
        <pc:picChg chg="add del mod">
          <ac:chgData name="Yan Lian" userId="fb7e58a6ae899461" providerId="LiveId" clId="{43BC3A5D-D5D1-4861-AF7C-F4B6E628272A}" dt="2023-06-27T04:40:32.208" v="363"/>
          <ac:picMkLst>
            <pc:docMk/>
            <pc:sldMk cId="595182256" sldId="268"/>
            <ac:picMk id="2050" creationId="{59188EE5-5C4D-4EA9-83A1-7A6993F2DDA7}"/>
          </ac:picMkLst>
        </pc:picChg>
        <pc:picChg chg="add mod">
          <ac:chgData name="Yan Lian" userId="fb7e58a6ae899461" providerId="LiveId" clId="{43BC3A5D-D5D1-4861-AF7C-F4B6E628272A}" dt="2023-06-27T04:42:11.233" v="384" actId="1076"/>
          <ac:picMkLst>
            <pc:docMk/>
            <pc:sldMk cId="595182256" sldId="268"/>
            <ac:picMk id="2052" creationId="{AEB20498-637E-1C7A-75E8-1C174DA5A516}"/>
          </ac:picMkLst>
        </pc:picChg>
      </pc:sldChg>
      <pc:sldChg chg="addSp delSp modSp new mod">
        <pc:chgData name="Yan Lian" userId="fb7e58a6ae899461" providerId="LiveId" clId="{43BC3A5D-D5D1-4861-AF7C-F4B6E628272A}" dt="2023-06-27T05:19:45.325" v="551" actId="113"/>
        <pc:sldMkLst>
          <pc:docMk/>
          <pc:sldMk cId="4059216029" sldId="269"/>
        </pc:sldMkLst>
        <pc:spChg chg="mod">
          <ac:chgData name="Yan Lian" userId="fb7e58a6ae899461" providerId="LiveId" clId="{43BC3A5D-D5D1-4861-AF7C-F4B6E628272A}" dt="2023-06-27T04:52:39.036" v="403"/>
          <ac:spMkLst>
            <pc:docMk/>
            <pc:sldMk cId="4059216029" sldId="269"/>
            <ac:spMk id="2" creationId="{0DCAB750-F979-7FDD-4F8B-6270A22B5EDD}"/>
          </ac:spMkLst>
        </pc:spChg>
        <pc:spChg chg="add del mod">
          <ac:chgData name="Yan Lian" userId="fb7e58a6ae899461" providerId="LiveId" clId="{43BC3A5D-D5D1-4861-AF7C-F4B6E628272A}" dt="2023-06-27T05:19:45.325" v="551" actId="113"/>
          <ac:spMkLst>
            <pc:docMk/>
            <pc:sldMk cId="4059216029" sldId="269"/>
            <ac:spMk id="3" creationId="{3E50D197-E3BB-5FD4-19E9-76CB92FCEF69}"/>
          </ac:spMkLst>
        </pc:spChg>
        <pc:spChg chg="add del mod">
          <ac:chgData name="Yan Lian" userId="fb7e58a6ae899461" providerId="LiveId" clId="{43BC3A5D-D5D1-4861-AF7C-F4B6E628272A}" dt="2023-06-27T05:14:25.575" v="485"/>
          <ac:spMkLst>
            <pc:docMk/>
            <pc:sldMk cId="4059216029" sldId="269"/>
            <ac:spMk id="10" creationId="{E7741E38-375E-871A-5C94-76A8E2703135}"/>
          </ac:spMkLst>
        </pc:spChg>
        <pc:picChg chg="add mod">
          <ac:chgData name="Yan Lian" userId="fb7e58a6ae899461" providerId="LiveId" clId="{43BC3A5D-D5D1-4861-AF7C-F4B6E628272A}" dt="2023-06-27T05:09:02.049" v="474" actId="1076"/>
          <ac:picMkLst>
            <pc:docMk/>
            <pc:sldMk cId="4059216029" sldId="269"/>
            <ac:picMk id="5" creationId="{CDF650BE-BD18-09D8-717B-BFBF24D594EA}"/>
          </ac:picMkLst>
        </pc:picChg>
        <pc:picChg chg="add mod">
          <ac:chgData name="Yan Lian" userId="fb7e58a6ae899461" providerId="LiveId" clId="{43BC3A5D-D5D1-4861-AF7C-F4B6E628272A}" dt="2023-06-27T05:18:32.754" v="545" actId="1076"/>
          <ac:picMkLst>
            <pc:docMk/>
            <pc:sldMk cId="4059216029" sldId="269"/>
            <ac:picMk id="7" creationId="{357B7A7F-1C10-4019-0303-0E3B2160CDF0}"/>
          </ac:picMkLst>
        </pc:picChg>
        <pc:picChg chg="add mod">
          <ac:chgData name="Yan Lian" userId="fb7e58a6ae899461" providerId="LiveId" clId="{43BC3A5D-D5D1-4861-AF7C-F4B6E628272A}" dt="2023-06-27T05:18:29.866" v="544" actId="1076"/>
          <ac:picMkLst>
            <pc:docMk/>
            <pc:sldMk cId="4059216029" sldId="269"/>
            <ac:picMk id="9" creationId="{9C29BC8F-DF7F-F430-23A8-47BF84D440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E55F-0F5F-3FB6-2E7E-65245639A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5041C-A23A-34D6-66E7-9DCBF0A71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F3BC-B50E-16BD-28B8-BE82D0CC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A7F-A485-455E-8A7D-ADFA029193E4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E51F-3341-C6E1-1929-6C36848D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A61AC-DE20-E85C-2456-BA6BEF26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A8C2-3C85-4098-B3DD-B5696D3A9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1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2BC7-AC34-2D40-69F8-9F71F5A3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F2C12-C8C5-1C57-59B1-E7414556E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B69E-B213-F19B-34C9-9AB5F04A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A7F-A485-455E-8A7D-ADFA029193E4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50D5-21B3-53DC-24F2-EC3EDB78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A719A-4758-552B-8484-92FF3F14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A8C2-3C85-4098-B3DD-B5696D3A9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2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1633F-CE98-C18F-8979-AC7A87513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9D8E0-F32F-FC5C-18D0-C0BA5DE26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8643-16B8-58BE-3B56-52F71C85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A7F-A485-455E-8A7D-ADFA029193E4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5230-3183-E375-6E77-CC0778D1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E285-59E1-67B6-39E2-49EBBE73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A8C2-3C85-4098-B3DD-B5696D3A9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5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1C3A-7C79-2445-D877-527BB936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7139-062A-F969-6240-E868C5F5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26864-E934-D065-0E3A-A7B3B27D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A7F-A485-455E-8A7D-ADFA029193E4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D2E9-41FA-66E8-433A-90276D3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74FB-CEE9-C300-BB1C-9565DBEC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A8C2-3C85-4098-B3DD-B5696D3A9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6618-3897-8289-649B-EEF145E4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88CD4-E248-C3B5-0298-44D7FFCE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978B-5115-F5EE-5768-B316EE45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A7F-A485-455E-8A7D-ADFA029193E4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C3AD-90AD-DCFE-8086-F74F7713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633B-147D-CF8F-83A3-39F30E41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A8C2-3C85-4098-B3DD-B5696D3A9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4B17-92EF-AB03-EC9A-C7BE57BB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4443-C24A-5B58-CD68-E91F3191F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DBCBD-3944-0102-FF4F-FEE7BE721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E535B-F395-5E89-A5D4-40691F68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A7F-A485-455E-8A7D-ADFA029193E4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EFEA8-BF33-DB62-A78A-9C5937A2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4808-BFA2-FF6B-4DC4-C585BAD8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A8C2-3C85-4098-B3DD-B5696D3A9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2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BABB-9328-49B5-169A-34AE852D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C99EB-81CD-C722-0F91-4F5C1C81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F69F6-ABE9-A36F-D3C1-A68623039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4506B-605B-E765-57DB-3DC63A024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577F5-1D1D-AB0A-7239-818586252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CF146-41F2-38DF-A15F-1A26AC10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A7F-A485-455E-8A7D-ADFA029193E4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E77B7-7B9B-C513-CA5C-211C458B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CEF31-3667-5A26-CF49-2F00A9B3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A8C2-3C85-4098-B3DD-B5696D3A9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9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6E00-EB00-C641-C9E1-E8EEE8CE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C66C0-6E0B-0FF9-52FE-A947A5E4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A7F-A485-455E-8A7D-ADFA029193E4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CF0A8-F4DE-AFF6-91F7-1DB25D75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02AF4-4DF5-B06B-F970-E49539A9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A8C2-3C85-4098-B3DD-B5696D3A9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4399B-EAD2-6C4B-184A-8A3A91F8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A7F-A485-455E-8A7D-ADFA029193E4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3D685-5379-926E-0506-21FF257E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AA052-573A-6D2D-A9A8-88214BAC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A8C2-3C85-4098-B3DD-B5696D3A9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7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FA2D-5B84-94DE-A2F6-D6270B25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7C2D-CD7A-D3BA-0DD4-8B0804847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DA347-5AF4-B727-EC42-1C30D53E3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6F9F7-7052-894B-8AFC-6ECD0CF3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A7F-A485-455E-8A7D-ADFA029193E4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DE32F-20E2-A978-3FC6-53866078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4842C-6030-27E0-587F-B70A41C4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A8C2-3C85-4098-B3DD-B5696D3A9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41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80E6-5149-5B09-D54E-A9BD18D6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9F109-E000-9CD4-9C80-9DB424674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D4DCD-B3A9-0B8A-A64D-E74584FC7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2EDB2-B95C-679F-8BDB-7AD06BD4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A7F-A485-455E-8A7D-ADFA029193E4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1D47-3AD1-B3A2-FCD0-78D0FCE5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E356F-26DC-66B2-60E3-4D0712EB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A8C2-3C85-4098-B3DD-B5696D3A9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49A61-6962-1564-6D55-CE3F6B9A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15976-CF23-2A3F-996E-081D612FB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9D1B-4D73-6E7A-131D-6E843C000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7A7F-A485-455E-8A7D-ADFA029193E4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F671-F61E-F80A-EA55-6F9D3B7C9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3E8D-4B86-DDD0-7391-9D38F4D9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A8C2-3C85-4098-B3DD-B5696D3A9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5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4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1E7F-F950-C317-B484-B3544760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OpenFunction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F4BE-6BAD-C511-78F7-AA818C3A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</a:t>
            </a:r>
            <a:r>
              <a:rPr lang="en-US" altLang="zh-CN" dirty="0" err="1"/>
              <a:t>wasm</a:t>
            </a:r>
            <a:r>
              <a:rPr lang="zh-CN" altLang="en-US" dirty="0"/>
              <a:t>的</a:t>
            </a:r>
            <a:r>
              <a:rPr lang="en-US" altLang="zh-CN" dirty="0" err="1"/>
              <a:t>faas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k8s</a:t>
            </a:r>
          </a:p>
          <a:p>
            <a:pPr lvl="1"/>
            <a:r>
              <a:rPr lang="zh-CN" altLang="en-US" dirty="0"/>
              <a:t>支持的时间为</a:t>
            </a:r>
            <a:r>
              <a:rPr lang="en-US" altLang="zh-CN" dirty="0"/>
              <a:t>2023.3.11</a:t>
            </a:r>
          </a:p>
          <a:p>
            <a:pPr lvl="1"/>
            <a:r>
              <a:rPr lang="zh-CN" altLang="en-US" dirty="0"/>
              <a:t>实现方案：使用</a:t>
            </a:r>
            <a:r>
              <a:rPr lang="en-US" altLang="zh-CN" dirty="0" err="1"/>
              <a:t>crun</a:t>
            </a:r>
            <a:r>
              <a:rPr lang="en-US" altLang="zh-CN" dirty="0"/>
              <a:t> + </a:t>
            </a:r>
            <a:r>
              <a:rPr lang="en-US" altLang="zh-CN" dirty="0" err="1"/>
              <a:t>wasmedge</a:t>
            </a:r>
            <a:endParaRPr lang="en-US" altLang="zh-CN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3756F45-9D91-DCF2-58E0-22E4030B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0979"/>
            <a:ext cx="5649199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0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BC61-0342-A0DE-D4AE-56CCE0FA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wasmCloud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BEFC-4248-0D4F-6C8F-D7CFEF92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运行一个</a:t>
            </a:r>
            <a:r>
              <a:rPr lang="en-US" altLang="zh-CN" dirty="0"/>
              <a:t>capability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5CF5D-0F43-4565-7AA6-73AB9A24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031"/>
            <a:ext cx="5528733" cy="1350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03AC10-EEB6-039E-11B8-EB0C871E4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9228"/>
            <a:ext cx="3437467" cy="2888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475FC6-9CFD-E2EA-6070-A1954FD3E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533" y="4127514"/>
            <a:ext cx="8755501" cy="1749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86ED16-E228-EA7C-24A6-36F7D55A3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533" y="2440035"/>
            <a:ext cx="5112825" cy="158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BC61-0342-A0DE-D4AE-56CCE0FA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wasmCloud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BEFC-4248-0D4F-6C8F-D7CFEF92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actor</a:t>
            </a:r>
            <a:r>
              <a:rPr lang="zh-CN" altLang="en-US" dirty="0"/>
              <a:t>与</a:t>
            </a:r>
            <a:r>
              <a:rPr lang="en-US" altLang="zh-CN" dirty="0"/>
              <a:t>http server provider</a:t>
            </a:r>
            <a:r>
              <a:rPr lang="zh-CN" altLang="en-US" dirty="0"/>
              <a:t>链接起来</a:t>
            </a:r>
            <a:endParaRPr lang="en-US" altLang="zh-CN" dirty="0"/>
          </a:p>
          <a:p>
            <a:pPr lvl="1"/>
            <a:r>
              <a:rPr lang="en-US" altLang="zh-CN" dirty="0"/>
              <a:t>Server provider</a:t>
            </a:r>
            <a:r>
              <a:rPr lang="zh-CN" altLang="en-US" dirty="0"/>
              <a:t>可以将</a:t>
            </a:r>
            <a:r>
              <a:rPr lang="en-US" altLang="zh-CN" dirty="0"/>
              <a:t>web</a:t>
            </a:r>
            <a:r>
              <a:rPr lang="zh-CN" altLang="en-US" dirty="0"/>
              <a:t>请求转发给</a:t>
            </a:r>
            <a:r>
              <a:rPr lang="en-US" altLang="zh-CN" dirty="0"/>
              <a:t>actor</a:t>
            </a:r>
          </a:p>
          <a:p>
            <a:pPr lvl="1"/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89D94-8DD9-3D5B-1F24-A884E128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2" y="2758085"/>
            <a:ext cx="4709568" cy="4099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91670-E015-021B-3310-A0803407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80" y="5341489"/>
            <a:ext cx="5959356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BC61-0342-A0DE-D4AE-56CCE0FA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wasmCloud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BEFC-4248-0D4F-6C8F-D7CFEF92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actor</a:t>
            </a:r>
            <a:r>
              <a:rPr lang="zh-CN" altLang="en-US" dirty="0"/>
              <a:t>交互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360FF-8E45-BACC-3182-D8BCBCCA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40" y="2401070"/>
            <a:ext cx="4624260" cy="5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6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1E7F-F950-C317-B484-B3544760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OpenFunction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F4BE-6BAD-C511-78F7-AA818C3A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5200" cy="4351338"/>
          </a:xfrm>
        </p:spPr>
        <p:txBody>
          <a:bodyPr/>
          <a:lstStyle/>
          <a:p>
            <a:r>
              <a:rPr lang="en-US" altLang="zh-CN" dirty="0"/>
              <a:t>Function</a:t>
            </a:r>
            <a:r>
              <a:rPr lang="zh-CN" altLang="en-US" dirty="0"/>
              <a:t>：将函数转化为应用</a:t>
            </a:r>
            <a:endParaRPr lang="en-US" altLang="zh-CN" dirty="0"/>
          </a:p>
          <a:p>
            <a:pPr lvl="1"/>
            <a:r>
              <a:rPr lang="en-US" altLang="zh-CN" dirty="0"/>
              <a:t>Build</a:t>
            </a:r>
          </a:p>
          <a:p>
            <a:pPr lvl="1"/>
            <a:r>
              <a:rPr lang="en-US" altLang="zh-CN" dirty="0"/>
              <a:t>Serving</a:t>
            </a:r>
          </a:p>
          <a:p>
            <a:pPr lvl="1"/>
            <a:r>
              <a:rPr lang="en-US" altLang="zh-CN" dirty="0"/>
              <a:t>Status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5F0413EA-A0F6-1325-88A5-852B4528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05" y="238145"/>
            <a:ext cx="5163784" cy="29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5DA27-37F0-56DA-FB9A-C0E4D512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97" y="3143231"/>
            <a:ext cx="4318000" cy="351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7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1E7F-F950-C317-B484-B3544760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OpenFunction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F4BE-6BAD-C511-78F7-AA818C3A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5200" cy="4351338"/>
          </a:xfrm>
        </p:spPr>
        <p:txBody>
          <a:bodyPr/>
          <a:lstStyle/>
          <a:p>
            <a:r>
              <a:rPr lang="zh-CN" altLang="en-US" sz="2400" dirty="0"/>
              <a:t>提供函数框架</a:t>
            </a:r>
            <a:endParaRPr lang="en-US" altLang="zh-CN" sz="2400" dirty="0"/>
          </a:p>
          <a:p>
            <a:pPr lvl="1"/>
            <a:r>
              <a:rPr lang="zh-CN" altLang="en-US" sz="2000" dirty="0"/>
              <a:t>把用户代码转换为容器镜像中的</a:t>
            </a:r>
            <a:r>
              <a:rPr lang="en-US" altLang="zh-CN" sz="2000" dirty="0"/>
              <a:t>main</a:t>
            </a:r>
            <a:r>
              <a:rPr lang="zh-CN" altLang="en-US" sz="2000" dirty="0"/>
              <a:t>函数</a:t>
            </a:r>
            <a:endParaRPr lang="en-US" altLang="zh-CN" sz="2000" dirty="0"/>
          </a:p>
          <a:p>
            <a:r>
              <a:rPr lang="en-US" altLang="zh-CN" sz="2400" dirty="0"/>
              <a:t>Build</a:t>
            </a:r>
            <a:r>
              <a:rPr lang="zh-CN" altLang="en-US" sz="2400" dirty="0"/>
              <a:t>：通过 </a:t>
            </a:r>
            <a:r>
              <a:rPr lang="en-US" altLang="zh-CN" sz="2400" dirty="0"/>
              <a:t>Shipwright </a:t>
            </a:r>
            <a:r>
              <a:rPr lang="zh-CN" altLang="en-US" sz="2400" dirty="0"/>
              <a:t>选择不同的镜像构建工具，最终将应用构建为容器镜像</a:t>
            </a:r>
            <a:endParaRPr lang="en-US" altLang="zh-CN" sz="2400" dirty="0"/>
          </a:p>
          <a:p>
            <a:pPr lvl="1"/>
            <a:r>
              <a:rPr lang="en-US" altLang="zh-CN" sz="2000" dirty="0"/>
              <a:t>Shipwright</a:t>
            </a:r>
            <a:r>
              <a:rPr lang="zh-CN" altLang="en-US" sz="2000" dirty="0"/>
              <a:t>可以自动化地执行从源码到容器镜像的过程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5F0413EA-A0F6-1325-88A5-852B4528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05" y="238145"/>
            <a:ext cx="5163784" cy="29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5DA27-37F0-56DA-FB9A-C0E4D512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97" y="3143231"/>
            <a:ext cx="4318000" cy="3513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392F69-AA05-B91E-4066-007671F74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3" y="4197784"/>
            <a:ext cx="3357533" cy="2459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5A6B5-4B0C-C626-7AAC-5779C1E7E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733" y="4171610"/>
            <a:ext cx="2508569" cy="428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7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1E7F-F950-C317-B484-B3544760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OpenFunction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F4BE-6BAD-C511-78F7-AA818C3A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4905" cy="4351338"/>
          </a:xfrm>
        </p:spPr>
        <p:txBody>
          <a:bodyPr/>
          <a:lstStyle/>
          <a:p>
            <a:r>
              <a:rPr lang="en-US" altLang="zh-CN" dirty="0"/>
              <a:t>Serving</a:t>
            </a:r>
          </a:p>
          <a:p>
            <a:pPr lvl="1"/>
            <a:r>
              <a:rPr lang="zh-CN" altLang="en-US" dirty="0"/>
              <a:t>通过 </a:t>
            </a:r>
            <a:r>
              <a:rPr lang="en-US" altLang="zh-CN" dirty="0"/>
              <a:t>Serving CRD </a:t>
            </a:r>
            <a:r>
              <a:rPr lang="zh-CN" altLang="en-US" dirty="0"/>
              <a:t>将应用部署到不同的运行时中，可以选择同步运行时或异步运行时。</a:t>
            </a:r>
            <a:endParaRPr lang="en-US" altLang="zh-CN" dirty="0"/>
          </a:p>
          <a:p>
            <a:pPr lvl="2"/>
            <a:r>
              <a:rPr lang="zh-CN" altLang="en-US" dirty="0"/>
              <a:t>同步运行时可以通过 </a:t>
            </a:r>
            <a:r>
              <a:rPr lang="en-US" altLang="zh-CN" dirty="0" err="1"/>
              <a:t>Knative</a:t>
            </a:r>
            <a:r>
              <a:rPr lang="en-US" altLang="zh-CN" dirty="0"/>
              <a:t> Serving </a:t>
            </a:r>
            <a:r>
              <a:rPr lang="zh-CN" altLang="en-US" dirty="0"/>
              <a:t>或者 </a:t>
            </a:r>
            <a:r>
              <a:rPr lang="en-US" altLang="zh-CN" dirty="0"/>
              <a:t>KEDA-HTTP </a:t>
            </a:r>
            <a:r>
              <a:rPr lang="zh-CN" altLang="en-US" dirty="0"/>
              <a:t>来支持</a:t>
            </a:r>
            <a:endParaRPr lang="en-US" altLang="zh-CN" dirty="0"/>
          </a:p>
          <a:p>
            <a:pPr lvl="3"/>
            <a:r>
              <a:rPr lang="en-US" altLang="zh-CN" dirty="0" err="1"/>
              <a:t>Wasmedge</a:t>
            </a:r>
            <a:r>
              <a:rPr lang="zh-CN" altLang="en-US" dirty="0"/>
              <a:t>算同步运行时；</a:t>
            </a:r>
            <a:r>
              <a:rPr lang="en-US" altLang="zh-CN" dirty="0" err="1"/>
              <a:t>wasm</a:t>
            </a:r>
            <a:r>
              <a:rPr lang="zh-CN" altLang="en-US" dirty="0"/>
              <a:t>例子里面只有</a:t>
            </a:r>
            <a:r>
              <a:rPr lang="en-US" altLang="zh-CN" dirty="0"/>
              <a:t>server</a:t>
            </a:r>
          </a:p>
          <a:p>
            <a:pPr lvl="2"/>
            <a:r>
              <a:rPr lang="zh-CN" altLang="en-US" dirty="0"/>
              <a:t>异步运行时通过 </a:t>
            </a:r>
            <a:r>
              <a:rPr lang="en-US" altLang="zh-CN" dirty="0" err="1"/>
              <a:t>Dapr+KEDA</a:t>
            </a:r>
            <a:r>
              <a:rPr lang="en-US" altLang="zh-CN" dirty="0"/>
              <a:t> </a:t>
            </a:r>
            <a:r>
              <a:rPr lang="zh-CN" altLang="en-US" dirty="0"/>
              <a:t>来支持。</a:t>
            </a:r>
            <a:endParaRPr lang="en-US" altLang="zh-CN" dirty="0"/>
          </a:p>
          <a:p>
            <a:pPr lvl="3"/>
            <a:r>
              <a:rPr lang="en-US" altLang="zh-CN" dirty="0" err="1"/>
              <a:t>Dapr</a:t>
            </a:r>
            <a:r>
              <a:rPr lang="zh-CN" altLang="en-US" dirty="0"/>
              <a:t>是分布式应用运行时，即 </a:t>
            </a:r>
            <a:r>
              <a:rPr lang="en-US" altLang="zh-CN" dirty="0" err="1"/>
              <a:t>Dapr</a:t>
            </a:r>
            <a:r>
              <a:rPr lang="en-US" altLang="zh-CN" dirty="0"/>
              <a:t> (Distributed Application Runtime)</a:t>
            </a:r>
            <a:r>
              <a:rPr lang="zh-CN" altLang="en-US" dirty="0"/>
              <a:t>；</a:t>
            </a:r>
            <a:r>
              <a:rPr lang="en-US" altLang="zh-CN" dirty="0"/>
              <a:t> </a:t>
            </a:r>
            <a:r>
              <a:rPr lang="zh-CN" altLang="en-US" dirty="0"/>
              <a:t>提供了函数访问 </a:t>
            </a:r>
            <a:r>
              <a:rPr lang="en-US" altLang="zh-CN" dirty="0"/>
              <a:t>MQ </a:t>
            </a:r>
            <a:r>
              <a:rPr lang="zh-CN" altLang="en-US" dirty="0"/>
              <a:t>等中间件的能力</a:t>
            </a:r>
            <a:endParaRPr lang="en-US" altLang="zh-CN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5F0413EA-A0F6-1325-88A5-852B4528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05" y="238145"/>
            <a:ext cx="5163784" cy="29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5DA27-37F0-56DA-FB9A-C0E4D512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97" y="3143231"/>
            <a:ext cx="4318000" cy="351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0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1E7F-F950-C317-B484-B3544760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OpenFunction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F4BE-6BAD-C511-78F7-AA818C3A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4905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Events</a:t>
            </a:r>
          </a:p>
          <a:p>
            <a:pPr lvl="1"/>
            <a:r>
              <a:rPr lang="en-US" altLang="zh-CN" dirty="0" err="1"/>
              <a:t>EventSource</a:t>
            </a:r>
            <a:r>
              <a:rPr lang="en-US" altLang="zh-CN" dirty="0"/>
              <a:t> : </a:t>
            </a:r>
            <a:r>
              <a:rPr lang="zh-CN" altLang="en-US" dirty="0"/>
              <a:t>用于对接多种多样的事件源，通过异步函数来实现，可以根据事件源的指标自动伸缩</a:t>
            </a:r>
            <a:endParaRPr lang="en-US" altLang="zh-CN" dirty="0"/>
          </a:p>
          <a:p>
            <a:pPr lvl="1"/>
            <a:r>
              <a:rPr lang="en-US" altLang="zh-CN" dirty="0" err="1"/>
              <a:t>EventBus</a:t>
            </a:r>
            <a:r>
              <a:rPr lang="zh-CN" altLang="en-US" dirty="0"/>
              <a:t>：</a:t>
            </a:r>
            <a:r>
              <a:rPr lang="en-US" altLang="zh-CN" dirty="0" err="1"/>
              <a:t>EventSource</a:t>
            </a:r>
            <a:r>
              <a:rPr lang="en-US" altLang="zh-CN" dirty="0"/>
              <a:t> </a:t>
            </a:r>
            <a:r>
              <a:rPr lang="zh-CN" altLang="en-US" dirty="0"/>
              <a:t>消费事件之后有两种处理方式，一种是直接调用同步函数，然后等待同步函数返回结果；另一种方式是将其</a:t>
            </a:r>
            <a:r>
              <a:rPr lang="zh-CN" altLang="en-US" b="1" dirty="0"/>
              <a:t>写入 </a:t>
            </a:r>
            <a:r>
              <a:rPr lang="en-US" altLang="zh-CN" b="1" dirty="0" err="1"/>
              <a:t>EventBus</a:t>
            </a:r>
            <a:r>
              <a:rPr lang="zh-CN" altLang="en-US" dirty="0"/>
              <a:t>，</a:t>
            </a:r>
            <a:r>
              <a:rPr lang="en-US" altLang="zh-CN" dirty="0" err="1"/>
              <a:t>EventBus</a:t>
            </a:r>
            <a:r>
              <a:rPr lang="en-US" altLang="zh-CN" dirty="0"/>
              <a:t> </a:t>
            </a:r>
            <a:r>
              <a:rPr lang="zh-CN" altLang="en-US" dirty="0"/>
              <a:t>接收到事件后会直接触发一个异步函数。</a:t>
            </a:r>
            <a:endParaRPr lang="en-US" altLang="zh-CN" dirty="0"/>
          </a:p>
          <a:p>
            <a:pPr lvl="1"/>
            <a:r>
              <a:rPr lang="en-US" altLang="zh-CN" dirty="0"/>
              <a:t>Trigger : </a:t>
            </a:r>
            <a:r>
              <a:rPr lang="zh-CN" altLang="en-US" dirty="0"/>
              <a:t>会通过各种表达式对 </a:t>
            </a:r>
            <a:r>
              <a:rPr lang="en-US" altLang="zh-CN" dirty="0" err="1"/>
              <a:t>EventBus</a:t>
            </a:r>
            <a:r>
              <a:rPr lang="en-US" altLang="zh-CN" dirty="0"/>
              <a:t> </a:t>
            </a:r>
            <a:r>
              <a:rPr lang="zh-CN" altLang="en-US" dirty="0"/>
              <a:t>里面的各种事件进行筛选，筛选完成后会写入 </a:t>
            </a:r>
            <a:r>
              <a:rPr lang="en-US" altLang="zh-CN" dirty="0" err="1"/>
              <a:t>EventBus</a:t>
            </a:r>
            <a:r>
              <a:rPr lang="zh-CN" altLang="en-US" dirty="0"/>
              <a:t>，触发另外一个异步函数。</a:t>
            </a:r>
            <a:endParaRPr lang="en-US" altLang="zh-CN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5F0413EA-A0F6-1325-88A5-852B4528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05" y="238145"/>
            <a:ext cx="5163784" cy="29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EB20498-637E-1C7A-75E8-1C174DA5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104" y="3270211"/>
            <a:ext cx="5791199" cy="244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18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B750-F979-7FDD-4F8B-6270A22B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/</a:t>
            </a:r>
            <a:r>
              <a:rPr lang="zh-CN" altLang="en-US" dirty="0"/>
              <a:t>部署</a:t>
            </a:r>
            <a:r>
              <a:rPr lang="en-US" altLang="zh-CN" dirty="0" err="1"/>
              <a:t>wasm</a:t>
            </a:r>
            <a:r>
              <a:rPr lang="en-US" altLang="zh-CN" dirty="0"/>
              <a:t> function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D197-E3BB-5FD4-19E9-76CB92FC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7533" cy="4351338"/>
          </a:xfrm>
        </p:spPr>
        <p:txBody>
          <a:bodyPr/>
          <a:lstStyle/>
          <a:p>
            <a:r>
              <a:rPr lang="en-US" altLang="zh-CN" dirty="0" err="1"/>
              <a:t>function.spec.workloadRuntime</a:t>
            </a:r>
            <a:r>
              <a:rPr lang="zh-CN" altLang="en-US" dirty="0"/>
              <a:t>设置为</a:t>
            </a:r>
            <a:r>
              <a:rPr lang="en-US" altLang="zh-CN" dirty="0" err="1"/>
              <a:t>wasmedge</a:t>
            </a:r>
            <a:endParaRPr lang="en-US" altLang="zh-CN" dirty="0"/>
          </a:p>
          <a:p>
            <a:pPr lvl="1"/>
            <a:r>
              <a:rPr lang="en-US" altLang="zh-CN" dirty="0" err="1"/>
              <a:t>shipwright.strategy</a:t>
            </a:r>
            <a:r>
              <a:rPr lang="zh-CN" altLang="en-US" dirty="0"/>
              <a:t>会使用名为</a:t>
            </a:r>
            <a:r>
              <a:rPr lang="en-US" altLang="zh-CN" dirty="0" err="1"/>
              <a:t>wasmedge</a:t>
            </a:r>
            <a:r>
              <a:rPr lang="zh-CN" altLang="en-US" dirty="0"/>
              <a:t>的</a:t>
            </a:r>
            <a:r>
              <a:rPr lang="en-US" altLang="zh-CN" dirty="0" err="1"/>
              <a:t>ClusterBuildStrategy</a:t>
            </a:r>
            <a:r>
              <a:rPr lang="zh-CN" altLang="en-US" dirty="0"/>
              <a:t>来构建</a:t>
            </a:r>
            <a:r>
              <a:rPr lang="en-US" altLang="zh-CN" dirty="0" err="1"/>
              <a:t>wasm</a:t>
            </a:r>
            <a:r>
              <a:rPr lang="zh-CN" altLang="en-US" dirty="0"/>
              <a:t>镜像</a:t>
            </a:r>
            <a:endParaRPr lang="en-US" altLang="zh-CN" dirty="0"/>
          </a:p>
          <a:p>
            <a:pPr lvl="1"/>
            <a:r>
              <a:rPr lang="en-US" altLang="zh-CN" dirty="0" err="1"/>
              <a:t>function.spec.serving.template.runtimeClassName</a:t>
            </a:r>
            <a:r>
              <a:rPr lang="en-US" altLang="zh-CN" dirty="0"/>
              <a:t> is not set, this </a:t>
            </a:r>
            <a:r>
              <a:rPr lang="en-US" altLang="zh-CN" dirty="0" err="1"/>
              <a:t>runtimeClassName</a:t>
            </a:r>
            <a:r>
              <a:rPr lang="en-US" altLang="zh-CN" dirty="0"/>
              <a:t> will be automatically set to the default </a:t>
            </a:r>
            <a:r>
              <a:rPr lang="en-US" altLang="zh-CN" b="1" dirty="0" err="1"/>
              <a:t>openfunction-crun</a:t>
            </a: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650BE-BD18-09D8-717B-BFBF24D5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125" y="96837"/>
            <a:ext cx="432967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B7A7F-1C10-4019-0303-0E3B2160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09" y="5465400"/>
            <a:ext cx="7258547" cy="429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BC8F-DF7F-F430-23A8-47BF84D44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09" y="6029580"/>
            <a:ext cx="695004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1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BC61-0342-A0DE-D4AE-56CCE0FA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wasmCloud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BEFC-4248-0D4F-6C8F-D7CFEF92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3600" cy="4351338"/>
          </a:xfrm>
        </p:spPr>
        <p:txBody>
          <a:bodyPr/>
          <a:lstStyle/>
          <a:p>
            <a:r>
              <a:rPr lang="en-US" altLang="zh-CN" dirty="0" err="1"/>
              <a:t>Wasmcloud</a:t>
            </a:r>
            <a:r>
              <a:rPr lang="zh-CN" altLang="en-US" dirty="0"/>
              <a:t>主要有三个组件</a:t>
            </a:r>
            <a:endParaRPr lang="en-US" altLang="zh-CN" dirty="0"/>
          </a:p>
          <a:p>
            <a:pPr lvl="1"/>
            <a:r>
              <a:rPr lang="en-US" altLang="zh-CN" dirty="0"/>
              <a:t>Actor</a:t>
            </a:r>
            <a:r>
              <a:rPr lang="zh-CN" altLang="en-US" dirty="0"/>
              <a:t>、</a:t>
            </a:r>
            <a:r>
              <a:rPr lang="en-US" altLang="zh-CN" dirty="0"/>
              <a:t>capability provider</a:t>
            </a:r>
            <a:r>
              <a:rPr lang="zh-CN" altLang="en-US" dirty="0"/>
              <a:t>、</a:t>
            </a:r>
            <a:r>
              <a:rPr lang="en-US" altLang="zh-CN" dirty="0"/>
              <a:t>host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wash</a:t>
            </a:r>
          </a:p>
          <a:p>
            <a:pPr lvl="1"/>
            <a:r>
              <a:rPr lang="en-US" altLang="zh-CN" dirty="0" err="1"/>
              <a:t>Wasmcloud</a:t>
            </a:r>
            <a:r>
              <a:rPr lang="en-US" altLang="zh-CN" dirty="0"/>
              <a:t> CLI</a:t>
            </a:r>
          </a:p>
          <a:p>
            <a:r>
              <a:rPr lang="zh-CN" altLang="en-US" dirty="0"/>
              <a:t>启动一个</a:t>
            </a:r>
            <a:r>
              <a:rPr lang="en-US" altLang="zh-CN" dirty="0"/>
              <a:t>host</a:t>
            </a:r>
          </a:p>
          <a:p>
            <a:pPr lvl="1"/>
            <a:r>
              <a:rPr lang="en-US" altLang="zh-CN" dirty="0"/>
              <a:t>Wash up</a:t>
            </a:r>
          </a:p>
          <a:p>
            <a:pPr lvl="2"/>
            <a:r>
              <a:rPr lang="zh-CN" altLang="en-US" dirty="0"/>
              <a:t>自动安装组件，并启动</a:t>
            </a:r>
            <a:endParaRPr lang="en-US" altLang="zh-CN" dirty="0"/>
          </a:p>
          <a:p>
            <a:pPr lvl="1"/>
            <a:r>
              <a:rPr lang="zh-CN" altLang="en-US" dirty="0"/>
              <a:t>通过浏览器访问</a:t>
            </a:r>
            <a:r>
              <a:rPr lang="en-US" altLang="zh-CN" b="0" i="0" dirty="0">
                <a:effectLst/>
                <a:latin typeface="system-ui"/>
                <a:hlinkClick r:id="rId2"/>
              </a:rPr>
              <a:t>http://localhost:4000</a:t>
            </a:r>
            <a:r>
              <a:rPr lang="zh-CN" altLang="en-US" b="0" i="0" dirty="0">
                <a:effectLst/>
                <a:latin typeface="system-ui"/>
              </a:rPr>
              <a:t>，来操作</a:t>
            </a:r>
            <a:endParaRPr lang="en-US" altLang="zh-CN" b="0" i="0" dirty="0">
              <a:effectLst/>
              <a:latin typeface="system-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6910A-5C8D-94D4-2A6F-D15B2D0B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67" y="2908976"/>
            <a:ext cx="3191932" cy="3970190"/>
          </a:xfrm>
          <a:prstGeom prst="rect">
            <a:avLst/>
          </a:prstGeom>
        </p:spPr>
      </p:pic>
      <p:pic>
        <p:nvPicPr>
          <p:cNvPr id="8" name="Picture 2" descr="host architecture diagram">
            <a:extLst>
              <a:ext uri="{FF2B5EF4-FFF2-40B4-BE49-F238E27FC236}">
                <a16:creationId xmlns:a16="http://schemas.microsoft.com/office/drawing/2014/main" id="{1F1DE044-3A9F-9159-4223-49A3D84A2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02" y="-318788"/>
            <a:ext cx="4001030" cy="324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34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BC61-0342-A0DE-D4AE-56CCE0FA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wasmCloud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BEFC-4248-0D4F-6C8F-D7CFEF92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</a:p>
          <a:p>
            <a:pPr lvl="1"/>
            <a:r>
              <a:rPr lang="en-US" altLang="zh-CN" dirty="0"/>
              <a:t>Actor</a:t>
            </a:r>
            <a:r>
              <a:rPr lang="zh-CN" altLang="en-US" dirty="0"/>
              <a:t>是一个</a:t>
            </a:r>
            <a:r>
              <a:rPr lang="en-US" altLang="zh-CN" dirty="0" err="1"/>
              <a:t>wasm</a:t>
            </a:r>
            <a:r>
              <a:rPr lang="en-US" altLang="zh-CN" dirty="0"/>
              <a:t> module</a:t>
            </a:r>
            <a:r>
              <a:rPr lang="zh-CN" altLang="en-US" dirty="0"/>
              <a:t>，但是是不实现</a:t>
            </a:r>
            <a:r>
              <a:rPr lang="en-US" altLang="zh-CN" dirty="0" err="1"/>
              <a:t>wasi</a:t>
            </a:r>
            <a:r>
              <a:rPr lang="zh-CN" altLang="en-US" dirty="0"/>
              <a:t>接口的</a:t>
            </a:r>
            <a:r>
              <a:rPr lang="en-US" altLang="zh-CN" dirty="0" err="1"/>
              <a:t>wasm</a:t>
            </a:r>
            <a:r>
              <a:rPr lang="zh-CN" altLang="en-US" dirty="0"/>
              <a:t>模块，所以没有与系统交互的能力，需要</a:t>
            </a:r>
            <a:r>
              <a:rPr lang="en-US" altLang="zh-CN" dirty="0"/>
              <a:t>capability provider</a:t>
            </a:r>
            <a:r>
              <a:rPr lang="zh-CN" altLang="en-US" dirty="0"/>
              <a:t>来给</a:t>
            </a:r>
            <a:r>
              <a:rPr lang="en-US" altLang="zh-CN" dirty="0"/>
              <a:t>actor</a:t>
            </a:r>
            <a:r>
              <a:rPr lang="zh-CN" altLang="en-US" dirty="0"/>
              <a:t>提供</a:t>
            </a:r>
            <a:r>
              <a:rPr lang="en-US" altLang="zh-CN" dirty="0"/>
              <a:t>capability</a:t>
            </a:r>
          </a:p>
          <a:p>
            <a:pPr lvl="1"/>
            <a:r>
              <a:rPr lang="en-US" altLang="zh-CN" dirty="0"/>
              <a:t>Actor</a:t>
            </a:r>
            <a:r>
              <a:rPr lang="zh-CN" altLang="en-US" dirty="0"/>
              <a:t>是无状态的，如果需要状态，可以由</a:t>
            </a:r>
            <a:r>
              <a:rPr lang="en-US" altLang="zh-CN" dirty="0"/>
              <a:t>capability</a:t>
            </a:r>
            <a:r>
              <a:rPr lang="zh-CN" altLang="en-US" dirty="0"/>
              <a:t>提供</a:t>
            </a:r>
            <a:endParaRPr lang="en-US" altLang="zh-CN" dirty="0"/>
          </a:p>
          <a:p>
            <a:r>
              <a:rPr lang="zh-CN" altLang="en-US" dirty="0"/>
              <a:t>运行一个</a:t>
            </a:r>
            <a:r>
              <a:rPr lang="en-US" altLang="zh-CN" dirty="0"/>
              <a:t>actor</a:t>
            </a:r>
          </a:p>
          <a:p>
            <a:pPr lvl="1"/>
            <a:r>
              <a:rPr lang="zh-CN" altLang="en-US" dirty="0"/>
              <a:t>通过镜像创建，可以从本地或者</a:t>
            </a:r>
            <a:r>
              <a:rPr lang="en-US" altLang="zh-CN" dirty="0"/>
              <a:t>registry</a:t>
            </a:r>
            <a:r>
              <a:rPr lang="zh-CN" altLang="en-US" dirty="0"/>
              <a:t>创建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7A09C-CA91-854A-47BD-603087B8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915" y="3622838"/>
            <a:ext cx="3340944" cy="26548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F5486A-FEA7-179C-E295-38868D97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3" y="4452459"/>
            <a:ext cx="6957663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BC61-0342-A0DE-D4AE-56CCE0FA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wasmCloud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BEFC-4248-0D4F-6C8F-D7CFEF92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运行一个</a:t>
            </a:r>
            <a:r>
              <a:rPr lang="en-US" altLang="zh-CN" dirty="0"/>
              <a:t>actor</a:t>
            </a:r>
          </a:p>
          <a:p>
            <a:pPr lvl="1"/>
            <a:r>
              <a:rPr lang="zh-CN" altLang="en-US" dirty="0"/>
              <a:t>可以修改</a:t>
            </a:r>
            <a:r>
              <a:rPr lang="en-US" altLang="zh-CN" dirty="0"/>
              <a:t>replicas</a:t>
            </a:r>
            <a:r>
              <a:rPr lang="zh-CN" altLang="en-US" dirty="0"/>
              <a:t>的数量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857C4-213D-C4A3-C534-674EFCC7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97" y="2738844"/>
            <a:ext cx="5883150" cy="1767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33DDC7-B4AB-912A-A2F0-D982BC71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97" y="4506837"/>
            <a:ext cx="7795936" cy="853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A7711-371C-A6ED-E5E0-8BF454AEB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397" y="5539471"/>
            <a:ext cx="3458136" cy="15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4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635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system-ui</vt:lpstr>
      <vt:lpstr>等线</vt:lpstr>
      <vt:lpstr>等线 Light</vt:lpstr>
      <vt:lpstr>Arial</vt:lpstr>
      <vt:lpstr>Office Theme</vt:lpstr>
      <vt:lpstr>OpenFunction</vt:lpstr>
      <vt:lpstr>OpenFunction</vt:lpstr>
      <vt:lpstr>OpenFunction</vt:lpstr>
      <vt:lpstr>OpenFunction</vt:lpstr>
      <vt:lpstr>OpenFunction</vt:lpstr>
      <vt:lpstr>构建/部署wasm function</vt:lpstr>
      <vt:lpstr>wasmCloud</vt:lpstr>
      <vt:lpstr>wasmCloud</vt:lpstr>
      <vt:lpstr>wasmCloud</vt:lpstr>
      <vt:lpstr>wasmCloud</vt:lpstr>
      <vt:lpstr>wasmCloud</vt:lpstr>
      <vt:lpstr>wasmCloud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wasmCloud</dc:title>
  <dc:creator>Yan Lian</dc:creator>
  <cp:lastModifiedBy>Yan Lian</cp:lastModifiedBy>
  <cp:revision>1</cp:revision>
  <dcterms:created xsi:type="dcterms:W3CDTF">2023-06-26T06:59:13Z</dcterms:created>
  <dcterms:modified xsi:type="dcterms:W3CDTF">2023-06-27T06:21:16Z</dcterms:modified>
</cp:coreProperties>
</file>