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64" r:id="rId5"/>
    <p:sldId id="257" r:id="rId6"/>
    <p:sldId id="265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 Lian" userId="fb7e58a6ae899461" providerId="LiveId" clId="{8E14D91D-A28F-4C31-9D19-ED8C4349D1F0}"/>
    <pc:docChg chg="custSel modSld">
      <pc:chgData name="Yan Lian" userId="fb7e58a6ae899461" providerId="LiveId" clId="{8E14D91D-A28F-4C31-9D19-ED8C4349D1F0}" dt="2023-03-07T10:20:55.836" v="96" actId="20577"/>
      <pc:docMkLst>
        <pc:docMk/>
      </pc:docMkLst>
      <pc:sldChg chg="modSp mod">
        <pc:chgData name="Yan Lian" userId="fb7e58a6ae899461" providerId="LiveId" clId="{8E14D91D-A28F-4C31-9D19-ED8C4349D1F0}" dt="2023-03-07T10:19:40.558" v="9" actId="20577"/>
        <pc:sldMkLst>
          <pc:docMk/>
          <pc:sldMk cId="3027286822" sldId="257"/>
        </pc:sldMkLst>
        <pc:spChg chg="mod">
          <ac:chgData name="Yan Lian" userId="fb7e58a6ae899461" providerId="LiveId" clId="{8E14D91D-A28F-4C31-9D19-ED8C4349D1F0}" dt="2023-03-07T10:19:40.558" v="9" actId="20577"/>
          <ac:spMkLst>
            <pc:docMk/>
            <pc:sldMk cId="3027286822" sldId="257"/>
            <ac:spMk id="3" creationId="{916B0A62-6FBC-B550-1110-3B3D49541FBC}"/>
          </ac:spMkLst>
        </pc:spChg>
      </pc:sldChg>
      <pc:sldChg chg="modSp mod">
        <pc:chgData name="Yan Lian" userId="fb7e58a6ae899461" providerId="LiveId" clId="{8E14D91D-A28F-4C31-9D19-ED8C4349D1F0}" dt="2023-03-07T10:20:55.836" v="96" actId="20577"/>
        <pc:sldMkLst>
          <pc:docMk/>
          <pc:sldMk cId="1500751601" sldId="265"/>
        </pc:sldMkLst>
        <pc:spChg chg="mod">
          <ac:chgData name="Yan Lian" userId="fb7e58a6ae899461" providerId="LiveId" clId="{8E14D91D-A28F-4C31-9D19-ED8C4349D1F0}" dt="2023-03-07T10:20:55.836" v="96" actId="20577"/>
          <ac:spMkLst>
            <pc:docMk/>
            <pc:sldMk cId="1500751601" sldId="265"/>
            <ac:spMk id="3" creationId="{84496EBE-95EB-2CE1-7A57-3867F41F5C4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1FAB6-BCD4-D79F-A6A9-F42C104C13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2A70EB-750B-EFE7-7C95-FA771B6682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64D1C-FFEB-A669-CD95-6CD40B7DB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FCEE9-C9DE-474F-878B-2F0DED4F54BE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EF669-773E-B2C2-83EF-65177C427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4ECF5-0F69-B517-7369-9E5336981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C850-F0C8-45F2-83B3-CCB0F9BF50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436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0FB16-A528-5AC7-1698-7DB35A65A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7739B9-775D-06BE-E251-2EE834036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45AD5-FBA7-C112-83E1-09675FF4A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FCEE9-C9DE-474F-878B-2F0DED4F54BE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1B9BA-ED4F-1453-988C-35CF8B20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2B496-F284-C130-6E97-0C6A76C78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C850-F0C8-45F2-83B3-CCB0F9BF50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638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5E8F55-9F13-ED72-00DC-2E5553904B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83B6B6-3EBF-677E-6428-A8E4CFAD0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300DA-A8FA-3F9C-F920-058E256A4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FCEE9-C9DE-474F-878B-2F0DED4F54BE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D64E5-E28F-5B9A-8F00-B1E70150F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701AC-74AE-A18B-BD0B-E64F4C987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C850-F0C8-45F2-83B3-CCB0F9BF50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035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35521-CAE2-B59A-09D6-0B3E978B5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4E4E9-3B51-1FE5-E083-FBABC2A3E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15460-10A7-E0AD-697D-0018F5207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FCEE9-C9DE-474F-878B-2F0DED4F54BE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FAD1F-3363-E35D-9379-54BB01536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6B595-FAFE-1155-0B27-754526F52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C850-F0C8-45F2-83B3-CCB0F9BF50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507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11A82-5C32-AA68-D10E-1EF3F8736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9E20B-693D-0509-4208-4D79CAA76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94C3B-9618-AA15-F6EF-B297237FB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FCEE9-C9DE-474F-878B-2F0DED4F54BE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ECEE2-9264-D8DC-64E1-1C0D24A26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50DAC-95CC-B896-C3C7-AB794CD22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C850-F0C8-45F2-83B3-CCB0F9BF50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83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5041F-EF59-B9E1-4342-7A1DD78E4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79D94-D8BB-6BB7-AA9E-6E0EAFB61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1581FD-992B-F70D-B232-B26526C0D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FDB3A-5459-C2CE-0D5A-9CA2E85BC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FCEE9-C9DE-474F-878B-2F0DED4F54BE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95974E-04AF-FA6F-094A-86F61108A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EBA560-83D8-4610-F373-8DCA0D06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C850-F0C8-45F2-83B3-CCB0F9BF50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950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28146-3D72-070D-326C-8E3031EA6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123C3-56CC-6899-0A92-8B571D018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25B53E-61B8-1D4D-6DBB-6D34239B7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9C04FB-12DD-28D9-9C65-2F5D729D1C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B128D1-A6F9-8643-31BF-CC9A7BDA44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00CB44-5D85-FBEA-DC38-EBDC999C8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FCEE9-C9DE-474F-878B-2F0DED4F54BE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76829E-D1F7-E7C2-E86E-4A61DDAEA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1C04FE-7289-89CB-52F9-D9FEB42E3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C850-F0C8-45F2-83B3-CCB0F9BF50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470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02882-794B-FB88-2E9D-7DE7A2E3A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0B04E9-9241-DDFC-D45E-3F788AFF8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FCEE9-C9DE-474F-878B-2F0DED4F54BE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AB0F1B-3F84-D461-6573-E833703F4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DAB61E-BA8C-B7C2-3BAF-B80264CDA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C850-F0C8-45F2-83B3-CCB0F9BF50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245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D8A6C2-5A05-25C8-3212-9BBBFB872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FCEE9-C9DE-474F-878B-2F0DED4F54BE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858355-70C1-FF7F-2C9C-E13BF830B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45EC7D-37A1-7E56-816F-4D39D2712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C850-F0C8-45F2-83B3-CCB0F9BF50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72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9B61B-F5DB-3F1D-91FC-7D9AF7207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44660-82D5-F6AD-A55B-DB7961B02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78EF9-E6DB-D91E-B36B-477AC36F8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BDC17C-2AD0-CB22-8C10-9D1389DE0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FCEE9-C9DE-474F-878B-2F0DED4F54BE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0654EF-101C-1DF6-D67F-98FD0CD52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B6195-F9C5-1F7A-E2A7-F6F18C1B8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C850-F0C8-45F2-83B3-CCB0F9BF50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60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0CDD0-C24D-5E0F-977F-92E3F5297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55ECD4-EC41-363A-3B48-47B945A317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6FFAA9-2513-FB06-4F90-658814B93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B543C-8B78-DC8F-EA7A-61E43CECF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FCEE9-C9DE-474F-878B-2F0DED4F54BE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3B9A8-6C5A-BA63-E6ED-0A14DADBC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FF611-14F4-01D6-97D1-2B294BB3D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C850-F0C8-45F2-83B3-CCB0F9BF50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479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6B5864-66BB-D41C-D9EE-47EB70B3F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29C41-5773-4360-A328-ECF2E58FF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2818D-72DB-17C1-FF66-D1C26A5A8C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FCEE9-C9DE-474F-878B-2F0DED4F54BE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3FDA7-1059-60E3-25BF-B7D95EE527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1FEFF-BE53-F033-7908-1A04A2EC0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BC850-F0C8-45F2-83B3-CCB0F9BF50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145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viyanx/wasm-program-image/blob/main/wasi/wasi_example_main.was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ntainerd/containerd/blob/main/docs/cri/testing.m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46C54A-D3B2-4E73-0DC3-47C6904AA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Containerd</a:t>
            </a:r>
            <a:r>
              <a:rPr lang="zh-CN" altLang="en-US" dirty="0"/>
              <a:t>的测试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4E929C-E835-D591-A51B-43F26FE75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函数单元测试</a:t>
            </a:r>
            <a:endParaRPr lang="en-US" altLang="zh-CN" dirty="0"/>
          </a:p>
          <a:p>
            <a:pPr lvl="1"/>
            <a:r>
              <a:rPr lang="en-US" altLang="zh-CN" dirty="0" err="1"/>
              <a:t>Xxx_test.go</a:t>
            </a:r>
            <a:endParaRPr lang="en-US" altLang="zh-CN" dirty="0"/>
          </a:p>
          <a:p>
            <a:r>
              <a:rPr lang="en-US" altLang="zh-CN" dirty="0" err="1"/>
              <a:t>Containerd</a:t>
            </a:r>
            <a:r>
              <a:rPr lang="zh-CN" altLang="en-US" dirty="0"/>
              <a:t>内部组件的集成测试</a:t>
            </a:r>
            <a:endParaRPr lang="en-US" altLang="zh-CN" dirty="0"/>
          </a:p>
          <a:p>
            <a:pPr lvl="1"/>
            <a:r>
              <a:rPr lang="en-US" altLang="zh-CN" dirty="0"/>
              <a:t>.</a:t>
            </a:r>
            <a:r>
              <a:rPr lang="en-US" altLang="zh-CN" dirty="0" err="1"/>
              <a:t>github</a:t>
            </a:r>
            <a:r>
              <a:rPr lang="en-US" altLang="zh-CN" dirty="0"/>
              <a:t>/workflow/</a:t>
            </a:r>
            <a:r>
              <a:rPr lang="en-US" altLang="zh-CN" dirty="0" err="1"/>
              <a:t>xxx.yaml</a:t>
            </a:r>
            <a:endParaRPr lang="en-US" altLang="zh-CN" dirty="0"/>
          </a:p>
          <a:p>
            <a:pPr lvl="1"/>
            <a:r>
              <a:rPr lang="zh-CN" altLang="en-US" dirty="0"/>
              <a:t>如用</a:t>
            </a:r>
            <a:r>
              <a:rPr lang="en-US" altLang="zh-CN" dirty="0"/>
              <a:t>ctr</a:t>
            </a:r>
            <a:r>
              <a:rPr lang="zh-CN" altLang="en-US" dirty="0"/>
              <a:t>拉取</a:t>
            </a:r>
            <a:r>
              <a:rPr lang="en-US" altLang="zh-CN" dirty="0" err="1"/>
              <a:t>busybox</a:t>
            </a:r>
            <a:r>
              <a:rPr lang="zh-CN" altLang="en-US" dirty="0"/>
              <a:t>的镜像</a:t>
            </a:r>
            <a:endParaRPr lang="en-US" altLang="zh-CN" dirty="0"/>
          </a:p>
          <a:p>
            <a:pPr lvl="2"/>
            <a:r>
              <a:rPr lang="en-US" altLang="zh-CN" dirty="0"/>
              <a:t>.</a:t>
            </a:r>
            <a:r>
              <a:rPr lang="en-US" altLang="zh-CN" dirty="0" err="1"/>
              <a:t>github</a:t>
            </a:r>
            <a:r>
              <a:rPr lang="en-US" altLang="zh-CN" dirty="0"/>
              <a:t>/workflow/</a:t>
            </a:r>
            <a:r>
              <a:rPr lang="en-US" altLang="zh-CN" dirty="0" err="1"/>
              <a:t>images.yaml</a:t>
            </a:r>
            <a:endParaRPr lang="en-US" altLang="zh-CN" dirty="0"/>
          </a:p>
          <a:p>
            <a:pPr lvl="2"/>
            <a:r>
              <a:rPr lang="en-US" altLang="zh-CN" dirty="0"/>
              <a:t>ctr content fetch </a:t>
            </a:r>
            <a:r>
              <a:rPr lang="en-US" altLang="zh-CN" dirty="0" err="1"/>
              <a:t>busybox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64E331-F060-3BB0-969F-711C52791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572" y="-178470"/>
            <a:ext cx="4774460" cy="40081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113BB3-C4FA-1F34-9DE5-16CF0EC12A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512" b="9665"/>
          <a:stretch/>
        </p:blipFill>
        <p:spPr>
          <a:xfrm>
            <a:off x="6294572" y="2892756"/>
            <a:ext cx="4407607" cy="396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636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46C54A-D3B2-4E73-0DC3-47C6904AA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Containerd</a:t>
            </a:r>
            <a:r>
              <a:rPr lang="zh-CN" altLang="en-US" dirty="0"/>
              <a:t>的测试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4E929C-E835-D591-A51B-43F26FE75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32077" cy="4351338"/>
          </a:xfrm>
        </p:spPr>
        <p:txBody>
          <a:bodyPr/>
          <a:lstStyle/>
          <a:p>
            <a:r>
              <a:rPr lang="en-US" altLang="zh-CN" dirty="0"/>
              <a:t>Cri plugin</a:t>
            </a:r>
            <a:r>
              <a:rPr lang="zh-CN" altLang="en-US" dirty="0"/>
              <a:t>的测试</a:t>
            </a:r>
            <a:endParaRPr lang="en-US" altLang="zh-CN" dirty="0"/>
          </a:p>
          <a:p>
            <a:pPr lvl="1"/>
            <a:r>
              <a:rPr lang="en-US" altLang="zh-CN" dirty="0"/>
              <a:t>CRI Integration Test</a:t>
            </a:r>
          </a:p>
          <a:p>
            <a:pPr lvl="2"/>
            <a:r>
              <a:rPr lang="en-US" altLang="zh-CN" dirty="0"/>
              <a:t>make cri-integration</a:t>
            </a:r>
          </a:p>
          <a:p>
            <a:pPr lvl="1"/>
            <a:r>
              <a:rPr lang="en-US" altLang="zh-CN" dirty="0"/>
              <a:t>CRI Validation Test</a:t>
            </a:r>
          </a:p>
          <a:p>
            <a:pPr lvl="2"/>
            <a:r>
              <a:rPr lang="en-US" altLang="zh-CN" b="1" dirty="0"/>
              <a:t>a test framework </a:t>
            </a:r>
            <a:r>
              <a:rPr lang="en-US" altLang="zh-CN" dirty="0"/>
              <a:t>for validating that a Container Runtime Interface (CRI) implementation such as </a:t>
            </a:r>
            <a:r>
              <a:rPr lang="en-US" altLang="zh-CN" b="1" dirty="0" err="1"/>
              <a:t>containerd</a:t>
            </a:r>
            <a:r>
              <a:rPr lang="en-US" altLang="zh-CN" b="1" dirty="0"/>
              <a:t> with the cri plugin meets all the requirements necessary to manage pod sandboxes, containers, images </a:t>
            </a:r>
            <a:r>
              <a:rPr lang="en-US" altLang="zh-CN" dirty="0"/>
              <a:t>etc.</a:t>
            </a:r>
            <a:r>
              <a:rPr lang="zh-CN" altLang="en-US" dirty="0"/>
              <a:t>（用于验证 </a:t>
            </a:r>
            <a:r>
              <a:rPr lang="en-US" altLang="zh-CN" dirty="0"/>
              <a:t>cri </a:t>
            </a:r>
            <a:r>
              <a:rPr lang="zh-CN" altLang="en-US" dirty="0"/>
              <a:t>实现是否满足管理 </a:t>
            </a:r>
            <a:r>
              <a:rPr lang="en-US" altLang="zh-CN" dirty="0"/>
              <a:t>pod sandboxes</a:t>
            </a:r>
            <a:r>
              <a:rPr lang="zh-CN" altLang="en-US" dirty="0"/>
              <a:t>、</a:t>
            </a:r>
            <a:r>
              <a:rPr lang="en-US" altLang="zh-CN" dirty="0"/>
              <a:t>containers</a:t>
            </a:r>
            <a:r>
              <a:rPr lang="zh-CN" altLang="en-US" dirty="0"/>
              <a:t>、</a:t>
            </a:r>
            <a:r>
              <a:rPr lang="en-US" altLang="zh-CN" dirty="0"/>
              <a:t>images </a:t>
            </a:r>
            <a:r>
              <a:rPr lang="zh-CN" altLang="en-US" dirty="0"/>
              <a:t>等的所有要求）</a:t>
            </a:r>
            <a:endParaRPr lang="en-US" altLang="zh-CN" dirty="0"/>
          </a:p>
          <a:p>
            <a:pPr lvl="2"/>
            <a:r>
              <a:rPr lang="zh-CN" altLang="en-US" dirty="0"/>
              <a:t>用</a:t>
            </a:r>
            <a:r>
              <a:rPr lang="en-US" altLang="zh-CN" dirty="0" err="1"/>
              <a:t>github</a:t>
            </a:r>
            <a:r>
              <a:rPr lang="en-US" altLang="zh-CN" dirty="0"/>
              <a:t> action</a:t>
            </a:r>
            <a:r>
              <a:rPr lang="zh-CN" altLang="en-US" dirty="0"/>
              <a:t>自动化测试</a:t>
            </a:r>
            <a:endParaRPr lang="en-US" altLang="zh-CN" dirty="0"/>
          </a:p>
          <a:p>
            <a:pPr lvl="3"/>
            <a:r>
              <a:rPr lang="zh-CN" altLang="en-US" dirty="0"/>
              <a:t>目前是所有的功能都验证，后面改成先专门验证</a:t>
            </a:r>
            <a:r>
              <a:rPr lang="en-US" altLang="zh-CN" dirty="0"/>
              <a:t>pull image</a:t>
            </a:r>
          </a:p>
          <a:p>
            <a:pPr lvl="2"/>
            <a:endParaRPr lang="en-US" altLang="zh-CN" dirty="0"/>
          </a:p>
          <a:p>
            <a:pPr marL="914400" lvl="2" indent="0">
              <a:buNone/>
            </a:pPr>
            <a:endParaRPr lang="en-US" altLang="zh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A613E0-E311-807E-97D1-6DD2E79D2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0277" y="2777053"/>
            <a:ext cx="3753665" cy="34594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BF024C-F2A2-0A47-F371-4DDB2ADED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251" y="621501"/>
            <a:ext cx="2149026" cy="19280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6F13917-0A45-2FA9-25F6-0F19B40692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8032" y="2155428"/>
            <a:ext cx="4778154" cy="4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09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59720-1E1C-F263-D170-760092126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改造后的</a:t>
            </a:r>
            <a:r>
              <a:rPr lang="en-US" altLang="zh-CN" dirty="0"/>
              <a:t>k8s</a:t>
            </a:r>
            <a:r>
              <a:rPr lang="zh-CN" altLang="en-US" dirty="0"/>
              <a:t>如何拉取</a:t>
            </a:r>
            <a:r>
              <a:rPr lang="en-US" altLang="zh-CN" dirty="0" err="1"/>
              <a:t>wasm</a:t>
            </a:r>
            <a:r>
              <a:rPr lang="zh-CN" altLang="en-US" dirty="0"/>
              <a:t>镜像（</a:t>
            </a:r>
            <a:r>
              <a:rPr lang="en-US" altLang="zh-CN" dirty="0"/>
              <a:t>k8s</a:t>
            </a:r>
            <a:r>
              <a:rPr lang="zh-CN" altLang="en-US" dirty="0"/>
              <a:t>视角）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4F33B-607E-36F5-F74A-ABE1A65AE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94231" cy="4351338"/>
          </a:xfrm>
        </p:spPr>
        <p:txBody>
          <a:bodyPr/>
          <a:lstStyle/>
          <a:p>
            <a:r>
              <a:rPr lang="en-US" altLang="zh-CN" dirty="0"/>
              <a:t>Deploy pod</a:t>
            </a:r>
            <a:r>
              <a:rPr lang="zh-CN" altLang="en-US" dirty="0"/>
              <a:t>的</a:t>
            </a:r>
            <a:r>
              <a:rPr lang="en-US" altLang="zh-CN" dirty="0" err="1"/>
              <a:t>yaml</a:t>
            </a:r>
            <a:r>
              <a:rPr lang="zh-CN" altLang="en-US" dirty="0"/>
              <a:t>文件标注</a:t>
            </a:r>
            <a:r>
              <a:rPr lang="en-US" altLang="zh-CN" dirty="0" err="1"/>
              <a:t>wasm</a:t>
            </a:r>
            <a:endParaRPr lang="en-US" altLang="zh-CN" dirty="0"/>
          </a:p>
          <a:p>
            <a:r>
              <a:rPr lang="en-US" altLang="zh-CN" dirty="0"/>
              <a:t>Image</a:t>
            </a:r>
            <a:r>
              <a:rPr lang="zh-CN" altLang="en-US" dirty="0"/>
              <a:t>里面填写</a:t>
            </a:r>
            <a:r>
              <a:rPr lang="en-US" altLang="zh-CN" dirty="0" err="1"/>
              <a:t>wasm</a:t>
            </a:r>
            <a:r>
              <a:rPr lang="zh-CN" altLang="en-US" dirty="0"/>
              <a:t>模块的</a:t>
            </a:r>
            <a:r>
              <a:rPr lang="en-US" altLang="zh-CN" dirty="0" err="1"/>
              <a:t>url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177D37-5FCA-F7A4-9BCA-3993EDF2B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4050" y="2178271"/>
            <a:ext cx="4294211" cy="312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53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59720-1E1C-F263-D170-760092126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改造后的</a:t>
            </a:r>
            <a:r>
              <a:rPr lang="en-US" altLang="zh-CN" dirty="0"/>
              <a:t>k8s</a:t>
            </a:r>
            <a:r>
              <a:rPr lang="zh-CN" altLang="en-US" dirty="0"/>
              <a:t>如何拉取</a:t>
            </a:r>
            <a:r>
              <a:rPr lang="en-US" altLang="zh-CN" dirty="0" err="1"/>
              <a:t>wasm</a:t>
            </a:r>
            <a:r>
              <a:rPr lang="zh-CN" altLang="en-US" dirty="0"/>
              <a:t>镜像（</a:t>
            </a:r>
            <a:r>
              <a:rPr lang="en-US" altLang="zh-CN" dirty="0" err="1"/>
              <a:t>containerd</a:t>
            </a:r>
            <a:r>
              <a:rPr lang="zh-CN" altLang="en-US" dirty="0"/>
              <a:t>视角）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4F33B-607E-36F5-F74A-ABE1A65AE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94231" cy="4351338"/>
          </a:xfrm>
        </p:spPr>
        <p:txBody>
          <a:bodyPr/>
          <a:lstStyle/>
          <a:p>
            <a:r>
              <a:rPr lang="en-US" altLang="zh-CN" dirty="0"/>
              <a:t>Pull image</a:t>
            </a:r>
            <a:r>
              <a:rPr lang="zh-CN" altLang="en-US" dirty="0"/>
              <a:t>代码识别</a:t>
            </a:r>
            <a:r>
              <a:rPr lang="en-US" altLang="zh-CN" dirty="0"/>
              <a:t>annotation</a:t>
            </a:r>
          </a:p>
          <a:p>
            <a:pPr lvl="1"/>
            <a:r>
              <a:rPr lang="zh-CN" altLang="en-US" dirty="0"/>
              <a:t>然后进行</a:t>
            </a:r>
            <a:r>
              <a:rPr lang="en-US" altLang="zh-CN" dirty="0" err="1"/>
              <a:t>wasm</a:t>
            </a:r>
            <a:r>
              <a:rPr lang="zh-CN" altLang="en-US" dirty="0"/>
              <a:t>相关的拉取操作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3F500F-36B8-E500-AD5C-F98C9B736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60573"/>
            <a:ext cx="8588484" cy="307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775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09197-0F5A-BF0B-74D2-FFCFAE17D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Pull Image</a:t>
            </a:r>
            <a:r>
              <a:rPr lang="zh-CN" altLang="en-US" dirty="0"/>
              <a:t>识别</a:t>
            </a:r>
            <a:r>
              <a:rPr lang="en-US" altLang="zh-CN" dirty="0" err="1"/>
              <a:t>wasm</a:t>
            </a:r>
            <a:r>
              <a:rPr lang="zh-CN" altLang="en-US" dirty="0"/>
              <a:t>模块之后的问题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B0A62-6FBC-B550-1110-3B3D49541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怎么拉取？</a:t>
            </a:r>
            <a:endParaRPr lang="en-US" altLang="zh-CN" dirty="0"/>
          </a:p>
          <a:p>
            <a:pPr lvl="1"/>
            <a:r>
              <a:rPr lang="zh-CN" altLang="en-US" dirty="0"/>
              <a:t>通过</a:t>
            </a:r>
            <a:r>
              <a:rPr lang="en-US" altLang="zh-CN" dirty="0"/>
              <a:t>http</a:t>
            </a:r>
            <a:r>
              <a:rPr lang="zh-CN" altLang="en-US" dirty="0"/>
              <a:t>拉取</a:t>
            </a:r>
            <a:r>
              <a:rPr lang="en-US" altLang="zh-CN" dirty="0"/>
              <a:t>(</a:t>
            </a:r>
            <a:r>
              <a:rPr lang="en-US" altLang="zh-CN" dirty="0" err="1"/>
              <a:t>http.get</a:t>
            </a:r>
            <a:r>
              <a:rPr lang="en-US" altLang="zh-CN" dirty="0"/>
              <a:t>(</a:t>
            </a:r>
            <a:r>
              <a:rPr lang="en-US" altLang="zh-CN" dirty="0" err="1"/>
              <a:t>url</a:t>
            </a:r>
            <a:r>
              <a:rPr lang="en-US" altLang="zh-CN" dirty="0"/>
              <a:t>)), </a:t>
            </a:r>
            <a:r>
              <a:rPr lang="zh-CN" altLang="en-US" dirty="0"/>
              <a:t>比如</a:t>
            </a:r>
            <a:r>
              <a:rPr lang="en-US" altLang="zh-CN" dirty="0" err="1"/>
              <a:t>url</a:t>
            </a:r>
            <a:r>
              <a:rPr lang="zh-CN" altLang="en-US" dirty="0"/>
              <a:t>是</a:t>
            </a:r>
            <a:r>
              <a:rPr lang="en-US" altLang="zh-CN" dirty="0">
                <a:hlinkClick r:id="rId2"/>
              </a:rPr>
              <a:t>https://github.com/leviyanx/wasm-program-image/blob/main/wasi/wasi_example_main.wasm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b="1" dirty="0"/>
              <a:t>以什么格式存储？</a:t>
            </a:r>
            <a:r>
              <a:rPr lang="en-US" altLang="zh-CN" b="1" dirty="0" err="1"/>
              <a:t>Wasm</a:t>
            </a:r>
            <a:r>
              <a:rPr lang="en-US" altLang="zh-CN" b="1" dirty="0"/>
              <a:t> store</a:t>
            </a:r>
            <a:r>
              <a:rPr lang="zh-CN" altLang="en-US" b="1" dirty="0"/>
              <a:t>中存储的是什么？</a:t>
            </a:r>
            <a:endParaRPr lang="en-US" altLang="zh-CN" b="1" dirty="0"/>
          </a:p>
          <a:p>
            <a:pPr lvl="1"/>
            <a:r>
              <a:rPr lang="zh-CN" altLang="en-US" dirty="0"/>
              <a:t>以</a:t>
            </a:r>
            <a:r>
              <a:rPr lang="en-US" altLang="zh-CN" dirty="0" err="1"/>
              <a:t>wasm</a:t>
            </a:r>
            <a:r>
              <a:rPr lang="zh-CN" altLang="en-US" dirty="0"/>
              <a:t>文件本身存储？是否像</a:t>
            </a:r>
            <a:r>
              <a:rPr lang="en-US" altLang="zh-CN" dirty="0" err="1"/>
              <a:t>oci</a:t>
            </a:r>
            <a:r>
              <a:rPr lang="en-US" altLang="zh-CN" dirty="0"/>
              <a:t> image</a:t>
            </a:r>
            <a:r>
              <a:rPr lang="zh-CN" altLang="en-US" dirty="0"/>
              <a:t>那样还需要其他信息一并存储到文件里？</a:t>
            </a:r>
            <a:endParaRPr lang="en-US" altLang="zh-CN" dirty="0"/>
          </a:p>
          <a:p>
            <a:pPr lvl="2"/>
            <a:r>
              <a:rPr lang="zh-CN" altLang="en-US" dirty="0"/>
              <a:t>目前运行只需要一个</a:t>
            </a:r>
            <a:r>
              <a:rPr lang="en-US" altLang="zh-CN" dirty="0" err="1"/>
              <a:t>wasm</a:t>
            </a:r>
            <a:r>
              <a:rPr lang="zh-CN" altLang="en-US" dirty="0"/>
              <a:t>模块，以及命令，暂时就存储</a:t>
            </a:r>
            <a:r>
              <a:rPr lang="en-US" altLang="zh-CN" dirty="0" err="1"/>
              <a:t>wasm</a:t>
            </a:r>
            <a:r>
              <a:rPr lang="zh-CN" altLang="en-US" dirty="0"/>
              <a:t>文件本身。</a:t>
            </a:r>
            <a:endParaRPr lang="en-US" altLang="zh-CN" dirty="0"/>
          </a:p>
          <a:p>
            <a:pPr lvl="2"/>
            <a:r>
              <a:rPr lang="zh-CN" altLang="en-US" dirty="0"/>
              <a:t>还需调研</a:t>
            </a:r>
            <a:r>
              <a:rPr lang="en-US" altLang="zh-CN" dirty="0"/>
              <a:t>…</a:t>
            </a:r>
          </a:p>
          <a:p>
            <a:r>
              <a:rPr lang="zh-CN" altLang="en-US" dirty="0"/>
              <a:t>拉取之后存在哪？</a:t>
            </a:r>
            <a:endParaRPr lang="en-US" altLang="zh-CN" dirty="0"/>
          </a:p>
          <a:p>
            <a:pPr lvl="1"/>
            <a:r>
              <a:rPr lang="zh-CN" altLang="en-US" dirty="0"/>
              <a:t>用哪种数据库？</a:t>
            </a:r>
            <a:endParaRPr lang="en-US" altLang="zh-CN" dirty="0"/>
          </a:p>
          <a:p>
            <a:r>
              <a:rPr lang="zh-CN" altLang="en-US" dirty="0"/>
              <a:t>以什么方式把</a:t>
            </a:r>
            <a:r>
              <a:rPr lang="en-US" altLang="zh-CN" dirty="0" err="1"/>
              <a:t>wasm</a:t>
            </a:r>
            <a:r>
              <a:rPr lang="zh-CN" altLang="en-US" dirty="0"/>
              <a:t>让</a:t>
            </a:r>
            <a:r>
              <a:rPr lang="en-US" altLang="zh-CN" dirty="0" err="1"/>
              <a:t>wasmedge</a:t>
            </a:r>
            <a:r>
              <a:rPr lang="zh-CN" altLang="en-US" dirty="0"/>
              <a:t>命令运行？</a:t>
            </a:r>
            <a:endParaRPr lang="en-US" altLang="zh-CN" dirty="0"/>
          </a:p>
          <a:p>
            <a:pPr lvl="1"/>
            <a:r>
              <a:rPr lang="zh-CN" altLang="en-US" dirty="0"/>
              <a:t>以命令行的形式让</a:t>
            </a:r>
            <a:r>
              <a:rPr lang="en-US" altLang="zh-CN" dirty="0" err="1"/>
              <a:t>wasmedge</a:t>
            </a:r>
            <a:r>
              <a:rPr lang="zh-CN" altLang="en-US" dirty="0"/>
              <a:t>运行</a:t>
            </a:r>
            <a:r>
              <a:rPr lang="en-US" altLang="zh-CN" dirty="0" err="1"/>
              <a:t>wasm</a:t>
            </a:r>
            <a:r>
              <a:rPr lang="zh-CN" altLang="en-US" dirty="0"/>
              <a:t>模块？那么这样需要</a:t>
            </a:r>
            <a:r>
              <a:rPr lang="en-US" altLang="zh-CN" dirty="0" err="1"/>
              <a:t>wasmedge</a:t>
            </a:r>
            <a:r>
              <a:rPr lang="zh-CN" altLang="en-US" dirty="0"/>
              <a:t>运行在一个系统里（</a:t>
            </a:r>
            <a:r>
              <a:rPr lang="en-US" altLang="zh-CN" dirty="0"/>
              <a:t>pod</a:t>
            </a:r>
            <a:r>
              <a:rPr lang="zh-CN" altLang="en-US" dirty="0"/>
              <a:t>提供这个系统吗？）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27286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8C8CF-0724-5D00-70BF-D417B7163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后续工作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96EBE-95EB-2CE1-7A57-3867F41F5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Cri</a:t>
            </a:r>
            <a:r>
              <a:rPr lang="zh-CN" altLang="en-US" dirty="0"/>
              <a:t>的集成测试</a:t>
            </a:r>
            <a:endParaRPr lang="en-US" altLang="zh-CN" dirty="0"/>
          </a:p>
          <a:p>
            <a:pPr lvl="1"/>
            <a:r>
              <a:rPr lang="zh-CN" altLang="en-US" dirty="0"/>
              <a:t>验证方案的可行性</a:t>
            </a:r>
            <a:endParaRPr lang="en-US" altLang="zh-CN" dirty="0"/>
          </a:p>
          <a:p>
            <a:r>
              <a:rPr lang="zh-CN" altLang="en-US" dirty="0"/>
              <a:t>以业务例子来梳理业务逻辑，再进行抽象设计</a:t>
            </a:r>
            <a:endParaRPr lang="en-US" altLang="zh-CN" dirty="0"/>
          </a:p>
          <a:p>
            <a:pPr lvl="1"/>
            <a:r>
              <a:rPr lang="en-US" altLang="zh-CN" dirty="0"/>
              <a:t>1. hello world</a:t>
            </a:r>
            <a:r>
              <a:rPr lang="zh-CN" altLang="en-US" dirty="0"/>
              <a:t>这种运行完就要输出答案</a:t>
            </a:r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作为一个服务运行在后台，然后能够访问这个服务</a:t>
            </a:r>
            <a:endParaRPr lang="en-US" altLang="zh-CN" dirty="0"/>
          </a:p>
          <a:p>
            <a:pPr lvl="1"/>
            <a:r>
              <a:rPr lang="en-US" altLang="zh-CN" dirty="0"/>
              <a:t>…	</a:t>
            </a:r>
          </a:p>
          <a:p>
            <a:pPr lvl="1"/>
            <a:r>
              <a:rPr lang="zh-CN" altLang="en-US" dirty="0"/>
              <a:t>目标是明确</a:t>
            </a:r>
            <a:r>
              <a:rPr lang="en-US" altLang="zh-CN" dirty="0" err="1"/>
              <a:t>wasm</a:t>
            </a:r>
            <a:r>
              <a:rPr lang="en-US" altLang="zh-CN" dirty="0"/>
              <a:t> store</a:t>
            </a:r>
            <a:r>
              <a:rPr lang="zh-CN" altLang="en-US" dirty="0"/>
              <a:t>中的存储格式</a:t>
            </a:r>
            <a:r>
              <a:rPr lang="en-US" altLang="zh-CN" dirty="0"/>
              <a:t>——</a:t>
            </a:r>
            <a:r>
              <a:rPr lang="zh-CN" altLang="en-US" dirty="0"/>
              <a:t>需要根据使用方式来决定</a:t>
            </a:r>
          </a:p>
        </p:txBody>
      </p:sp>
    </p:spTree>
    <p:extLst>
      <p:ext uri="{BB962C8B-B14F-4D97-AF65-F5344CB8AC3E}">
        <p14:creationId xmlns:p14="http://schemas.microsoft.com/office/powerpoint/2010/main" val="1500751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D0663-DAEE-5090-E38E-64BC7C39F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E0740-24C8-8266-0B64-32E7FC3A6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containerd/testing.md at main · </a:t>
            </a:r>
            <a:r>
              <a:rPr lang="en-US" altLang="zh-CN" dirty="0" err="1">
                <a:hlinkClick r:id="rId2"/>
              </a:rPr>
              <a:t>containerd</a:t>
            </a:r>
            <a:r>
              <a:rPr lang="en-US" altLang="zh-CN" dirty="0">
                <a:hlinkClick r:id="rId2"/>
              </a:rPr>
              <a:t>/</a:t>
            </a:r>
            <a:r>
              <a:rPr lang="en-US" altLang="zh-CN" dirty="0" err="1">
                <a:hlinkClick r:id="rId2"/>
              </a:rPr>
              <a:t>containerd</a:t>
            </a:r>
            <a:r>
              <a:rPr lang="en-US" altLang="zh-CN" dirty="0">
                <a:hlinkClick r:id="rId2"/>
              </a:rPr>
              <a:t> · GitHub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4986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1324</TotalTime>
  <Words>567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Theme</vt:lpstr>
      <vt:lpstr>Containerd的测试</vt:lpstr>
      <vt:lpstr>Containerd的测试</vt:lpstr>
      <vt:lpstr>改造后的k8s如何拉取wasm镜像（k8s视角）</vt:lpstr>
      <vt:lpstr>改造后的k8s如何拉取wasm镜像（containerd视角）</vt:lpstr>
      <vt:lpstr>Pull Image识别wasm模块之后的问题</vt:lpstr>
      <vt:lpstr>后续工作</vt:lpstr>
      <vt:lpstr>参考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Containerd的测试</dc:title>
  <dc:creator>Yan Lian</dc:creator>
  <cp:lastModifiedBy>Yan Lian</cp:lastModifiedBy>
  <cp:revision>2</cp:revision>
  <dcterms:created xsi:type="dcterms:W3CDTF">2023-03-06T12:45:53Z</dcterms:created>
  <dcterms:modified xsi:type="dcterms:W3CDTF">2023-03-07T10:57:31Z</dcterms:modified>
</cp:coreProperties>
</file>