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75A-F926-45E5-B05C-069D96F1DF8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5F4E-3A0B-4579-B287-9ADE9009D6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75A-F926-45E5-B05C-069D96F1DF8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5F4E-3A0B-4579-B287-9ADE9009D6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75A-F926-45E5-B05C-069D96F1DF8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5F4E-3A0B-4579-B287-9ADE9009D6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5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75A-F926-45E5-B05C-069D96F1DF8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5F4E-3A0B-4579-B287-9ADE9009D6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8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75A-F926-45E5-B05C-069D96F1DF8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5F4E-3A0B-4579-B287-9ADE9009D6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7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75A-F926-45E5-B05C-069D96F1DF8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5F4E-3A0B-4579-B287-9ADE9009D6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1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75A-F926-45E5-B05C-069D96F1DF8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5F4E-3A0B-4579-B287-9ADE9009D6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9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75A-F926-45E5-B05C-069D96F1DF8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5F4E-3A0B-4579-B287-9ADE9009D6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3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75A-F926-45E5-B05C-069D96F1DF8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5F4E-3A0B-4579-B287-9ADE9009D6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6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75A-F926-45E5-B05C-069D96F1DF8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5F4E-3A0B-4579-B287-9ADE9009D6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175A-F926-45E5-B05C-069D96F1DF8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65F4E-3A0B-4579-B287-9ADE9009D6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0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6175A-F926-45E5-B05C-069D96F1DF8D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65F4E-3A0B-4579-B287-9ADE9009D6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djangoproject.com/en/2.1/topics/db/mode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jango-book.readthedocs.io/en/latest/chapter1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-rest-framework.org/api-guide/serializer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73723"/>
            <a:ext cx="9144000" cy="2387600"/>
          </a:xfrm>
        </p:spPr>
        <p:txBody>
          <a:bodyPr/>
          <a:lstStyle/>
          <a:p>
            <a:r>
              <a:rPr lang="en-US" dirty="0" smtClean="0"/>
              <a:t>Object Relational Mapping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131775"/>
            <a:ext cx="9144000" cy="1655762"/>
          </a:xfrm>
        </p:spPr>
        <p:txBody>
          <a:bodyPr/>
          <a:lstStyle/>
          <a:p>
            <a:r>
              <a:rPr lang="en-US" dirty="0" smtClean="0"/>
              <a:t>Wladymir Brborich</a:t>
            </a:r>
            <a:endParaRPr lang="en-US" dirty="0"/>
          </a:p>
        </p:txBody>
      </p:sp>
      <p:pic>
        <p:nvPicPr>
          <p:cNvPr id="3074" name="Picture 2" descr="Resultado de imagen para 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159" y="3866507"/>
            <a:ext cx="3510098" cy="287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05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ORM?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9689"/>
          </a:xfrm>
        </p:spPr>
        <p:txBody>
          <a:bodyPr/>
          <a:lstStyle/>
          <a:p>
            <a:r>
              <a:rPr lang="en-US" dirty="0" smtClean="0"/>
              <a:t>It allows us to interpret a relational database, as a set of objects, and use its properties and methods.</a:t>
            </a:r>
          </a:p>
          <a:p>
            <a:r>
              <a:rPr lang="en-US" dirty="0" smtClean="0"/>
              <a:t>Makes the interaction with the database easier</a:t>
            </a:r>
          </a:p>
          <a:p>
            <a:r>
              <a:rPr lang="en-US" dirty="0" smtClean="0"/>
              <a:t>You worry only about the data, not the queries</a:t>
            </a:r>
            <a:endParaRPr lang="en-US" dirty="0"/>
          </a:p>
          <a:p>
            <a:endParaRPr lang="en-US" dirty="0"/>
          </a:p>
        </p:txBody>
      </p:sp>
      <p:sp>
        <p:nvSpPr>
          <p:cNvPr id="5" name="Flecha derecha 4"/>
          <p:cNvSpPr/>
          <p:nvPr/>
        </p:nvSpPr>
        <p:spPr>
          <a:xfrm>
            <a:off x="4324239" y="5112585"/>
            <a:ext cx="1628503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02" y="3821816"/>
            <a:ext cx="2713134" cy="129076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07" y="5603024"/>
            <a:ext cx="3003544" cy="1152475"/>
          </a:xfrm>
          <a:prstGeom prst="rect">
            <a:avLst/>
          </a:prstGeom>
        </p:spPr>
      </p:pic>
      <p:sp>
        <p:nvSpPr>
          <p:cNvPr id="10" name="Flecha abajo 9"/>
          <p:cNvSpPr/>
          <p:nvPr/>
        </p:nvSpPr>
        <p:spPr>
          <a:xfrm>
            <a:off x="2542609" y="5173531"/>
            <a:ext cx="209119" cy="371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245" y="4229383"/>
            <a:ext cx="5579672" cy="211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Models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98924"/>
          </a:xfrm>
        </p:spPr>
        <p:txBody>
          <a:bodyPr/>
          <a:lstStyle/>
          <a:p>
            <a:r>
              <a:rPr lang="en-US" dirty="0" smtClean="0"/>
              <a:t>As in the example before, these are the representations of our relational database.</a:t>
            </a:r>
          </a:p>
          <a:p>
            <a:r>
              <a:rPr lang="en-US" dirty="0" smtClean="0"/>
              <a:t>When you create a model class, you are effectively creating the template for a database table.</a:t>
            </a:r>
          </a:p>
          <a:p>
            <a:r>
              <a:rPr lang="en-US" dirty="0" smtClean="0"/>
              <a:t>It eases the work of creating both an object oriented model, and a conceptual database model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6296297"/>
            <a:ext cx="1004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about Django Models </a:t>
            </a:r>
            <a:r>
              <a:rPr lang="en-US" dirty="0" smtClean="0">
                <a:hlinkClick r:id="rId2"/>
              </a:rPr>
              <a:t>https://docs.djangoproject.com/en/2.1/topics/db/models/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862" y="4091642"/>
            <a:ext cx="2072641" cy="2573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Resultado de imagen para uml model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18" y="4170040"/>
            <a:ext cx="3597819" cy="203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80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legacy databases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674531" cy="1579426"/>
          </a:xfrm>
        </p:spPr>
        <p:txBody>
          <a:bodyPr/>
          <a:lstStyle/>
          <a:p>
            <a:r>
              <a:rPr lang="en-US" dirty="0" smtClean="0"/>
              <a:t>You can use Django to produce models from an existing database, this allows for easy database switching.</a:t>
            </a:r>
          </a:p>
          <a:p>
            <a:r>
              <a:rPr lang="en-US" dirty="0" smtClean="0"/>
              <a:t>You can learn more here: </a:t>
            </a:r>
            <a:r>
              <a:rPr lang="en-US" sz="1800" dirty="0" smtClean="0">
                <a:hlinkClick r:id="rId2"/>
              </a:rPr>
              <a:t>https://django-book.readthedocs.io/en/latest/chapter18.html</a:t>
            </a:r>
            <a:r>
              <a:rPr lang="en-US" sz="1800" dirty="0" smtClean="0"/>
              <a:t> </a:t>
            </a:r>
          </a:p>
          <a:p>
            <a:endParaRPr lang="en-US" sz="1800" dirty="0"/>
          </a:p>
        </p:txBody>
      </p:sp>
      <p:pic>
        <p:nvPicPr>
          <p:cNvPr id="2050" name="Picture 2" descr="Resultado de imagen para database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85" y="360044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django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83" y="4120242"/>
            <a:ext cx="5218891" cy="18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>
            <a:off x="4005943" y="4746170"/>
            <a:ext cx="1816861" cy="566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3654612" y="4340694"/>
            <a:ext cx="252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python manage.py </a:t>
            </a:r>
            <a:r>
              <a:rPr lang="en-US" sz="1400" dirty="0" err="1" smtClean="0"/>
              <a:t>inspectdb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776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migrations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Migrations allow you to change the database without generating it again.</a:t>
            </a:r>
          </a:p>
          <a:p>
            <a:r>
              <a:rPr lang="en-US" dirty="0" smtClean="0"/>
              <a:t>They reflect your models into the database, and update such database if you change the models</a:t>
            </a:r>
          </a:p>
          <a:p>
            <a:r>
              <a:rPr lang="en-US" dirty="0" smtClean="0"/>
              <a:t>They are like a versioning system.</a:t>
            </a:r>
          </a:p>
          <a:p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Python manage.py </a:t>
            </a:r>
            <a:r>
              <a:rPr lang="en-US" dirty="0" err="1" smtClean="0">
                <a:latin typeface="Fira Code" panose="020B0509050000020004" pitchFamily="49" charset="0"/>
                <a:ea typeface="Fira Code" panose="020B0509050000020004" pitchFamily="49" charset="0"/>
              </a:rPr>
              <a:t>makemigrations</a:t>
            </a:r>
            <a:endParaRPr lang="en-US" dirty="0" smtClean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 smtClean="0">
                <a:latin typeface="Fira Code" panose="020B0509050000020004" pitchFamily="49" charset="0"/>
                <a:ea typeface="Fira Code" panose="020B0509050000020004" pitchFamily="49" charset="0"/>
              </a:rPr>
              <a:t>Python manage.py migrate</a:t>
            </a: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0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Serializers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allow us to parse objects to </a:t>
            </a:r>
            <a:r>
              <a:rPr lang="en-US" dirty="0" err="1" smtClean="0"/>
              <a:t>json</a:t>
            </a:r>
            <a:r>
              <a:rPr lang="en-US" dirty="0" smtClean="0"/>
              <a:t>, making it easier to work with the database.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803" y="2750717"/>
            <a:ext cx="4424712" cy="342624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38200" y="6311900"/>
            <a:ext cx="1091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about </a:t>
            </a:r>
            <a:r>
              <a:rPr lang="en-US" dirty="0" err="1" smtClean="0"/>
              <a:t>serializers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https://www.django-rest-framework.org/api-guide/serializers/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79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213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Fira Code</vt:lpstr>
      <vt:lpstr>Segoe UI</vt:lpstr>
      <vt:lpstr>Tema de Office</vt:lpstr>
      <vt:lpstr>Object Relational Mapping</vt:lpstr>
      <vt:lpstr>Why ORM?</vt:lpstr>
      <vt:lpstr>Django Models</vt:lpstr>
      <vt:lpstr>Working with legacy databases</vt:lpstr>
      <vt:lpstr>Django migrations</vt:lpstr>
      <vt:lpstr>Serializers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Relational Mapping</dc:title>
  <dc:creator>Wason lol 1797</dc:creator>
  <cp:lastModifiedBy>Wason lol 1797</cp:lastModifiedBy>
  <cp:revision>6</cp:revision>
  <dcterms:created xsi:type="dcterms:W3CDTF">2019-03-01T21:45:49Z</dcterms:created>
  <dcterms:modified xsi:type="dcterms:W3CDTF">2019-03-02T00:20:40Z</dcterms:modified>
</cp:coreProperties>
</file>