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997-B8B5-4CBC-9ED3-F1C7C421002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C342-B8AE-4650-8942-7260F1A08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997-B8B5-4CBC-9ED3-F1C7C421002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C342-B8AE-4650-8942-7260F1A08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0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997-B8B5-4CBC-9ED3-F1C7C421002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C342-B8AE-4650-8942-7260F1A08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997-B8B5-4CBC-9ED3-F1C7C421002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C342-B8AE-4650-8942-7260F1A08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4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997-B8B5-4CBC-9ED3-F1C7C421002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C342-B8AE-4650-8942-7260F1A08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7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997-B8B5-4CBC-9ED3-F1C7C421002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C342-B8AE-4650-8942-7260F1A08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997-B8B5-4CBC-9ED3-F1C7C421002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C342-B8AE-4650-8942-7260F1A08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997-B8B5-4CBC-9ED3-F1C7C421002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C342-B8AE-4650-8942-7260F1A08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2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997-B8B5-4CBC-9ED3-F1C7C421002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C342-B8AE-4650-8942-7260F1A08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997-B8B5-4CBC-9ED3-F1C7C421002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C342-B8AE-4650-8942-7260F1A08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7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997-B8B5-4CBC-9ED3-F1C7C421002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C342-B8AE-4650-8942-7260F1A08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8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D997-B8B5-4CBC-9ED3-F1C7C4210020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5C342-B8AE-4650-8942-7260F1A08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5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you need to know to get started with Relational Databases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Wladymir Brborich</a:t>
            </a:r>
            <a:endParaRPr lang="en-US" dirty="0"/>
          </a:p>
        </p:txBody>
      </p:sp>
      <p:pic>
        <p:nvPicPr>
          <p:cNvPr id="8" name="Imagen 7" descr="Imagen relacionad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17" y="4255997"/>
            <a:ext cx="2187756" cy="2187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680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relational database?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database based on the relational model of data, the more you know…</a:t>
            </a:r>
          </a:p>
          <a:p>
            <a:r>
              <a:rPr lang="en-US" dirty="0" smtClean="0"/>
              <a:t>Stores data as a set of tables, which can be related to each other</a:t>
            </a:r>
          </a:p>
          <a:p>
            <a:r>
              <a:rPr lang="en-US" dirty="0" smtClean="0"/>
              <a:t>Each record has a primary key identifier and is stored as a row on a table</a:t>
            </a:r>
            <a:endParaRPr lang="en-US" dirty="0"/>
          </a:p>
        </p:txBody>
      </p:sp>
      <p:pic>
        <p:nvPicPr>
          <p:cNvPr id="5122" name="Picture 2" descr="https://upload.wikimedia.org/wikipedia/commons/thumb/7/7c/Relational_database_terms.svg/350px-Relational_database_term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70" y="4083347"/>
            <a:ext cx="4756059" cy="22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90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relational database logo 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1" r="24941"/>
          <a:stretch/>
        </p:blipFill>
        <p:spPr bwMode="auto">
          <a:xfrm>
            <a:off x="7652085" y="2873967"/>
            <a:ext cx="3850106" cy="398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relationships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2628"/>
          </a:xfrm>
        </p:spPr>
        <p:txBody>
          <a:bodyPr/>
          <a:lstStyle/>
          <a:p>
            <a:r>
              <a:rPr lang="en-US" dirty="0" smtClean="0"/>
              <a:t>Tables can be related to each other, to accommodate the needs of your system, there are two main types of relationships:</a:t>
            </a:r>
          </a:p>
          <a:p>
            <a:pPr lvl="1"/>
            <a:r>
              <a:rPr lang="en-US" dirty="0" smtClean="0"/>
              <a:t>One to many</a:t>
            </a:r>
          </a:p>
          <a:p>
            <a:pPr lvl="1"/>
            <a:r>
              <a:rPr lang="en-US" dirty="0" smtClean="0"/>
              <a:t>Many to many</a:t>
            </a:r>
          </a:p>
          <a:p>
            <a:r>
              <a:rPr lang="en-US" dirty="0" smtClean="0"/>
              <a:t>You can think of them as links between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9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Many Relationships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record on a specific table can be related to many records on other table.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0363"/>
            <a:ext cx="3557337" cy="16923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946328"/>
            <a:ext cx="5420251" cy="167906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368" y="2980363"/>
            <a:ext cx="3259432" cy="155066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593" y="5122423"/>
            <a:ext cx="3916982" cy="1502966"/>
          </a:xfrm>
          <a:prstGeom prst="rect">
            <a:avLst/>
          </a:prstGeom>
        </p:spPr>
      </p:pic>
      <p:sp>
        <p:nvSpPr>
          <p:cNvPr id="15" name="Flecha abajo 14"/>
          <p:cNvSpPr/>
          <p:nvPr/>
        </p:nvSpPr>
        <p:spPr>
          <a:xfrm>
            <a:off x="9609221" y="4531032"/>
            <a:ext cx="272716" cy="550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ector recto 16"/>
          <p:cNvCxnSpPr/>
          <p:nvPr/>
        </p:nvCxnSpPr>
        <p:spPr>
          <a:xfrm>
            <a:off x="6817895" y="2980363"/>
            <a:ext cx="0" cy="3645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7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 Many Relationships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many records on the same table could be related to many records on other table</a:t>
            </a:r>
          </a:p>
          <a:p>
            <a:r>
              <a:rPr lang="en-US" dirty="0" smtClean="0"/>
              <a:t>It creates an intermediate entity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41" y="3954956"/>
            <a:ext cx="3207010" cy="14008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725" y="3954956"/>
            <a:ext cx="2574804" cy="16944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315" y="3954956"/>
            <a:ext cx="2380499" cy="2025037"/>
          </a:xfrm>
          <a:prstGeom prst="rect">
            <a:avLst/>
          </a:prstGeom>
        </p:spPr>
      </p:pic>
      <p:sp>
        <p:nvSpPr>
          <p:cNvPr id="8" name="Flecha izquierda 7"/>
          <p:cNvSpPr/>
          <p:nvPr/>
        </p:nvSpPr>
        <p:spPr>
          <a:xfrm>
            <a:off x="7722814" y="4677591"/>
            <a:ext cx="993911" cy="413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echa izquierda 8"/>
          <p:cNvSpPr/>
          <p:nvPr/>
        </p:nvSpPr>
        <p:spPr>
          <a:xfrm rot="10800000">
            <a:off x="4228952" y="4637947"/>
            <a:ext cx="1113363" cy="4923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0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data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6418" cy="4351338"/>
          </a:xfrm>
        </p:spPr>
        <p:txBody>
          <a:bodyPr/>
          <a:lstStyle/>
          <a:p>
            <a:r>
              <a:rPr lang="en-US" dirty="0" smtClean="0"/>
              <a:t>Read Operations like select</a:t>
            </a:r>
          </a:p>
          <a:p>
            <a:r>
              <a:rPr lang="en-US" dirty="0" smtClean="0"/>
              <a:t>Manipulation Operations, like update, delete and insert</a:t>
            </a:r>
          </a:p>
          <a:p>
            <a:r>
              <a:rPr lang="en-US" dirty="0" smtClean="0"/>
              <a:t>You need to think in terms of records, not in terms of variables</a:t>
            </a:r>
          </a:p>
          <a:p>
            <a:r>
              <a:rPr lang="en-US" dirty="0" smtClean="0"/>
              <a:t>Example Queries:</a:t>
            </a:r>
          </a:p>
          <a:p>
            <a:pPr lvl="1"/>
            <a:r>
              <a:rPr lang="en-US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Select {columns} from {table} where {condition} {ordering or grouping function}</a:t>
            </a:r>
          </a:p>
          <a:p>
            <a:pPr lvl="1"/>
            <a:r>
              <a:rPr lang="en-US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Insert {record} into {table}</a:t>
            </a:r>
          </a:p>
          <a:p>
            <a:pPr lvl="1"/>
            <a:r>
              <a:rPr lang="en-US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Delete from {table} where {condition}</a:t>
            </a:r>
          </a:p>
          <a:p>
            <a:pPr lvl="1"/>
            <a:r>
              <a:rPr lang="en-US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Update {table}{parameters} where {condition}</a:t>
            </a: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95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231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Fira Code</vt:lpstr>
      <vt:lpstr>Segoe UI</vt:lpstr>
      <vt:lpstr>Tema de Office</vt:lpstr>
      <vt:lpstr>All you need to know to get started with Relational Databases</vt:lpstr>
      <vt:lpstr>What is a relational database?</vt:lpstr>
      <vt:lpstr>Table relationships</vt:lpstr>
      <vt:lpstr>One to Many Relationships</vt:lpstr>
      <vt:lpstr>Many to Many Relationships</vt:lpstr>
      <vt:lpstr>Querying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you need to know to get started with Databases</dc:title>
  <dc:creator>Wason lol 1797</dc:creator>
  <cp:lastModifiedBy>Wason lol 1797</cp:lastModifiedBy>
  <cp:revision>6</cp:revision>
  <dcterms:created xsi:type="dcterms:W3CDTF">2019-02-28T11:49:21Z</dcterms:created>
  <dcterms:modified xsi:type="dcterms:W3CDTF">2019-02-28T12:48:58Z</dcterms:modified>
</cp:coreProperties>
</file>