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80475-3916-4E9A-A297-8DB9CDD0B750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236E1260-1F08-477A-888D-F109E425D5EF}">
      <dgm:prSet phldrT="[Texto]"/>
      <dgm:spPr/>
      <dgm:t>
        <a:bodyPr/>
        <a:lstStyle/>
        <a:p>
          <a:r>
            <a:rPr lang="es-ES" dirty="0" err="1" smtClean="0"/>
            <a:t>Monoliths</a:t>
          </a:r>
          <a:endParaRPr lang="es-ES" dirty="0"/>
        </a:p>
      </dgm:t>
    </dgm:pt>
    <dgm:pt modelId="{4749D284-DE86-45A1-8722-05AAF65BCC92}" type="parTrans" cxnId="{7AFEA8F1-164F-4392-952C-69AA892FE053}">
      <dgm:prSet/>
      <dgm:spPr/>
      <dgm:t>
        <a:bodyPr/>
        <a:lstStyle/>
        <a:p>
          <a:endParaRPr lang="es-ES"/>
        </a:p>
      </dgm:t>
    </dgm:pt>
    <dgm:pt modelId="{A639857D-AB67-4629-891B-B383D9223A8A}" type="sibTrans" cxnId="{7AFEA8F1-164F-4392-952C-69AA892FE053}">
      <dgm:prSet/>
      <dgm:spPr/>
      <dgm:t>
        <a:bodyPr/>
        <a:lstStyle/>
        <a:p>
          <a:endParaRPr lang="es-ES"/>
        </a:p>
      </dgm:t>
    </dgm:pt>
    <dgm:pt modelId="{A0D51333-5359-422E-96DC-D1CA2404B1CD}">
      <dgm:prSet phldrT="[Texto]"/>
      <dgm:spPr/>
      <dgm:t>
        <a:bodyPr/>
        <a:lstStyle/>
        <a:p>
          <a:r>
            <a:rPr lang="es-ES" dirty="0" err="1" smtClean="0"/>
            <a:t>Client</a:t>
          </a:r>
          <a:r>
            <a:rPr lang="es-ES" dirty="0" smtClean="0"/>
            <a:t>-Server</a:t>
          </a:r>
          <a:endParaRPr lang="es-ES" dirty="0"/>
        </a:p>
      </dgm:t>
    </dgm:pt>
    <dgm:pt modelId="{FF6201B5-5AA8-461A-8713-1A30D8C8D6E4}" type="parTrans" cxnId="{C4C95392-F071-459F-9F85-D084346F206A}">
      <dgm:prSet/>
      <dgm:spPr/>
      <dgm:t>
        <a:bodyPr/>
        <a:lstStyle/>
        <a:p>
          <a:endParaRPr lang="es-ES"/>
        </a:p>
      </dgm:t>
    </dgm:pt>
    <dgm:pt modelId="{760D0FFC-D449-4A7A-A4D6-E9F69D9E83EA}" type="sibTrans" cxnId="{C4C95392-F071-459F-9F85-D084346F206A}">
      <dgm:prSet/>
      <dgm:spPr/>
      <dgm:t>
        <a:bodyPr/>
        <a:lstStyle/>
        <a:p>
          <a:endParaRPr lang="es-ES"/>
        </a:p>
      </dgm:t>
    </dgm:pt>
    <dgm:pt modelId="{18F4230E-D55A-46A9-AD87-1D165891F9CE}">
      <dgm:prSet phldrT="[Texto]"/>
      <dgm:spPr/>
      <dgm:t>
        <a:bodyPr/>
        <a:lstStyle/>
        <a:p>
          <a:r>
            <a:rPr lang="es-ES" dirty="0" smtClean="0"/>
            <a:t>N-</a:t>
          </a:r>
          <a:r>
            <a:rPr lang="es-ES" dirty="0" err="1" smtClean="0"/>
            <a:t>Tier</a:t>
          </a:r>
          <a:endParaRPr lang="es-ES" dirty="0"/>
        </a:p>
      </dgm:t>
    </dgm:pt>
    <dgm:pt modelId="{F7DC9D2D-34D6-4166-BFD2-D6DB5CC57F3D}" type="parTrans" cxnId="{B4E8F59D-D256-47BE-B5E6-EB8AB1CCEA9B}">
      <dgm:prSet/>
      <dgm:spPr/>
      <dgm:t>
        <a:bodyPr/>
        <a:lstStyle/>
        <a:p>
          <a:endParaRPr lang="es-ES"/>
        </a:p>
      </dgm:t>
    </dgm:pt>
    <dgm:pt modelId="{2A5CF1D2-099A-44E3-ABE4-80D843F1B82A}" type="sibTrans" cxnId="{B4E8F59D-D256-47BE-B5E6-EB8AB1CCEA9B}">
      <dgm:prSet/>
      <dgm:spPr/>
      <dgm:t>
        <a:bodyPr/>
        <a:lstStyle/>
        <a:p>
          <a:endParaRPr lang="es-ES"/>
        </a:p>
      </dgm:t>
    </dgm:pt>
    <dgm:pt modelId="{087B864A-C1F4-4D8D-8174-423043A35F12}">
      <dgm:prSet phldrT="[Texto]"/>
      <dgm:spPr/>
      <dgm:t>
        <a:bodyPr/>
        <a:lstStyle/>
        <a:p>
          <a:r>
            <a:rPr lang="es-ES" dirty="0" err="1" smtClean="0"/>
            <a:t>Microservices</a:t>
          </a:r>
          <a:r>
            <a:rPr lang="es-ES" dirty="0" smtClean="0"/>
            <a:t>*</a:t>
          </a:r>
          <a:endParaRPr lang="es-ES" dirty="0"/>
        </a:p>
      </dgm:t>
    </dgm:pt>
    <dgm:pt modelId="{03558D4C-86CC-4F56-8823-FD20743F8848}" type="parTrans" cxnId="{F213DADB-3109-4A84-B440-286EF58FA9ED}">
      <dgm:prSet/>
      <dgm:spPr/>
      <dgm:t>
        <a:bodyPr/>
        <a:lstStyle/>
        <a:p>
          <a:endParaRPr lang="es-ES"/>
        </a:p>
      </dgm:t>
    </dgm:pt>
    <dgm:pt modelId="{CF95E62E-84B5-450B-A46C-CC075BDFF56A}" type="sibTrans" cxnId="{F213DADB-3109-4A84-B440-286EF58FA9ED}">
      <dgm:prSet/>
      <dgm:spPr/>
      <dgm:t>
        <a:bodyPr/>
        <a:lstStyle/>
        <a:p>
          <a:endParaRPr lang="es-ES"/>
        </a:p>
      </dgm:t>
    </dgm:pt>
    <dgm:pt modelId="{4A2BC480-3757-4917-A66A-88D457FDA9FC}" type="pres">
      <dgm:prSet presAssocID="{48580475-3916-4E9A-A297-8DB9CDD0B750}" presName="Name0" presStyleCnt="0">
        <dgm:presLayoutVars>
          <dgm:dir/>
          <dgm:resizeHandles val="exact"/>
        </dgm:presLayoutVars>
      </dgm:prSet>
      <dgm:spPr/>
    </dgm:pt>
    <dgm:pt modelId="{986BDD7B-9414-4554-9710-47C4A9230CFD}" type="pres">
      <dgm:prSet presAssocID="{236E1260-1F08-477A-888D-F109E425D5E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5CDFC2-AF90-4CCC-9D53-4489CE43383D}" type="pres">
      <dgm:prSet presAssocID="{A639857D-AB67-4629-891B-B383D9223A8A}" presName="sibTrans" presStyleLbl="sibTrans2D1" presStyleIdx="0" presStyleCnt="3"/>
      <dgm:spPr/>
      <dgm:t>
        <a:bodyPr/>
        <a:lstStyle/>
        <a:p>
          <a:endParaRPr lang="es-ES"/>
        </a:p>
      </dgm:t>
    </dgm:pt>
    <dgm:pt modelId="{C5A8D821-0996-4E87-8E5A-6AEF73D2F1EF}" type="pres">
      <dgm:prSet presAssocID="{A639857D-AB67-4629-891B-B383D9223A8A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896866C4-C7E5-4E09-82F7-EDB696C6F326}" type="pres">
      <dgm:prSet presAssocID="{A0D51333-5359-422E-96DC-D1CA2404B1C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8CC892-09EE-4A6D-87EB-A0D6767A1227}" type="pres">
      <dgm:prSet presAssocID="{760D0FFC-D449-4A7A-A4D6-E9F69D9E83EA}" presName="sibTrans" presStyleLbl="sibTrans2D1" presStyleIdx="1" presStyleCnt="3"/>
      <dgm:spPr/>
      <dgm:t>
        <a:bodyPr/>
        <a:lstStyle/>
        <a:p>
          <a:endParaRPr lang="es-ES"/>
        </a:p>
      </dgm:t>
    </dgm:pt>
    <dgm:pt modelId="{D39C3528-AD77-45CF-B808-81ED9DEDFD9D}" type="pres">
      <dgm:prSet presAssocID="{760D0FFC-D449-4A7A-A4D6-E9F69D9E83EA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9BC39804-5430-4095-9877-994646680669}" type="pres">
      <dgm:prSet presAssocID="{18F4230E-D55A-46A9-AD87-1D165891F9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167879-1BA5-4774-96BB-E8614245880E}" type="pres">
      <dgm:prSet presAssocID="{2A5CF1D2-099A-44E3-ABE4-80D843F1B82A}" presName="sibTrans" presStyleLbl="sibTrans2D1" presStyleIdx="2" presStyleCnt="3"/>
      <dgm:spPr/>
      <dgm:t>
        <a:bodyPr/>
        <a:lstStyle/>
        <a:p>
          <a:endParaRPr lang="es-ES"/>
        </a:p>
      </dgm:t>
    </dgm:pt>
    <dgm:pt modelId="{35AA0F2A-8B0B-4EFC-B267-7C8CFBB8E645}" type="pres">
      <dgm:prSet presAssocID="{2A5CF1D2-099A-44E3-ABE4-80D843F1B82A}" presName="connectorText" presStyleLbl="sibTrans2D1" presStyleIdx="2" presStyleCnt="3"/>
      <dgm:spPr/>
      <dgm:t>
        <a:bodyPr/>
        <a:lstStyle/>
        <a:p>
          <a:endParaRPr lang="es-ES"/>
        </a:p>
      </dgm:t>
    </dgm:pt>
    <dgm:pt modelId="{D6C5048E-DA80-468F-8063-077F49B716B0}" type="pres">
      <dgm:prSet presAssocID="{087B864A-C1F4-4D8D-8174-423043A35F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17B375C-F5DC-4BCB-8DCE-34994872FBD4}" type="presOf" srcId="{18F4230E-D55A-46A9-AD87-1D165891F9CE}" destId="{9BC39804-5430-4095-9877-994646680669}" srcOrd="0" destOrd="0" presId="urn:microsoft.com/office/officeart/2005/8/layout/process1"/>
    <dgm:cxn modelId="{FF090A08-ABF2-4BB2-BD15-CB5D066D8F86}" type="presOf" srcId="{2A5CF1D2-099A-44E3-ABE4-80D843F1B82A}" destId="{E9167879-1BA5-4774-96BB-E8614245880E}" srcOrd="0" destOrd="0" presId="urn:microsoft.com/office/officeart/2005/8/layout/process1"/>
    <dgm:cxn modelId="{0F3D1C47-79B9-4A71-9755-4E21016A62BE}" type="presOf" srcId="{760D0FFC-D449-4A7A-A4D6-E9F69D9E83EA}" destId="{178CC892-09EE-4A6D-87EB-A0D6767A1227}" srcOrd="0" destOrd="0" presId="urn:microsoft.com/office/officeart/2005/8/layout/process1"/>
    <dgm:cxn modelId="{4AC3A0BD-904C-4F88-8B90-73392D9FBD08}" type="presOf" srcId="{48580475-3916-4E9A-A297-8DB9CDD0B750}" destId="{4A2BC480-3757-4917-A66A-88D457FDA9FC}" srcOrd="0" destOrd="0" presId="urn:microsoft.com/office/officeart/2005/8/layout/process1"/>
    <dgm:cxn modelId="{082FEE6C-B8F7-42F7-BB4D-060A2EFBA094}" type="presOf" srcId="{2A5CF1D2-099A-44E3-ABE4-80D843F1B82A}" destId="{35AA0F2A-8B0B-4EFC-B267-7C8CFBB8E645}" srcOrd="1" destOrd="0" presId="urn:microsoft.com/office/officeart/2005/8/layout/process1"/>
    <dgm:cxn modelId="{B4E8F59D-D256-47BE-B5E6-EB8AB1CCEA9B}" srcId="{48580475-3916-4E9A-A297-8DB9CDD0B750}" destId="{18F4230E-D55A-46A9-AD87-1D165891F9CE}" srcOrd="2" destOrd="0" parTransId="{F7DC9D2D-34D6-4166-BFD2-D6DB5CC57F3D}" sibTransId="{2A5CF1D2-099A-44E3-ABE4-80D843F1B82A}"/>
    <dgm:cxn modelId="{6CB835FA-696C-468B-9900-36FA09BC349A}" type="presOf" srcId="{A0D51333-5359-422E-96DC-D1CA2404B1CD}" destId="{896866C4-C7E5-4E09-82F7-EDB696C6F326}" srcOrd="0" destOrd="0" presId="urn:microsoft.com/office/officeart/2005/8/layout/process1"/>
    <dgm:cxn modelId="{94AE325B-F9B3-401E-8303-6A5B253DA18F}" type="presOf" srcId="{087B864A-C1F4-4D8D-8174-423043A35F12}" destId="{D6C5048E-DA80-468F-8063-077F49B716B0}" srcOrd="0" destOrd="0" presId="urn:microsoft.com/office/officeart/2005/8/layout/process1"/>
    <dgm:cxn modelId="{12436E25-8E10-4FF5-95DA-5AA883F189EF}" type="presOf" srcId="{760D0FFC-D449-4A7A-A4D6-E9F69D9E83EA}" destId="{D39C3528-AD77-45CF-B808-81ED9DEDFD9D}" srcOrd="1" destOrd="0" presId="urn:microsoft.com/office/officeart/2005/8/layout/process1"/>
    <dgm:cxn modelId="{F213DADB-3109-4A84-B440-286EF58FA9ED}" srcId="{48580475-3916-4E9A-A297-8DB9CDD0B750}" destId="{087B864A-C1F4-4D8D-8174-423043A35F12}" srcOrd="3" destOrd="0" parTransId="{03558D4C-86CC-4F56-8823-FD20743F8848}" sibTransId="{CF95E62E-84B5-450B-A46C-CC075BDFF56A}"/>
    <dgm:cxn modelId="{7AFEA8F1-164F-4392-952C-69AA892FE053}" srcId="{48580475-3916-4E9A-A297-8DB9CDD0B750}" destId="{236E1260-1F08-477A-888D-F109E425D5EF}" srcOrd="0" destOrd="0" parTransId="{4749D284-DE86-45A1-8722-05AAF65BCC92}" sibTransId="{A639857D-AB67-4629-891B-B383D9223A8A}"/>
    <dgm:cxn modelId="{C4C95392-F071-459F-9F85-D084346F206A}" srcId="{48580475-3916-4E9A-A297-8DB9CDD0B750}" destId="{A0D51333-5359-422E-96DC-D1CA2404B1CD}" srcOrd="1" destOrd="0" parTransId="{FF6201B5-5AA8-461A-8713-1A30D8C8D6E4}" sibTransId="{760D0FFC-D449-4A7A-A4D6-E9F69D9E83EA}"/>
    <dgm:cxn modelId="{D143CBD2-52B4-4B18-BF65-FE79F255DCF7}" type="presOf" srcId="{A639857D-AB67-4629-891B-B383D9223A8A}" destId="{C5A8D821-0996-4E87-8E5A-6AEF73D2F1EF}" srcOrd="1" destOrd="0" presId="urn:microsoft.com/office/officeart/2005/8/layout/process1"/>
    <dgm:cxn modelId="{A79EA82C-D1FC-4B72-A60C-4B63D5649DA0}" type="presOf" srcId="{236E1260-1F08-477A-888D-F109E425D5EF}" destId="{986BDD7B-9414-4554-9710-47C4A9230CFD}" srcOrd="0" destOrd="0" presId="urn:microsoft.com/office/officeart/2005/8/layout/process1"/>
    <dgm:cxn modelId="{D89DE507-21B4-40FE-9D16-B7A5F2851542}" type="presOf" srcId="{A639857D-AB67-4629-891B-B383D9223A8A}" destId="{075CDFC2-AF90-4CCC-9D53-4489CE43383D}" srcOrd="0" destOrd="0" presId="urn:microsoft.com/office/officeart/2005/8/layout/process1"/>
    <dgm:cxn modelId="{80C5FABF-78BB-418D-A66F-B0C59542BD80}" type="presParOf" srcId="{4A2BC480-3757-4917-A66A-88D457FDA9FC}" destId="{986BDD7B-9414-4554-9710-47C4A9230CFD}" srcOrd="0" destOrd="0" presId="urn:microsoft.com/office/officeart/2005/8/layout/process1"/>
    <dgm:cxn modelId="{E396F331-3B9C-4E93-9C5A-A2FD561DB503}" type="presParOf" srcId="{4A2BC480-3757-4917-A66A-88D457FDA9FC}" destId="{075CDFC2-AF90-4CCC-9D53-4489CE43383D}" srcOrd="1" destOrd="0" presId="urn:microsoft.com/office/officeart/2005/8/layout/process1"/>
    <dgm:cxn modelId="{849F9E8C-4E0B-4BD6-9771-10FBC622457E}" type="presParOf" srcId="{075CDFC2-AF90-4CCC-9D53-4489CE43383D}" destId="{C5A8D821-0996-4E87-8E5A-6AEF73D2F1EF}" srcOrd="0" destOrd="0" presId="urn:microsoft.com/office/officeart/2005/8/layout/process1"/>
    <dgm:cxn modelId="{F9289563-36F4-4A16-94E8-BBC077E50E76}" type="presParOf" srcId="{4A2BC480-3757-4917-A66A-88D457FDA9FC}" destId="{896866C4-C7E5-4E09-82F7-EDB696C6F326}" srcOrd="2" destOrd="0" presId="urn:microsoft.com/office/officeart/2005/8/layout/process1"/>
    <dgm:cxn modelId="{72336807-9D21-4EA3-8646-AFF69AD74B19}" type="presParOf" srcId="{4A2BC480-3757-4917-A66A-88D457FDA9FC}" destId="{178CC892-09EE-4A6D-87EB-A0D6767A1227}" srcOrd="3" destOrd="0" presId="urn:microsoft.com/office/officeart/2005/8/layout/process1"/>
    <dgm:cxn modelId="{C8331E8D-D6FA-4E72-89D9-18D2913B0CAF}" type="presParOf" srcId="{178CC892-09EE-4A6D-87EB-A0D6767A1227}" destId="{D39C3528-AD77-45CF-B808-81ED9DEDFD9D}" srcOrd="0" destOrd="0" presId="urn:microsoft.com/office/officeart/2005/8/layout/process1"/>
    <dgm:cxn modelId="{634BD988-B189-479C-B0F2-1AB6874FC6DF}" type="presParOf" srcId="{4A2BC480-3757-4917-A66A-88D457FDA9FC}" destId="{9BC39804-5430-4095-9877-994646680669}" srcOrd="4" destOrd="0" presId="urn:microsoft.com/office/officeart/2005/8/layout/process1"/>
    <dgm:cxn modelId="{01461D7B-F021-46D9-A6B9-A5E534F39A6B}" type="presParOf" srcId="{4A2BC480-3757-4917-A66A-88D457FDA9FC}" destId="{E9167879-1BA5-4774-96BB-E8614245880E}" srcOrd="5" destOrd="0" presId="urn:microsoft.com/office/officeart/2005/8/layout/process1"/>
    <dgm:cxn modelId="{3EE1C3E5-720F-4356-9A56-2DEFC760C15B}" type="presParOf" srcId="{E9167879-1BA5-4774-96BB-E8614245880E}" destId="{35AA0F2A-8B0B-4EFC-B267-7C8CFBB8E645}" srcOrd="0" destOrd="0" presId="urn:microsoft.com/office/officeart/2005/8/layout/process1"/>
    <dgm:cxn modelId="{9468455E-A892-4E4D-8431-B176C959B78C}" type="presParOf" srcId="{4A2BC480-3757-4917-A66A-88D457FDA9FC}" destId="{D6C5048E-DA80-468F-8063-077F49B716B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BDD7B-9414-4554-9710-47C4A9230CFD}">
      <dsp:nvSpPr>
        <dsp:cNvPr id="0" name=""/>
        <dsp:cNvSpPr/>
      </dsp:nvSpPr>
      <dsp:spPr>
        <a:xfrm>
          <a:off x="4621" y="900578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Monoliths</a:t>
          </a:r>
          <a:endParaRPr lang="es-ES" sz="2200" kern="1200" dirty="0"/>
        </a:p>
      </dsp:txBody>
      <dsp:txXfrm>
        <a:off x="40127" y="936084"/>
        <a:ext cx="1949441" cy="1141260"/>
      </dsp:txXfrm>
    </dsp:sp>
    <dsp:sp modelId="{075CDFC2-AF90-4CCC-9D53-4489CE43383D}">
      <dsp:nvSpPr>
        <dsp:cNvPr id="0" name=""/>
        <dsp:cNvSpPr/>
      </dsp:nvSpPr>
      <dsp:spPr>
        <a:xfrm>
          <a:off x="2227119" y="125617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/>
        </a:p>
      </dsp:txBody>
      <dsp:txXfrm>
        <a:off x="2227119" y="1356392"/>
        <a:ext cx="299835" cy="300644"/>
      </dsp:txXfrm>
    </dsp:sp>
    <dsp:sp modelId="{896866C4-C7E5-4E09-82F7-EDB696C6F326}">
      <dsp:nvSpPr>
        <dsp:cNvPr id="0" name=""/>
        <dsp:cNvSpPr/>
      </dsp:nvSpPr>
      <dsp:spPr>
        <a:xfrm>
          <a:off x="2833255" y="900578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Client</a:t>
          </a:r>
          <a:r>
            <a:rPr lang="es-ES" sz="2200" kern="1200" dirty="0" smtClean="0"/>
            <a:t>-Server</a:t>
          </a:r>
          <a:endParaRPr lang="es-ES" sz="2200" kern="1200" dirty="0"/>
        </a:p>
      </dsp:txBody>
      <dsp:txXfrm>
        <a:off x="2868761" y="936084"/>
        <a:ext cx="1949441" cy="1141260"/>
      </dsp:txXfrm>
    </dsp:sp>
    <dsp:sp modelId="{178CC892-09EE-4A6D-87EB-A0D6767A1227}">
      <dsp:nvSpPr>
        <dsp:cNvPr id="0" name=""/>
        <dsp:cNvSpPr/>
      </dsp:nvSpPr>
      <dsp:spPr>
        <a:xfrm>
          <a:off x="5055754" y="125617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/>
        </a:p>
      </dsp:txBody>
      <dsp:txXfrm>
        <a:off x="5055754" y="1356392"/>
        <a:ext cx="299835" cy="300644"/>
      </dsp:txXfrm>
    </dsp:sp>
    <dsp:sp modelId="{9BC39804-5430-4095-9877-994646680669}">
      <dsp:nvSpPr>
        <dsp:cNvPr id="0" name=""/>
        <dsp:cNvSpPr/>
      </dsp:nvSpPr>
      <dsp:spPr>
        <a:xfrm>
          <a:off x="5661890" y="900578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N-</a:t>
          </a:r>
          <a:r>
            <a:rPr lang="es-ES" sz="2200" kern="1200" dirty="0" err="1" smtClean="0"/>
            <a:t>Tier</a:t>
          </a:r>
          <a:endParaRPr lang="es-ES" sz="2200" kern="1200" dirty="0"/>
        </a:p>
      </dsp:txBody>
      <dsp:txXfrm>
        <a:off x="5697396" y="936084"/>
        <a:ext cx="1949441" cy="1141260"/>
      </dsp:txXfrm>
    </dsp:sp>
    <dsp:sp modelId="{E9167879-1BA5-4774-96BB-E8614245880E}">
      <dsp:nvSpPr>
        <dsp:cNvPr id="0" name=""/>
        <dsp:cNvSpPr/>
      </dsp:nvSpPr>
      <dsp:spPr>
        <a:xfrm>
          <a:off x="7884389" y="1256178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800" kern="1200"/>
        </a:p>
      </dsp:txBody>
      <dsp:txXfrm>
        <a:off x="7884389" y="1356392"/>
        <a:ext cx="299835" cy="300644"/>
      </dsp:txXfrm>
    </dsp:sp>
    <dsp:sp modelId="{D6C5048E-DA80-468F-8063-077F49B716B0}">
      <dsp:nvSpPr>
        <dsp:cNvPr id="0" name=""/>
        <dsp:cNvSpPr/>
      </dsp:nvSpPr>
      <dsp:spPr>
        <a:xfrm>
          <a:off x="8490525" y="900578"/>
          <a:ext cx="2020453" cy="121227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 smtClean="0"/>
            <a:t>Microservices</a:t>
          </a:r>
          <a:r>
            <a:rPr lang="es-ES" sz="2200" kern="1200" dirty="0" smtClean="0"/>
            <a:t>*</a:t>
          </a:r>
          <a:endParaRPr lang="es-ES" sz="2200" kern="1200" dirty="0"/>
        </a:p>
      </dsp:txBody>
      <dsp:txXfrm>
        <a:off x="8526031" y="936084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0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1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0457-65A8-4565-B7AC-A05BF75E831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E3F0-F21D-48FB-8452-FC934C2501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n-US/docs/Web/HTT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backends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3" y="0"/>
            <a:ext cx="12212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4629" y="2659175"/>
            <a:ext cx="9144000" cy="153964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Back End’s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3958" y="4611914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Wladymir Brborich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 bit of history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48877"/>
              </p:ext>
            </p:extLst>
          </p:nvPr>
        </p:nvGraphicFramePr>
        <p:xfrm>
          <a:off x="838200" y="1690688"/>
          <a:ext cx="10515600" cy="301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esultado de imagen para monolith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3908250"/>
            <a:ext cx="2330450" cy="28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client server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95" y="4267310"/>
            <a:ext cx="2823105" cy="2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microservices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412479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microservices 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4" b="-1137"/>
          <a:stretch/>
        </p:blipFill>
        <p:spPr bwMode="auto">
          <a:xfrm>
            <a:off x="6486525" y="4773681"/>
            <a:ext cx="2324100" cy="161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5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Back? End?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597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Usually we call Back End to the “Server-Side” code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Calculations, Data manipulation, DB Interactions, “Heavy Lifting”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like problem solving and algorithms this is your area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Resultado de imagen para backen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56" y="3838222"/>
            <a:ext cx="2943344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7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things you need to know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5886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how HTTP works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JSON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REST</a:t>
            </a:r>
          </a:p>
        </p:txBody>
      </p:sp>
      <p:pic>
        <p:nvPicPr>
          <p:cNvPr id="6146" name="Picture 2" descr="Resultado de imagen para backen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641548"/>
            <a:ext cx="2495550" cy="24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js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7" y="3875604"/>
            <a:ext cx="4213225" cy="201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res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289" y="4022171"/>
            <a:ext cx="3214185" cy="17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5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6186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Hypertext Transfer Protocol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 layer protocol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Designed to communicate web browsers and web servers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Stateless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6212879"/>
            <a:ext cx="702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https://developer.mozilla.org/en-US/docs/Web/HTTP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Resultado de imagen para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05" y="4160508"/>
            <a:ext cx="3044087" cy="15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lient serv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18" y="3409489"/>
            <a:ext cx="2565622" cy="256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4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Request Methods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4004"/>
            <a:ext cx="10515600" cy="19800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 and POST are the most common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PUT and DELETE not so much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methods allow you to indicate what action you want to be performed in a given resource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6229837"/>
            <a:ext cx="79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https://developer.mozilla.org/en-US/docs/Web/HTTP/Methods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para http method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3725862"/>
            <a:ext cx="48482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1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5855"/>
          </a:xfrm>
        </p:spPr>
        <p:txBody>
          <a:bodyPr/>
          <a:lstStyle/>
          <a:p>
            <a:r>
              <a:rPr lang="en-US" dirty="0" smtClean="0"/>
              <a:t>Short for JavaScript Object Notation</a:t>
            </a:r>
          </a:p>
          <a:p>
            <a:r>
              <a:rPr lang="en-US" dirty="0" smtClean="0"/>
              <a:t>Lightweight text format </a:t>
            </a:r>
            <a:r>
              <a:rPr lang="en-US" dirty="0" smtClean="0"/>
              <a:t>to serialize </a:t>
            </a:r>
            <a:r>
              <a:rPr lang="en-US" dirty="0" smtClean="0"/>
              <a:t>objects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Resultado de imagen para Json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7" y="2941480"/>
            <a:ext cx="3502024" cy="34175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441372" y="3076295"/>
            <a:ext cx="2969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always the solution, but good enough for us.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Resultado de imagen para json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790" y="317638"/>
            <a:ext cx="2623842" cy="26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server sending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2" y="3857441"/>
            <a:ext cx="6387260" cy="26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1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3028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Representational state transfer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Architectural principles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Scalability claims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Interface between systems that runs on 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para rest web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31" y="3827905"/>
            <a:ext cx="4986337" cy="303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web server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6519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00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164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Tema de Office</vt:lpstr>
      <vt:lpstr>Developing Back End’s</vt:lpstr>
      <vt:lpstr>A bit of history</vt:lpstr>
      <vt:lpstr>Back? End?</vt:lpstr>
      <vt:lpstr>Basic things you need to know</vt:lpstr>
      <vt:lpstr>HTTP</vt:lpstr>
      <vt:lpstr>HTTP Request Methods</vt:lpstr>
      <vt:lpstr>JSON</vt:lpstr>
      <vt:lpstr>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Back End’s</dc:title>
  <dc:creator>Wason lol 1797</dc:creator>
  <cp:lastModifiedBy>Wason lol 1797</cp:lastModifiedBy>
  <cp:revision>9</cp:revision>
  <dcterms:created xsi:type="dcterms:W3CDTF">2019-02-07T13:09:22Z</dcterms:created>
  <dcterms:modified xsi:type="dcterms:W3CDTF">2019-02-16T16:16:36Z</dcterms:modified>
</cp:coreProperties>
</file>