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3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78CA-0946-4C5E-9A42-75E70CAAFAF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D73B-40C4-4177-9B16-39224937C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 Think About URI’s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  <p:pic>
        <p:nvPicPr>
          <p:cNvPr id="1026" name="Picture 2" descr="Resultado de imagen para API desig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57733"/>
            <a:ext cx="4413583" cy="260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8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URI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</a:p>
          <a:p>
            <a:r>
              <a:rPr lang="en-US" dirty="0" smtClean="0"/>
              <a:t>It is the way we access resources on a system</a:t>
            </a:r>
          </a:p>
          <a:p>
            <a:r>
              <a:rPr lang="en-US" dirty="0" smtClean="0"/>
              <a:t>In lamer terms: is how we ask the server what we want</a:t>
            </a:r>
            <a:endParaRPr lang="en-US" dirty="0"/>
          </a:p>
        </p:txBody>
      </p:sp>
      <p:pic>
        <p:nvPicPr>
          <p:cNvPr id="2054" name="Picture 6" descr="https://png2.kisspng.com/sh/78394f1b8e7005b8d72aba17a1ee948f/L0KzQYm3VcI0N5dAgJH0aYP2gLBuTfFxeJ1ue9N9aXBxPcH5jBdzaZ5ygdDwLXnxhLb5hvFkbV5tkeJucoToiMW0lQJidqRrRdt3dILydMbqlPlwdl46eqIAM3G0Rrbrg8c4PF82TKUANUC6QYK8UscxPmo3SKgEN0SxgLBu/kisspng-application-programming-interface-hypertext-transf-introduction-5b053a16edc774.1435507115270692069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2" y="3523467"/>
            <a:ext cx="6365875" cy="27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consider design at all?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naming is important in every aspect of the development process</a:t>
            </a:r>
          </a:p>
          <a:p>
            <a:r>
              <a:rPr lang="en-US" dirty="0" smtClean="0"/>
              <a:t>Following patterns will ease the API consumption and implementation</a:t>
            </a:r>
          </a:p>
          <a:p>
            <a:r>
              <a:rPr lang="en-US" dirty="0" smtClean="0"/>
              <a:t>You waste less time going through the manifest or documentation</a:t>
            </a:r>
          </a:p>
          <a:p>
            <a:r>
              <a:rPr lang="en-US" dirty="0" smtClean="0"/>
              <a:t>Makes your team happy</a:t>
            </a:r>
          </a:p>
          <a:p>
            <a:r>
              <a:rPr lang="en-US" b="1" dirty="0" smtClean="0"/>
              <a:t>Back end is the core of the project</a:t>
            </a:r>
            <a:endParaRPr lang="en-US" b="1" dirty="0"/>
          </a:p>
        </p:txBody>
      </p:sp>
      <p:pic>
        <p:nvPicPr>
          <p:cNvPr id="3074" name="Picture 2" descr="Resultado de imagen para API desig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14" y="4228006"/>
            <a:ext cx="2192586" cy="23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0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guidelines I follow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3701"/>
          </a:xfrm>
        </p:spPr>
        <p:txBody>
          <a:bodyPr/>
          <a:lstStyle/>
          <a:p>
            <a:r>
              <a:rPr lang="en-US" dirty="0" smtClean="0"/>
              <a:t>Proper naming of the data I want to send or receive</a:t>
            </a:r>
          </a:p>
          <a:p>
            <a:r>
              <a:rPr lang="en-US" dirty="0" smtClean="0"/>
              <a:t>Design a serialized data scheme (JSON, XML, Plain Text)</a:t>
            </a:r>
          </a:p>
          <a:p>
            <a:r>
              <a:rPr lang="en-US" dirty="0" smtClean="0"/>
              <a:t>Have a list of actions which use that particular piece of data</a:t>
            </a:r>
          </a:p>
          <a:p>
            <a:r>
              <a:rPr lang="en-US" dirty="0" smtClean="0"/>
              <a:t>Think what those actions want to accomplish</a:t>
            </a:r>
          </a:p>
          <a:p>
            <a:r>
              <a:rPr lang="en-US" dirty="0" smtClean="0"/>
              <a:t>Comparing what the actions do with HTTP methods</a:t>
            </a:r>
          </a:p>
          <a:p>
            <a:r>
              <a:rPr lang="en-US" dirty="0" smtClean="0"/>
              <a:t>Implement the actions as functions based on the most similar HTTP method</a:t>
            </a:r>
          </a:p>
          <a:p>
            <a:r>
              <a:rPr lang="en-US" dirty="0" smtClean="0"/>
              <a:t>Name the URI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63119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This is my personal take, you may want to research and read more.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06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actually compare actions against HTTP methods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general rule of thumb you can say:</a:t>
            </a:r>
          </a:p>
          <a:p>
            <a:pPr lvl="1"/>
            <a:r>
              <a:rPr lang="en-US" dirty="0" smtClean="0"/>
              <a:t>Use GET to retrieve data from the server, or execute a function which does not need actual user data.</a:t>
            </a:r>
          </a:p>
          <a:p>
            <a:pPr lvl="1"/>
            <a:r>
              <a:rPr lang="en-US" dirty="0" smtClean="0"/>
              <a:t>Use POST to send data to the server, usually when you want to execute a function which needs more than one individual value</a:t>
            </a:r>
          </a:p>
          <a:p>
            <a:pPr lvl="1"/>
            <a:r>
              <a:rPr lang="en-US" dirty="0" smtClean="0"/>
              <a:t>Use PUT to update a piece of data, but mainly if you are using a database</a:t>
            </a:r>
          </a:p>
          <a:p>
            <a:pPr lvl="1"/>
            <a:r>
              <a:rPr lang="en-US" dirty="0" smtClean="0"/>
              <a:t>Use DELETE to remove a piece of data from the server, usually from a database</a:t>
            </a:r>
            <a:endParaRPr lang="en-US" dirty="0"/>
          </a:p>
        </p:txBody>
      </p:sp>
      <p:pic>
        <p:nvPicPr>
          <p:cNvPr id="4098" name="Picture 2" descr="Resultado de imagen para HTT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95" y="5056583"/>
            <a:ext cx="2606009" cy="13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3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Illustrate my point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lang="en-US" dirty="0" smtClean="0"/>
              <a:t>Proper naming of the data I want to send or receive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 a serialized data scheme (JSON, XML, Plain Text)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58" y="2450814"/>
            <a:ext cx="6509084" cy="17752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06" y="4963502"/>
            <a:ext cx="3964987" cy="16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5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156" y="927266"/>
            <a:ext cx="10515600" cy="4912060"/>
          </a:xfrm>
        </p:spPr>
        <p:txBody>
          <a:bodyPr/>
          <a:lstStyle/>
          <a:p>
            <a:r>
              <a:rPr lang="en-US" dirty="0" smtClean="0"/>
              <a:t>Have a list of actions which use that particular piece of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Think what those actions want to accomplish</a:t>
            </a:r>
          </a:p>
          <a:p>
            <a:pPr lvl="1"/>
            <a:r>
              <a:rPr lang="en-US" dirty="0" smtClean="0"/>
              <a:t>Make a call to our storage, save or return pieces of data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Comparing them to HTTP Methods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31" y="1605186"/>
            <a:ext cx="3021449" cy="17781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24" y="4562577"/>
            <a:ext cx="4047056" cy="17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the URI’s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080"/>
          </a:xfrm>
        </p:spPr>
        <p:txBody>
          <a:bodyPr/>
          <a:lstStyle/>
          <a:p>
            <a:r>
              <a:rPr lang="en-US" dirty="0" smtClean="0"/>
              <a:t>You can go further an research how RESTFULL </a:t>
            </a:r>
            <a:r>
              <a:rPr lang="en-US" dirty="0" err="1" smtClean="0"/>
              <a:t>api</a:t>
            </a:r>
            <a:r>
              <a:rPr lang="en-US" dirty="0" smtClean="0"/>
              <a:t> URI’s are named.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" y="3070642"/>
            <a:ext cx="11970927" cy="18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1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349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Segoe UI</vt:lpstr>
      <vt:lpstr>Tema de Office</vt:lpstr>
      <vt:lpstr>How I Think About URI’s</vt:lpstr>
      <vt:lpstr>What is an URI</vt:lpstr>
      <vt:lpstr>Why consider design at all?</vt:lpstr>
      <vt:lpstr>The guidelines I follow</vt:lpstr>
      <vt:lpstr>How to actually compare actions against HTTP methods</vt:lpstr>
      <vt:lpstr>To Illustrate my point</vt:lpstr>
      <vt:lpstr>Presentación de PowerPoint</vt:lpstr>
      <vt:lpstr>Naming the URI’s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Think About URI’s</dc:title>
  <dc:creator>Wason lol 1797</dc:creator>
  <cp:lastModifiedBy>Wason lol 1797</cp:lastModifiedBy>
  <cp:revision>5</cp:revision>
  <dcterms:created xsi:type="dcterms:W3CDTF">2019-02-13T20:46:46Z</dcterms:created>
  <dcterms:modified xsi:type="dcterms:W3CDTF">2019-02-13T21:22:26Z</dcterms:modified>
</cp:coreProperties>
</file>